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60" r:id="rId4"/>
    <p:sldId id="295" r:id="rId5"/>
    <p:sldId id="296" r:id="rId6"/>
    <p:sldId id="293" r:id="rId7"/>
    <p:sldId id="290" r:id="rId8"/>
    <p:sldId id="282" r:id="rId9"/>
    <p:sldId id="298" r:id="rId10"/>
    <p:sldId id="300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E44915-17DB-4A2E-8E9C-4D587225E41C}">
          <p14:sldIdLst>
            <p14:sldId id="270"/>
            <p14:sldId id="259"/>
            <p14:sldId id="260"/>
            <p14:sldId id="295"/>
            <p14:sldId id="296"/>
            <p14:sldId id="293"/>
            <p14:sldId id="290"/>
            <p14:sldId id="282"/>
            <p14:sldId id="298"/>
            <p14:sldId id="300"/>
          </p14:sldIdLst>
        </p14:section>
        <p14:section name="Раздел без заголовка" id="{992DDBC7-BDE3-4811-A000-055DC03ED95A}">
          <p14:sldIdLst>
            <p14:sldId id="268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E02111974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0" autoAdjust="0"/>
    <p:restoredTop sz="95091" autoAdjust="0"/>
  </p:normalViewPr>
  <p:slideViewPr>
    <p:cSldViewPr snapToGrid="0" showGuides="1">
      <p:cViewPr varScale="1">
        <p:scale>
          <a:sx n="92" d="100"/>
          <a:sy n="92" d="100"/>
        </p:scale>
        <p:origin x="-202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2" Type="http://schemas.microsoft.com/office/2007/relationships/hdphoto" Target="../media/hdphoto5.wdp"/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2" Type="http://schemas.microsoft.com/office/2007/relationships/hdphoto" Target="../media/hdphoto5.wdp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#1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#2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#1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8102B-7E5D-42BD-877F-9EFC469D7057}" type="doc">
      <dgm:prSet loTypeId="urn:microsoft.com/office/officeart/2005/8/layout/hierarchy3#1" loCatId="list" qsTypeId="urn:microsoft.com/office/officeart/2005/8/quickstyle/simple3#1" qsCatId="simple" csTypeId="urn:microsoft.com/office/officeart/2005/8/colors/accent2_1#1" csCatId="accent2" phldr="1"/>
      <dgm:spPr/>
      <dgm:t>
        <a:bodyPr/>
        <a:lstStyle/>
        <a:p>
          <a:endParaRPr lang="ru-RU"/>
        </a:p>
      </dgm:t>
    </dgm:pt>
    <dgm:pt modelId="{017AD8AF-D206-4D8A-8A74-C1F03B7F564C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просветительское движение в Хиве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B514F243-8337-416D-8F13-565950702A57}" type="parTrans" cxnId="{35C4CB73-0E66-4B56-B52C-B7C6BA7CDF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E496449-1B10-45B2-B42C-B01DAF97F7AC}" type="sibTrans" cxnId="{35C4CB73-0E66-4B56-B52C-B7C6BA7CDF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8E8D0AC-92FF-41A9-8766-2220FF872137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</a:rPr>
            <a:t>«Младохивинцы»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54FCFD70-A80A-41C7-887A-3F399DC3A084}" type="parTrans" cxnId="{CAC03D9A-D1BB-4BA4-A6E9-C40DE24188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4E3809B-A5A2-4CFF-B3B1-8DA70D2361FB}" type="sibTrans" cxnId="{CAC03D9A-D1BB-4BA4-A6E9-C40DE24188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B8B8C712-989A-488D-999B-F1387416380B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 просветительское движение в Бухаре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8689861-E512-44ED-87E1-702F674409F5}" type="parTrans" cxnId="{456C144E-66A1-46C0-A77C-46DE0BABE5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8C5DF02B-A3D0-4B4D-BBB2-6FEA5C5549B1}" type="sibTrans" cxnId="{456C144E-66A1-46C0-A77C-46DE0BABE5A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61DB5FB7-FA5B-4B66-935E-0AA6500D5C6F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</a:rPr>
            <a:t>«Младобухарцы»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03847471-CF25-4F44-9C26-A20EAF5D943A}" type="parTrans" cxnId="{5AE072BE-5764-4973-AE38-5A1B6FAAE8C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F437FEE0-9217-484A-BFEE-53B7A38AA498}" type="sibTrans" cxnId="{5AE072BE-5764-4973-AE38-5A1B6FAAE8C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7FFEAD71-4D26-4878-A36B-7BB5F370E58A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крымско-татарская партия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8356F48-A746-4A8B-BBFF-D4D85D9D3AA0}" type="parTrans" cxnId="{A14CCAFA-79C1-46B5-8E7F-518F6CC409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A6108718-64B3-44CC-B03A-938219831E58}" type="sibTrans" cxnId="{A14CCAFA-79C1-46B5-8E7F-518F6CC409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12B5DB5C-C02D-40D1-B104-0CE356DAB4E4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«Милли </a:t>
          </a:r>
          <a:r>
            <a:rPr lang="ru-RU" sz="1800" b="1" i="0" dirty="0" err="1" smtClean="0">
              <a:latin typeface="Arial Narrow" panose="020B0606020202030204" pitchFamily="34" charset="0"/>
            </a:rPr>
            <a:t>Фирка</a:t>
          </a:r>
          <a:r>
            <a:rPr lang="ru-RU" sz="1800" b="1" i="0" dirty="0" smtClean="0">
              <a:latin typeface="Arial Narrow" panose="020B0606020202030204" pitchFamily="34" charset="0"/>
            </a:rPr>
            <a:t>»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8ACA1271-95C0-4BAF-8FE4-D465B13EC4F4}" type="parTrans" cxnId="{AB12CCFC-114D-405F-9236-1C95EA74AA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D927E7D2-8115-419E-8F3D-D3C3EE3800F1}" type="sibTrans" cxnId="{AB12CCFC-114D-405F-9236-1C95EA74AAF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A0BB689-ABB9-4814-921E-7D9AABEAF942}" type="pres">
      <dgm:prSet presAssocID="{AB28102B-7E5D-42BD-877F-9EFC469D70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30B71E-0A4E-46F0-A3AD-8C37AB0A9A76}" type="pres">
      <dgm:prSet presAssocID="{017AD8AF-D206-4D8A-8A74-C1F03B7F564C}" presName="root" presStyleCnt="0"/>
      <dgm:spPr/>
      <dgm:t>
        <a:bodyPr/>
        <a:lstStyle/>
        <a:p>
          <a:endParaRPr lang="ru-RU"/>
        </a:p>
      </dgm:t>
    </dgm:pt>
    <dgm:pt modelId="{8B5E22FA-4413-478B-8164-AD5C64954711}" type="pres">
      <dgm:prSet presAssocID="{017AD8AF-D206-4D8A-8A74-C1F03B7F564C}" presName="rootComposite" presStyleCnt="0"/>
      <dgm:spPr/>
      <dgm:t>
        <a:bodyPr/>
        <a:lstStyle/>
        <a:p>
          <a:endParaRPr lang="ru-RU"/>
        </a:p>
      </dgm:t>
    </dgm:pt>
    <dgm:pt modelId="{B0608D0C-892D-4985-AE0F-935044FBDC92}" type="pres">
      <dgm:prSet presAssocID="{017AD8AF-D206-4D8A-8A74-C1F03B7F564C}" presName="rootText" presStyleLbl="node1" presStyleIdx="0" presStyleCnt="3"/>
      <dgm:spPr/>
      <dgm:t>
        <a:bodyPr/>
        <a:lstStyle/>
        <a:p>
          <a:endParaRPr lang="ru-RU"/>
        </a:p>
      </dgm:t>
    </dgm:pt>
    <dgm:pt modelId="{C15F930F-8DBC-4C85-967A-98AD6AEB8C71}" type="pres">
      <dgm:prSet presAssocID="{017AD8AF-D206-4D8A-8A74-C1F03B7F564C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06E159-353B-4A04-9CB4-9F2E6D90EB1E}" type="pres">
      <dgm:prSet presAssocID="{017AD8AF-D206-4D8A-8A74-C1F03B7F564C}" presName="childShape" presStyleCnt="0"/>
      <dgm:spPr/>
      <dgm:t>
        <a:bodyPr/>
        <a:lstStyle/>
        <a:p>
          <a:endParaRPr lang="ru-RU"/>
        </a:p>
      </dgm:t>
    </dgm:pt>
    <dgm:pt modelId="{210E1C4A-EB8A-43A2-97DA-E8D1B00A9494}" type="pres">
      <dgm:prSet presAssocID="{54FCFD70-A80A-41C7-887A-3F399DC3A08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CF1DCF9F-01FB-4C0D-859B-46E974643E98}" type="pres">
      <dgm:prSet presAssocID="{E8E8D0AC-92FF-41A9-8766-2220FF87213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71DAD-C3D0-4037-97E8-A3A5D11A3075}" type="pres">
      <dgm:prSet presAssocID="{B8B8C712-989A-488D-999B-F1387416380B}" presName="root" presStyleCnt="0"/>
      <dgm:spPr/>
      <dgm:t>
        <a:bodyPr/>
        <a:lstStyle/>
        <a:p>
          <a:endParaRPr lang="ru-RU"/>
        </a:p>
      </dgm:t>
    </dgm:pt>
    <dgm:pt modelId="{D5585941-A1ED-4EB2-83D4-DE14774A3412}" type="pres">
      <dgm:prSet presAssocID="{B8B8C712-989A-488D-999B-F1387416380B}" presName="rootComposite" presStyleCnt="0"/>
      <dgm:spPr/>
      <dgm:t>
        <a:bodyPr/>
        <a:lstStyle/>
        <a:p>
          <a:endParaRPr lang="ru-RU"/>
        </a:p>
      </dgm:t>
    </dgm:pt>
    <dgm:pt modelId="{03B2477A-1101-41F9-954D-8C0955D21E3A}" type="pres">
      <dgm:prSet presAssocID="{B8B8C712-989A-488D-999B-F1387416380B}" presName="rootText" presStyleLbl="node1" presStyleIdx="1" presStyleCnt="3"/>
      <dgm:spPr/>
      <dgm:t>
        <a:bodyPr/>
        <a:lstStyle/>
        <a:p>
          <a:endParaRPr lang="ru-RU"/>
        </a:p>
      </dgm:t>
    </dgm:pt>
    <dgm:pt modelId="{D511992A-1A6E-4B75-B4F1-A5B822B209CB}" type="pres">
      <dgm:prSet presAssocID="{B8B8C712-989A-488D-999B-F1387416380B}" presName="rootConnector" presStyleLbl="node1" presStyleIdx="1" presStyleCnt="3"/>
      <dgm:spPr/>
      <dgm:t>
        <a:bodyPr/>
        <a:lstStyle/>
        <a:p>
          <a:endParaRPr lang="ru-RU"/>
        </a:p>
      </dgm:t>
    </dgm:pt>
    <dgm:pt modelId="{ACCC4865-8A3E-4E18-A909-BDF2A098AFD5}" type="pres">
      <dgm:prSet presAssocID="{B8B8C712-989A-488D-999B-F1387416380B}" presName="childShape" presStyleCnt="0"/>
      <dgm:spPr/>
      <dgm:t>
        <a:bodyPr/>
        <a:lstStyle/>
        <a:p>
          <a:endParaRPr lang="ru-RU"/>
        </a:p>
      </dgm:t>
    </dgm:pt>
    <dgm:pt modelId="{545C2451-B650-4675-B50D-218C58BF8B6D}" type="pres">
      <dgm:prSet presAssocID="{03847471-CF25-4F44-9C26-A20EAF5D943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18F1149-DD84-48D9-88EB-24528B84784E}" type="pres">
      <dgm:prSet presAssocID="{61DB5FB7-FA5B-4B66-935E-0AA6500D5C6F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205B1-260B-4739-9ABE-41B561770ECC}" type="pres">
      <dgm:prSet presAssocID="{7FFEAD71-4D26-4878-A36B-7BB5F370E58A}" presName="root" presStyleCnt="0"/>
      <dgm:spPr/>
      <dgm:t>
        <a:bodyPr/>
        <a:lstStyle/>
        <a:p>
          <a:endParaRPr lang="ru-RU"/>
        </a:p>
      </dgm:t>
    </dgm:pt>
    <dgm:pt modelId="{9968C6B5-2AF3-4A9B-82A7-85B0484794C8}" type="pres">
      <dgm:prSet presAssocID="{7FFEAD71-4D26-4878-A36B-7BB5F370E58A}" presName="rootComposite" presStyleCnt="0"/>
      <dgm:spPr/>
      <dgm:t>
        <a:bodyPr/>
        <a:lstStyle/>
        <a:p>
          <a:endParaRPr lang="ru-RU"/>
        </a:p>
      </dgm:t>
    </dgm:pt>
    <dgm:pt modelId="{B40D2838-B55A-4513-805D-875BAF8E984E}" type="pres">
      <dgm:prSet presAssocID="{7FFEAD71-4D26-4878-A36B-7BB5F370E58A}" presName="rootText" presStyleLbl="node1" presStyleIdx="2" presStyleCnt="3"/>
      <dgm:spPr/>
      <dgm:t>
        <a:bodyPr/>
        <a:lstStyle/>
        <a:p>
          <a:endParaRPr lang="ru-RU"/>
        </a:p>
      </dgm:t>
    </dgm:pt>
    <dgm:pt modelId="{867BC990-C9D4-45DE-BBA7-4FEDA78187DB}" type="pres">
      <dgm:prSet presAssocID="{7FFEAD71-4D26-4878-A36B-7BB5F370E58A}" presName="rootConnector" presStyleLbl="node1" presStyleIdx="2" presStyleCnt="3"/>
      <dgm:spPr/>
      <dgm:t>
        <a:bodyPr/>
        <a:lstStyle/>
        <a:p>
          <a:endParaRPr lang="ru-RU"/>
        </a:p>
      </dgm:t>
    </dgm:pt>
    <dgm:pt modelId="{6D574987-441B-41DD-A088-23FC7429DD9E}" type="pres">
      <dgm:prSet presAssocID="{7FFEAD71-4D26-4878-A36B-7BB5F370E58A}" presName="childShape" presStyleCnt="0"/>
      <dgm:spPr/>
      <dgm:t>
        <a:bodyPr/>
        <a:lstStyle/>
        <a:p>
          <a:endParaRPr lang="ru-RU"/>
        </a:p>
      </dgm:t>
    </dgm:pt>
    <dgm:pt modelId="{922491BB-B5FF-4C4E-A1B2-F5572413B37F}" type="pres">
      <dgm:prSet presAssocID="{8ACA1271-95C0-4BAF-8FE4-D465B13EC4F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A3F2AB67-6229-4323-8D0B-55B173DD3F74}" type="pres">
      <dgm:prSet presAssocID="{12B5DB5C-C02D-40D1-B104-0CE356DAB4E4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CCAFA-79C1-46B5-8E7F-518F6CC409CA}" srcId="{AB28102B-7E5D-42BD-877F-9EFC469D7057}" destId="{7FFEAD71-4D26-4878-A36B-7BB5F370E58A}" srcOrd="2" destOrd="0" parTransId="{E8356F48-A746-4A8B-BBFF-D4D85D9D3AA0}" sibTransId="{A6108718-64B3-44CC-B03A-938219831E58}"/>
    <dgm:cxn modelId="{456C144E-66A1-46C0-A77C-46DE0BABE5A1}" srcId="{AB28102B-7E5D-42BD-877F-9EFC469D7057}" destId="{B8B8C712-989A-488D-999B-F1387416380B}" srcOrd="1" destOrd="0" parTransId="{98689861-E512-44ED-87E1-702F674409F5}" sibTransId="{8C5DF02B-A3D0-4B4D-BBB2-6FEA5C5549B1}"/>
    <dgm:cxn modelId="{87911C0B-F9E0-4A46-9718-8C2BC149405B}" type="presOf" srcId="{E8E8D0AC-92FF-41A9-8766-2220FF872137}" destId="{CF1DCF9F-01FB-4C0D-859B-46E974643E98}" srcOrd="0" destOrd="0" presId="urn:microsoft.com/office/officeart/2005/8/layout/hierarchy3#1"/>
    <dgm:cxn modelId="{5AFEC263-43A2-47C5-9364-347EDB43C4E4}" type="presOf" srcId="{54FCFD70-A80A-41C7-887A-3F399DC3A084}" destId="{210E1C4A-EB8A-43A2-97DA-E8D1B00A9494}" srcOrd="0" destOrd="0" presId="urn:microsoft.com/office/officeart/2005/8/layout/hierarchy3#1"/>
    <dgm:cxn modelId="{35C4CB73-0E66-4B56-B52C-B7C6BA7CDF39}" srcId="{AB28102B-7E5D-42BD-877F-9EFC469D7057}" destId="{017AD8AF-D206-4D8A-8A74-C1F03B7F564C}" srcOrd="0" destOrd="0" parTransId="{B514F243-8337-416D-8F13-565950702A57}" sibTransId="{0E496449-1B10-45B2-B42C-B01DAF97F7AC}"/>
    <dgm:cxn modelId="{BDD8A882-3078-443D-A287-E843C2B2000A}" type="presOf" srcId="{B8B8C712-989A-488D-999B-F1387416380B}" destId="{D511992A-1A6E-4B75-B4F1-A5B822B209CB}" srcOrd="1" destOrd="0" presId="urn:microsoft.com/office/officeart/2005/8/layout/hierarchy3#1"/>
    <dgm:cxn modelId="{896EEBF5-331D-4323-99C1-14F69A1E739A}" type="presOf" srcId="{7FFEAD71-4D26-4878-A36B-7BB5F370E58A}" destId="{B40D2838-B55A-4513-805D-875BAF8E984E}" srcOrd="0" destOrd="0" presId="urn:microsoft.com/office/officeart/2005/8/layout/hierarchy3#1"/>
    <dgm:cxn modelId="{CAC03D9A-D1BB-4BA4-A6E9-C40DE241887D}" srcId="{017AD8AF-D206-4D8A-8A74-C1F03B7F564C}" destId="{E8E8D0AC-92FF-41A9-8766-2220FF872137}" srcOrd="0" destOrd="0" parTransId="{54FCFD70-A80A-41C7-887A-3F399DC3A084}" sibTransId="{04E3809B-A5A2-4CFF-B3B1-8DA70D2361FB}"/>
    <dgm:cxn modelId="{AB12CCFC-114D-405F-9236-1C95EA74AAF4}" srcId="{7FFEAD71-4D26-4878-A36B-7BB5F370E58A}" destId="{12B5DB5C-C02D-40D1-B104-0CE356DAB4E4}" srcOrd="0" destOrd="0" parTransId="{8ACA1271-95C0-4BAF-8FE4-D465B13EC4F4}" sibTransId="{D927E7D2-8115-419E-8F3D-D3C3EE3800F1}"/>
    <dgm:cxn modelId="{5AE072BE-5764-4973-AE38-5A1B6FAAE8CE}" srcId="{B8B8C712-989A-488D-999B-F1387416380B}" destId="{61DB5FB7-FA5B-4B66-935E-0AA6500D5C6F}" srcOrd="0" destOrd="0" parTransId="{03847471-CF25-4F44-9C26-A20EAF5D943A}" sibTransId="{F437FEE0-9217-484A-BFEE-53B7A38AA498}"/>
    <dgm:cxn modelId="{025472A8-B40C-454A-AF0D-095907AC6A55}" type="presOf" srcId="{B8B8C712-989A-488D-999B-F1387416380B}" destId="{03B2477A-1101-41F9-954D-8C0955D21E3A}" srcOrd="0" destOrd="0" presId="urn:microsoft.com/office/officeart/2005/8/layout/hierarchy3#1"/>
    <dgm:cxn modelId="{993C25FD-429D-481E-BF30-55B7CD799D8E}" type="presOf" srcId="{03847471-CF25-4F44-9C26-A20EAF5D943A}" destId="{545C2451-B650-4675-B50D-218C58BF8B6D}" srcOrd="0" destOrd="0" presId="urn:microsoft.com/office/officeart/2005/8/layout/hierarchy3#1"/>
    <dgm:cxn modelId="{4AF24E9E-F761-4C44-B55D-A6DC674C721E}" type="presOf" srcId="{017AD8AF-D206-4D8A-8A74-C1F03B7F564C}" destId="{C15F930F-8DBC-4C85-967A-98AD6AEB8C71}" srcOrd="1" destOrd="0" presId="urn:microsoft.com/office/officeart/2005/8/layout/hierarchy3#1"/>
    <dgm:cxn modelId="{1BEBD11A-B6B7-4861-AE04-52D5857AB8DE}" type="presOf" srcId="{12B5DB5C-C02D-40D1-B104-0CE356DAB4E4}" destId="{A3F2AB67-6229-4323-8D0B-55B173DD3F74}" srcOrd="0" destOrd="0" presId="urn:microsoft.com/office/officeart/2005/8/layout/hierarchy3#1"/>
    <dgm:cxn modelId="{E7D526A3-6C7C-4E3F-A8D7-CE9EE412CD5C}" type="presOf" srcId="{017AD8AF-D206-4D8A-8A74-C1F03B7F564C}" destId="{B0608D0C-892D-4985-AE0F-935044FBDC92}" srcOrd="0" destOrd="0" presId="urn:microsoft.com/office/officeart/2005/8/layout/hierarchy3#1"/>
    <dgm:cxn modelId="{599BA28D-7F37-4CB6-BD70-3559A438BA2B}" type="presOf" srcId="{7FFEAD71-4D26-4878-A36B-7BB5F370E58A}" destId="{867BC990-C9D4-45DE-BBA7-4FEDA78187DB}" srcOrd="1" destOrd="0" presId="urn:microsoft.com/office/officeart/2005/8/layout/hierarchy3#1"/>
    <dgm:cxn modelId="{B2942CEF-2502-409E-BE52-EB4B1869E8FA}" type="presOf" srcId="{AB28102B-7E5D-42BD-877F-9EFC469D7057}" destId="{EA0BB689-ABB9-4814-921E-7D9AABEAF942}" srcOrd="0" destOrd="0" presId="urn:microsoft.com/office/officeart/2005/8/layout/hierarchy3#1"/>
    <dgm:cxn modelId="{F0AAB712-9AC7-4A56-8D82-2C6DF1A260DE}" type="presOf" srcId="{61DB5FB7-FA5B-4B66-935E-0AA6500D5C6F}" destId="{718F1149-DD84-48D9-88EB-24528B84784E}" srcOrd="0" destOrd="0" presId="urn:microsoft.com/office/officeart/2005/8/layout/hierarchy3#1"/>
    <dgm:cxn modelId="{FD53628F-F401-41DE-BAF1-CB8F62487562}" type="presOf" srcId="{8ACA1271-95C0-4BAF-8FE4-D465B13EC4F4}" destId="{922491BB-B5FF-4C4E-A1B2-F5572413B37F}" srcOrd="0" destOrd="0" presId="urn:microsoft.com/office/officeart/2005/8/layout/hierarchy3#1"/>
    <dgm:cxn modelId="{DB85B216-4A3C-49E0-A424-EB6930B3BB90}" type="presParOf" srcId="{EA0BB689-ABB9-4814-921E-7D9AABEAF942}" destId="{6830B71E-0A4E-46F0-A3AD-8C37AB0A9A76}" srcOrd="0" destOrd="0" presId="urn:microsoft.com/office/officeart/2005/8/layout/hierarchy3#1"/>
    <dgm:cxn modelId="{AD8E1420-5EE0-4787-83A0-449A98B453F4}" type="presParOf" srcId="{6830B71E-0A4E-46F0-A3AD-8C37AB0A9A76}" destId="{8B5E22FA-4413-478B-8164-AD5C64954711}" srcOrd="0" destOrd="0" presId="urn:microsoft.com/office/officeart/2005/8/layout/hierarchy3#1"/>
    <dgm:cxn modelId="{3163C2A6-4426-4F91-BDE6-F3D0F9918591}" type="presParOf" srcId="{8B5E22FA-4413-478B-8164-AD5C64954711}" destId="{B0608D0C-892D-4985-AE0F-935044FBDC92}" srcOrd="0" destOrd="0" presId="urn:microsoft.com/office/officeart/2005/8/layout/hierarchy3#1"/>
    <dgm:cxn modelId="{C4961372-1935-467A-9D35-B32E4EE06CC7}" type="presParOf" srcId="{8B5E22FA-4413-478B-8164-AD5C64954711}" destId="{C15F930F-8DBC-4C85-967A-98AD6AEB8C71}" srcOrd="1" destOrd="0" presId="urn:microsoft.com/office/officeart/2005/8/layout/hierarchy3#1"/>
    <dgm:cxn modelId="{1F4A5D48-E43C-43D9-88E5-66C3BAAB5858}" type="presParOf" srcId="{6830B71E-0A4E-46F0-A3AD-8C37AB0A9A76}" destId="{4206E159-353B-4A04-9CB4-9F2E6D90EB1E}" srcOrd="1" destOrd="0" presId="urn:microsoft.com/office/officeart/2005/8/layout/hierarchy3#1"/>
    <dgm:cxn modelId="{4790E336-EE9D-4823-AB7D-720425BF4468}" type="presParOf" srcId="{4206E159-353B-4A04-9CB4-9F2E6D90EB1E}" destId="{210E1C4A-EB8A-43A2-97DA-E8D1B00A9494}" srcOrd="0" destOrd="0" presId="urn:microsoft.com/office/officeart/2005/8/layout/hierarchy3#1"/>
    <dgm:cxn modelId="{F6D018F0-A9C3-4A59-BA7C-0F0613A51E90}" type="presParOf" srcId="{4206E159-353B-4A04-9CB4-9F2E6D90EB1E}" destId="{CF1DCF9F-01FB-4C0D-859B-46E974643E98}" srcOrd="1" destOrd="0" presId="urn:microsoft.com/office/officeart/2005/8/layout/hierarchy3#1"/>
    <dgm:cxn modelId="{2957DA2C-D12B-4E8F-AB4F-5AEB6C210C40}" type="presParOf" srcId="{EA0BB689-ABB9-4814-921E-7D9AABEAF942}" destId="{D9171DAD-C3D0-4037-97E8-A3A5D11A3075}" srcOrd="1" destOrd="0" presId="urn:microsoft.com/office/officeart/2005/8/layout/hierarchy3#1"/>
    <dgm:cxn modelId="{BC491FAE-D6BD-4DDC-9772-F1A4AAB2BB8E}" type="presParOf" srcId="{D9171DAD-C3D0-4037-97E8-A3A5D11A3075}" destId="{D5585941-A1ED-4EB2-83D4-DE14774A3412}" srcOrd="0" destOrd="0" presId="urn:microsoft.com/office/officeart/2005/8/layout/hierarchy3#1"/>
    <dgm:cxn modelId="{54F1C0AD-1BFB-4976-8C03-B6F6B73EA2D0}" type="presParOf" srcId="{D5585941-A1ED-4EB2-83D4-DE14774A3412}" destId="{03B2477A-1101-41F9-954D-8C0955D21E3A}" srcOrd="0" destOrd="0" presId="urn:microsoft.com/office/officeart/2005/8/layout/hierarchy3#1"/>
    <dgm:cxn modelId="{1E4BE20B-FAE8-4843-9E77-5BD865029AA4}" type="presParOf" srcId="{D5585941-A1ED-4EB2-83D4-DE14774A3412}" destId="{D511992A-1A6E-4B75-B4F1-A5B822B209CB}" srcOrd="1" destOrd="0" presId="urn:microsoft.com/office/officeart/2005/8/layout/hierarchy3#1"/>
    <dgm:cxn modelId="{0EEBAB50-B5B4-4F22-92DE-F9476700BEF9}" type="presParOf" srcId="{D9171DAD-C3D0-4037-97E8-A3A5D11A3075}" destId="{ACCC4865-8A3E-4E18-A909-BDF2A098AFD5}" srcOrd="1" destOrd="0" presId="urn:microsoft.com/office/officeart/2005/8/layout/hierarchy3#1"/>
    <dgm:cxn modelId="{B71B371E-37D3-489A-B558-9AF0CFE860CE}" type="presParOf" srcId="{ACCC4865-8A3E-4E18-A909-BDF2A098AFD5}" destId="{545C2451-B650-4675-B50D-218C58BF8B6D}" srcOrd="0" destOrd="0" presId="urn:microsoft.com/office/officeart/2005/8/layout/hierarchy3#1"/>
    <dgm:cxn modelId="{DF429B68-0D2E-4A6C-B604-C6F291E85F17}" type="presParOf" srcId="{ACCC4865-8A3E-4E18-A909-BDF2A098AFD5}" destId="{718F1149-DD84-48D9-88EB-24528B84784E}" srcOrd="1" destOrd="0" presId="urn:microsoft.com/office/officeart/2005/8/layout/hierarchy3#1"/>
    <dgm:cxn modelId="{2556C201-5A17-4EAC-B486-C7EFCCAA36E4}" type="presParOf" srcId="{EA0BB689-ABB9-4814-921E-7D9AABEAF942}" destId="{8DA205B1-260B-4739-9ABE-41B561770ECC}" srcOrd="2" destOrd="0" presId="urn:microsoft.com/office/officeart/2005/8/layout/hierarchy3#1"/>
    <dgm:cxn modelId="{C8242F4A-C71B-477A-9A9B-A1DDADCAE5F2}" type="presParOf" srcId="{8DA205B1-260B-4739-9ABE-41B561770ECC}" destId="{9968C6B5-2AF3-4A9B-82A7-85B0484794C8}" srcOrd="0" destOrd="0" presId="urn:microsoft.com/office/officeart/2005/8/layout/hierarchy3#1"/>
    <dgm:cxn modelId="{896B9FFF-8DDD-4071-96F7-783B5773D1EF}" type="presParOf" srcId="{9968C6B5-2AF3-4A9B-82A7-85B0484794C8}" destId="{B40D2838-B55A-4513-805D-875BAF8E984E}" srcOrd="0" destOrd="0" presId="urn:microsoft.com/office/officeart/2005/8/layout/hierarchy3#1"/>
    <dgm:cxn modelId="{9C6B1FC7-160A-4F62-9FD6-C3AACF510CDB}" type="presParOf" srcId="{9968C6B5-2AF3-4A9B-82A7-85B0484794C8}" destId="{867BC990-C9D4-45DE-BBA7-4FEDA78187DB}" srcOrd="1" destOrd="0" presId="urn:microsoft.com/office/officeart/2005/8/layout/hierarchy3#1"/>
    <dgm:cxn modelId="{DA62AA29-0AC3-4526-A529-A7DF2C919072}" type="presParOf" srcId="{8DA205B1-260B-4739-9ABE-41B561770ECC}" destId="{6D574987-441B-41DD-A088-23FC7429DD9E}" srcOrd="1" destOrd="0" presId="urn:microsoft.com/office/officeart/2005/8/layout/hierarchy3#1"/>
    <dgm:cxn modelId="{320BA869-3313-49EE-BB71-170277CE5D82}" type="presParOf" srcId="{6D574987-441B-41DD-A088-23FC7429DD9E}" destId="{922491BB-B5FF-4C4E-A1B2-F5572413B37F}" srcOrd="0" destOrd="0" presId="urn:microsoft.com/office/officeart/2005/8/layout/hierarchy3#1"/>
    <dgm:cxn modelId="{FD1E804B-7215-4493-A0A3-C592F46F1F6B}" type="presParOf" srcId="{6D574987-441B-41DD-A088-23FC7429DD9E}" destId="{A3F2AB67-6229-4323-8D0B-55B173DD3F74}" srcOrd="1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8102B-7E5D-42BD-877F-9EFC469D7057}" type="doc">
      <dgm:prSet loTypeId="urn:microsoft.com/office/officeart/2008/layout/LinedList" loCatId="list" qsTypeId="urn:microsoft.com/office/officeart/2005/8/quickstyle/3d3#1" qsCatId="3D" csTypeId="urn:microsoft.com/office/officeart/2005/8/colors/accent2_5#1" csCatId="accent2" phldr="1"/>
      <dgm:spPr/>
      <dgm:t>
        <a:bodyPr/>
        <a:lstStyle/>
        <a:p>
          <a:endParaRPr lang="ru-RU"/>
        </a:p>
      </dgm:t>
    </dgm:pt>
    <dgm:pt modelId="{017AD8AF-D206-4D8A-8A74-C1F03B7F564C}">
      <dgm:prSet phldrT="[Текст]" phldr="0" custT="1"/>
      <dgm:spPr/>
      <dgm:t>
        <a:bodyPr vert="horz" wrap="square" anchor="ctr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«</a:t>
          </a:r>
          <a:r>
            <a:rPr lang="ru-RU" sz="1800" b="1" dirty="0" err="1" smtClean="0">
              <a:latin typeface="Arial Narrow" panose="020B0606020202030204" pitchFamily="34" charset="0"/>
              <a:sym typeface="+mn-ea"/>
            </a:rPr>
            <a:t>Иттифак</a:t>
          </a:r>
          <a:r>
            <a:rPr lang="ru-RU" sz="1800" b="1" dirty="0" smtClean="0">
              <a:latin typeface="Arial Narrow" panose="020B0606020202030204" pitchFamily="34" charset="0"/>
              <a:sym typeface="+mn-ea"/>
            </a:rPr>
            <a:t> эль </a:t>
          </a:r>
          <a:r>
            <a:rPr lang="ru-RU" sz="1800" b="1" dirty="0" err="1" smtClean="0">
              <a:latin typeface="Arial Narrow" panose="020B0606020202030204" pitchFamily="34" charset="0"/>
              <a:sym typeface="+mn-ea"/>
            </a:rPr>
            <a:t>муслимин</a:t>
          </a:r>
          <a:r>
            <a:rPr lang="ru-RU" sz="1800" b="1" dirty="0" smtClean="0">
              <a:latin typeface="Arial Narrow" panose="020B0606020202030204" pitchFamily="34" charset="0"/>
              <a:sym typeface="+mn-ea"/>
            </a:rPr>
            <a:t>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B514F243-8337-416D-8F13-565950702A57}" type="parTrans" cxnId="{4C9B0538-CA58-4BBA-85BA-A0DC32D0B93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E496449-1B10-45B2-B42C-B01DAF97F7AC}" type="sibTrans" cxnId="{4C9B0538-CA58-4BBA-85BA-A0DC32D0B93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8E8D0AC-92FF-41A9-8766-2220FF872137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Всероссийский Союз мусульман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54FCFD70-A80A-41C7-887A-3F399DC3A084}" type="parTrans" cxnId="{3D910E97-AFA3-49FC-B6FE-5710FB9A255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4E3809B-A5A2-4CFF-B3B1-8DA70D2361FB}" type="sibTrans" cxnId="{3D910E97-AFA3-49FC-B6FE-5710FB9A255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B8B8C712-989A-488D-999B-F1387416380B}">
      <dgm:prSet phldrT="[Текст]" phldr="0" custT="1"/>
      <dgm:spPr/>
      <dgm:t>
        <a:bodyPr vert="horz" wrap="square" anchor="ctr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«</a:t>
          </a:r>
          <a:r>
            <a:rPr lang="ru-RU" sz="1800" b="1" dirty="0" err="1" smtClean="0">
              <a:latin typeface="Arial Narrow" panose="020B0606020202030204" pitchFamily="34" charset="0"/>
              <a:sym typeface="+mn-ea"/>
            </a:rPr>
            <a:t>Шуро</a:t>
          </a:r>
          <a:r>
            <a:rPr lang="ru-RU" sz="1800" b="1" dirty="0" smtClean="0">
              <a:latin typeface="Arial Narrow" panose="020B0606020202030204" pitchFamily="34" charset="0"/>
              <a:sym typeface="+mn-ea"/>
            </a:rPr>
            <a:t>-и-Ислам»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8689861-E512-44ED-87E1-702F674409F5}" type="parTrans" cxnId="{A4EFF413-2F24-4BD8-BB22-0DA846F9A83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8C5DF02B-A3D0-4B4D-BBB2-6FEA5C5549B1}" type="sibTrans" cxnId="{A4EFF413-2F24-4BD8-BB22-0DA846F9A83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61DB5FB7-FA5B-4B66-935E-0AA6500D5C6F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Туркестанская </a:t>
          </a:r>
          <a:r>
            <a:rPr lang="ru-RU" sz="1800" dirty="0" err="1" smtClean="0">
              <a:latin typeface="Arial Narrow" panose="020B0606020202030204" pitchFamily="34" charset="0"/>
              <a:sym typeface="+mn-ea"/>
            </a:rPr>
            <a:t>джадидская </a:t>
          </a:r>
          <a:r>
            <a:rPr lang="ru-RU" sz="1800" dirty="0" smtClean="0">
              <a:latin typeface="Arial Narrow" panose="020B0606020202030204" pitchFamily="34" charset="0"/>
              <a:sym typeface="+mn-ea"/>
            </a:rPr>
            <a:t>организация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03847471-CF25-4F44-9C26-A20EAF5D943A}" type="parTrans" cxnId="{B3B82FB2-AC3F-4F0B-AF5B-5B001D17424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F437FEE0-9217-484A-BFEE-53B7A38AA498}" type="sibTrans" cxnId="{B3B82FB2-AC3F-4F0B-AF5B-5B001D17424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7FFEAD71-4D26-4878-A36B-7BB5F370E58A}">
      <dgm:prSet phldrT="[Текст]" phldr="0" custT="1"/>
      <dgm:spPr/>
      <dgm:t>
        <a:bodyPr vert="horz" wrap="square" anchor="ctr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«</a:t>
          </a:r>
          <a:r>
            <a:rPr lang="ru-RU" sz="1800" b="1" dirty="0" err="1" smtClean="0">
              <a:latin typeface="Arial Narrow" panose="020B0606020202030204" pitchFamily="34" charset="0"/>
              <a:sym typeface="+mn-ea"/>
            </a:rPr>
            <a:t>Алаш</a:t>
          </a:r>
          <a:r>
            <a:rPr lang="ru-RU" sz="1800" b="1" dirty="0" smtClean="0">
              <a:latin typeface="Arial Narrow" panose="020B0606020202030204" pitchFamily="34" charset="0"/>
              <a:sym typeface="+mn-ea"/>
            </a:rPr>
            <a:t>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8356F48-A746-4A8B-BBFF-D4D85D9D3AA0}" type="parTrans" cxnId="{8C282B72-D23A-4351-9202-C949C9AE97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A6108718-64B3-44CC-B03A-938219831E58}" type="sibTrans" cxnId="{8C282B72-D23A-4351-9202-C949C9AE977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12B5DB5C-C02D-40D1-B104-0CE356DAB4E4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  <a:sym typeface="+mn-ea"/>
            </a:rPr>
            <a:t>Казахская национальная партия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8ACA1271-95C0-4BAF-8FE4-D465B13EC4F4}" type="parTrans" cxnId="{2CFE89BB-7A45-45F8-ADD0-E3B2C0CC1A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D927E7D2-8115-419E-8F3D-D3C3EE3800F1}" type="sibTrans" cxnId="{2CFE89BB-7A45-45F8-ADD0-E3B2C0CC1A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D87D6544-DE7F-478D-A64A-EC3B2564FB92}" type="pres">
      <dgm:prSet presAssocID="{AB28102B-7E5D-42BD-877F-9EFC469D70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92EDC4-8A79-4344-AF08-187A421582D2}" type="pres">
      <dgm:prSet presAssocID="{017AD8AF-D206-4D8A-8A74-C1F03B7F564C}" presName="thickLine" presStyleLbl="alignNode1" presStyleIdx="0" presStyleCnt="3"/>
      <dgm:spPr/>
      <dgm:t>
        <a:bodyPr/>
        <a:lstStyle/>
        <a:p>
          <a:endParaRPr lang="ru-RU"/>
        </a:p>
      </dgm:t>
    </dgm:pt>
    <dgm:pt modelId="{B843918F-0A91-43F1-B235-1B2BE626E206}" type="pres">
      <dgm:prSet presAssocID="{017AD8AF-D206-4D8A-8A74-C1F03B7F564C}" presName="horz1" presStyleCnt="0"/>
      <dgm:spPr/>
      <dgm:t>
        <a:bodyPr/>
        <a:lstStyle/>
        <a:p>
          <a:endParaRPr lang="ru-RU"/>
        </a:p>
      </dgm:t>
    </dgm:pt>
    <dgm:pt modelId="{B714ED5F-E092-4B33-B3F8-A07AD91336EC}" type="pres">
      <dgm:prSet presAssocID="{017AD8AF-D206-4D8A-8A74-C1F03B7F564C}" presName="tx1" presStyleLbl="revTx" presStyleIdx="0" presStyleCnt="6" custScaleX="192514"/>
      <dgm:spPr/>
      <dgm:t>
        <a:bodyPr/>
        <a:lstStyle/>
        <a:p>
          <a:endParaRPr lang="ru-RU"/>
        </a:p>
      </dgm:t>
    </dgm:pt>
    <dgm:pt modelId="{8A8C8FF9-C593-45FF-8F33-B4B13ECAD05B}" type="pres">
      <dgm:prSet presAssocID="{017AD8AF-D206-4D8A-8A74-C1F03B7F564C}" presName="vert1" presStyleCnt="0"/>
      <dgm:spPr/>
      <dgm:t>
        <a:bodyPr/>
        <a:lstStyle/>
        <a:p>
          <a:endParaRPr lang="ru-RU"/>
        </a:p>
      </dgm:t>
    </dgm:pt>
    <dgm:pt modelId="{3DDEE72C-6AAC-49C1-BBB1-2C1A0DC33027}" type="pres">
      <dgm:prSet presAssocID="{E8E8D0AC-92FF-41A9-8766-2220FF872137}" presName="vertSpace2a" presStyleCnt="0"/>
      <dgm:spPr/>
      <dgm:t>
        <a:bodyPr/>
        <a:lstStyle/>
        <a:p>
          <a:endParaRPr lang="ru-RU"/>
        </a:p>
      </dgm:t>
    </dgm:pt>
    <dgm:pt modelId="{66B4EBED-74F4-438A-BFC0-1D0A01B5684E}" type="pres">
      <dgm:prSet presAssocID="{E8E8D0AC-92FF-41A9-8766-2220FF872137}" presName="horz2" presStyleCnt="0"/>
      <dgm:spPr/>
      <dgm:t>
        <a:bodyPr/>
        <a:lstStyle/>
        <a:p>
          <a:endParaRPr lang="ru-RU"/>
        </a:p>
      </dgm:t>
    </dgm:pt>
    <dgm:pt modelId="{C20E1CD1-2741-4CDA-9CC1-CA03A5278DC4}" type="pres">
      <dgm:prSet presAssocID="{E8E8D0AC-92FF-41A9-8766-2220FF872137}" presName="horzSpace2" presStyleCnt="0"/>
      <dgm:spPr/>
      <dgm:t>
        <a:bodyPr/>
        <a:lstStyle/>
        <a:p>
          <a:endParaRPr lang="ru-RU"/>
        </a:p>
      </dgm:t>
    </dgm:pt>
    <dgm:pt modelId="{F4137848-9FA3-4DBF-A8BA-8ED238F5537D}" type="pres">
      <dgm:prSet presAssocID="{E8E8D0AC-92FF-41A9-8766-2220FF872137}" presName="tx2" presStyleLbl="revTx" presStyleIdx="1" presStyleCnt="6"/>
      <dgm:spPr/>
      <dgm:t>
        <a:bodyPr/>
        <a:lstStyle/>
        <a:p>
          <a:endParaRPr lang="ru-RU"/>
        </a:p>
      </dgm:t>
    </dgm:pt>
    <dgm:pt modelId="{E5C95870-D6BE-4D6E-9B37-1AD110C1B908}" type="pres">
      <dgm:prSet presAssocID="{E8E8D0AC-92FF-41A9-8766-2220FF872137}" presName="vert2" presStyleCnt="0"/>
      <dgm:spPr/>
      <dgm:t>
        <a:bodyPr/>
        <a:lstStyle/>
        <a:p>
          <a:endParaRPr lang="ru-RU"/>
        </a:p>
      </dgm:t>
    </dgm:pt>
    <dgm:pt modelId="{2DCEE271-1B4C-4F89-8390-A77E9745B5BB}" type="pres">
      <dgm:prSet presAssocID="{E8E8D0AC-92FF-41A9-8766-2220FF872137}" presName="thinLine2b" presStyleLbl="callout" presStyleIdx="0" presStyleCnt="3"/>
      <dgm:spPr/>
      <dgm:t>
        <a:bodyPr/>
        <a:lstStyle/>
        <a:p>
          <a:endParaRPr lang="ru-RU"/>
        </a:p>
      </dgm:t>
    </dgm:pt>
    <dgm:pt modelId="{CB0E55D8-4BBC-4F60-BEB6-F84726D6C8F8}" type="pres">
      <dgm:prSet presAssocID="{E8E8D0AC-92FF-41A9-8766-2220FF872137}" presName="vertSpace2b" presStyleCnt="0"/>
      <dgm:spPr/>
      <dgm:t>
        <a:bodyPr/>
        <a:lstStyle/>
        <a:p>
          <a:endParaRPr lang="ru-RU"/>
        </a:p>
      </dgm:t>
    </dgm:pt>
    <dgm:pt modelId="{307E1087-CDCD-4CD8-905F-87EED6A009AC}" type="pres">
      <dgm:prSet presAssocID="{B8B8C712-989A-488D-999B-F1387416380B}" presName="thickLine" presStyleLbl="alignNode1" presStyleIdx="1" presStyleCnt="3"/>
      <dgm:spPr/>
      <dgm:t>
        <a:bodyPr/>
        <a:lstStyle/>
        <a:p>
          <a:endParaRPr lang="ru-RU"/>
        </a:p>
      </dgm:t>
    </dgm:pt>
    <dgm:pt modelId="{3287F755-1DFC-49A8-A724-EA77BCB1956E}" type="pres">
      <dgm:prSet presAssocID="{B8B8C712-989A-488D-999B-F1387416380B}" presName="horz1" presStyleCnt="0"/>
      <dgm:spPr/>
      <dgm:t>
        <a:bodyPr/>
        <a:lstStyle/>
        <a:p>
          <a:endParaRPr lang="ru-RU"/>
        </a:p>
      </dgm:t>
    </dgm:pt>
    <dgm:pt modelId="{250E9F47-4A30-4B80-B608-1EEAE5094FD5}" type="pres">
      <dgm:prSet presAssocID="{B8B8C712-989A-488D-999B-F1387416380B}" presName="tx1" presStyleLbl="revTx" presStyleIdx="2" presStyleCnt="6" custScaleX="190525"/>
      <dgm:spPr/>
      <dgm:t>
        <a:bodyPr/>
        <a:lstStyle/>
        <a:p>
          <a:endParaRPr lang="ru-RU"/>
        </a:p>
      </dgm:t>
    </dgm:pt>
    <dgm:pt modelId="{27E735DD-F3EC-4525-AACB-8542DEFA6EEA}" type="pres">
      <dgm:prSet presAssocID="{B8B8C712-989A-488D-999B-F1387416380B}" presName="vert1" presStyleCnt="0"/>
      <dgm:spPr/>
      <dgm:t>
        <a:bodyPr/>
        <a:lstStyle/>
        <a:p>
          <a:endParaRPr lang="ru-RU"/>
        </a:p>
      </dgm:t>
    </dgm:pt>
    <dgm:pt modelId="{136DC62C-ECB9-422D-B62F-AA7219D4A008}" type="pres">
      <dgm:prSet presAssocID="{61DB5FB7-FA5B-4B66-935E-0AA6500D5C6F}" presName="vertSpace2a" presStyleCnt="0"/>
      <dgm:spPr/>
      <dgm:t>
        <a:bodyPr/>
        <a:lstStyle/>
        <a:p>
          <a:endParaRPr lang="ru-RU"/>
        </a:p>
      </dgm:t>
    </dgm:pt>
    <dgm:pt modelId="{B5E4AAEF-8D10-4D04-A1B0-2663E292EA52}" type="pres">
      <dgm:prSet presAssocID="{61DB5FB7-FA5B-4B66-935E-0AA6500D5C6F}" presName="horz2" presStyleCnt="0"/>
      <dgm:spPr/>
      <dgm:t>
        <a:bodyPr/>
        <a:lstStyle/>
        <a:p>
          <a:endParaRPr lang="ru-RU"/>
        </a:p>
      </dgm:t>
    </dgm:pt>
    <dgm:pt modelId="{E85F1F8E-A83B-4B8D-9823-8195CD74BEA4}" type="pres">
      <dgm:prSet presAssocID="{61DB5FB7-FA5B-4B66-935E-0AA6500D5C6F}" presName="horzSpace2" presStyleCnt="0"/>
      <dgm:spPr/>
      <dgm:t>
        <a:bodyPr/>
        <a:lstStyle/>
        <a:p>
          <a:endParaRPr lang="ru-RU"/>
        </a:p>
      </dgm:t>
    </dgm:pt>
    <dgm:pt modelId="{2BF40F52-9CBD-4989-B552-F1386C61FBCB}" type="pres">
      <dgm:prSet presAssocID="{61DB5FB7-FA5B-4B66-935E-0AA6500D5C6F}" presName="tx2" presStyleLbl="revTx" presStyleIdx="3" presStyleCnt="6"/>
      <dgm:spPr/>
      <dgm:t>
        <a:bodyPr/>
        <a:lstStyle/>
        <a:p>
          <a:endParaRPr lang="ru-RU"/>
        </a:p>
      </dgm:t>
    </dgm:pt>
    <dgm:pt modelId="{34054789-20BE-4A15-99C4-5063C0A54552}" type="pres">
      <dgm:prSet presAssocID="{61DB5FB7-FA5B-4B66-935E-0AA6500D5C6F}" presName="vert2" presStyleCnt="0"/>
      <dgm:spPr/>
      <dgm:t>
        <a:bodyPr/>
        <a:lstStyle/>
        <a:p>
          <a:endParaRPr lang="ru-RU"/>
        </a:p>
      </dgm:t>
    </dgm:pt>
    <dgm:pt modelId="{9131C673-D4A5-46C2-8347-946DCBB1B0DA}" type="pres">
      <dgm:prSet presAssocID="{61DB5FB7-FA5B-4B66-935E-0AA6500D5C6F}" presName="thinLine2b" presStyleLbl="callout" presStyleIdx="1" presStyleCnt="3"/>
      <dgm:spPr/>
      <dgm:t>
        <a:bodyPr/>
        <a:lstStyle/>
        <a:p>
          <a:endParaRPr lang="ru-RU"/>
        </a:p>
      </dgm:t>
    </dgm:pt>
    <dgm:pt modelId="{2701734E-EBA5-48D3-9ABF-E6428DB9F228}" type="pres">
      <dgm:prSet presAssocID="{61DB5FB7-FA5B-4B66-935E-0AA6500D5C6F}" presName="vertSpace2b" presStyleCnt="0"/>
      <dgm:spPr/>
      <dgm:t>
        <a:bodyPr/>
        <a:lstStyle/>
        <a:p>
          <a:endParaRPr lang="ru-RU"/>
        </a:p>
      </dgm:t>
    </dgm:pt>
    <dgm:pt modelId="{E72FD27C-3767-4643-A781-5E772C18D52E}" type="pres">
      <dgm:prSet presAssocID="{7FFEAD71-4D26-4878-A36B-7BB5F370E58A}" presName="thickLine" presStyleLbl="alignNode1" presStyleIdx="2" presStyleCnt="3"/>
      <dgm:spPr/>
      <dgm:t>
        <a:bodyPr/>
        <a:lstStyle/>
        <a:p>
          <a:endParaRPr lang="ru-RU"/>
        </a:p>
      </dgm:t>
    </dgm:pt>
    <dgm:pt modelId="{DEC40CC4-12BB-475D-A2B7-88EBEE698DE6}" type="pres">
      <dgm:prSet presAssocID="{7FFEAD71-4D26-4878-A36B-7BB5F370E58A}" presName="horz1" presStyleCnt="0"/>
      <dgm:spPr/>
      <dgm:t>
        <a:bodyPr/>
        <a:lstStyle/>
        <a:p>
          <a:endParaRPr lang="ru-RU"/>
        </a:p>
      </dgm:t>
    </dgm:pt>
    <dgm:pt modelId="{DA2CF58E-3B7E-456C-B76C-423F84432615}" type="pres">
      <dgm:prSet presAssocID="{7FFEAD71-4D26-4878-A36B-7BB5F370E58A}" presName="tx1" presStyleLbl="revTx" presStyleIdx="4" presStyleCnt="6" custScaleX="189844"/>
      <dgm:spPr/>
      <dgm:t>
        <a:bodyPr/>
        <a:lstStyle/>
        <a:p>
          <a:endParaRPr lang="ru-RU"/>
        </a:p>
      </dgm:t>
    </dgm:pt>
    <dgm:pt modelId="{83EC53D9-98DD-4C52-AF38-5DE3C51A94A8}" type="pres">
      <dgm:prSet presAssocID="{7FFEAD71-4D26-4878-A36B-7BB5F370E58A}" presName="vert1" presStyleCnt="0"/>
      <dgm:spPr/>
      <dgm:t>
        <a:bodyPr/>
        <a:lstStyle/>
        <a:p>
          <a:endParaRPr lang="ru-RU"/>
        </a:p>
      </dgm:t>
    </dgm:pt>
    <dgm:pt modelId="{972E9B84-0532-47B9-B53B-043CF1292975}" type="pres">
      <dgm:prSet presAssocID="{12B5DB5C-C02D-40D1-B104-0CE356DAB4E4}" presName="vertSpace2a" presStyleCnt="0"/>
      <dgm:spPr/>
      <dgm:t>
        <a:bodyPr/>
        <a:lstStyle/>
        <a:p>
          <a:endParaRPr lang="ru-RU"/>
        </a:p>
      </dgm:t>
    </dgm:pt>
    <dgm:pt modelId="{CB5D6053-B726-47A9-B1CB-C8E1CB947B7C}" type="pres">
      <dgm:prSet presAssocID="{12B5DB5C-C02D-40D1-B104-0CE356DAB4E4}" presName="horz2" presStyleCnt="0"/>
      <dgm:spPr/>
      <dgm:t>
        <a:bodyPr/>
        <a:lstStyle/>
        <a:p>
          <a:endParaRPr lang="ru-RU"/>
        </a:p>
      </dgm:t>
    </dgm:pt>
    <dgm:pt modelId="{33A76CE2-1640-4C52-857C-93265C8AAC6A}" type="pres">
      <dgm:prSet presAssocID="{12B5DB5C-C02D-40D1-B104-0CE356DAB4E4}" presName="horzSpace2" presStyleCnt="0"/>
      <dgm:spPr/>
      <dgm:t>
        <a:bodyPr/>
        <a:lstStyle/>
        <a:p>
          <a:endParaRPr lang="ru-RU"/>
        </a:p>
      </dgm:t>
    </dgm:pt>
    <dgm:pt modelId="{010D94E1-230F-4041-AFC1-37C542D1841B}" type="pres">
      <dgm:prSet presAssocID="{12B5DB5C-C02D-40D1-B104-0CE356DAB4E4}" presName="tx2" presStyleLbl="revTx" presStyleIdx="5" presStyleCnt="6"/>
      <dgm:spPr/>
      <dgm:t>
        <a:bodyPr/>
        <a:lstStyle/>
        <a:p>
          <a:endParaRPr lang="ru-RU"/>
        </a:p>
      </dgm:t>
    </dgm:pt>
    <dgm:pt modelId="{02DC7BB7-A1B5-41B0-BB51-4F84C197F582}" type="pres">
      <dgm:prSet presAssocID="{12B5DB5C-C02D-40D1-B104-0CE356DAB4E4}" presName="vert2" presStyleCnt="0"/>
      <dgm:spPr/>
      <dgm:t>
        <a:bodyPr/>
        <a:lstStyle/>
        <a:p>
          <a:endParaRPr lang="ru-RU"/>
        </a:p>
      </dgm:t>
    </dgm:pt>
    <dgm:pt modelId="{C28FAD89-B8E6-425E-BA84-A2C90896B075}" type="pres">
      <dgm:prSet presAssocID="{12B5DB5C-C02D-40D1-B104-0CE356DAB4E4}" presName="thinLine2b" presStyleLbl="callout" presStyleIdx="2" presStyleCnt="3"/>
      <dgm:spPr/>
      <dgm:t>
        <a:bodyPr/>
        <a:lstStyle/>
        <a:p>
          <a:endParaRPr lang="ru-RU"/>
        </a:p>
      </dgm:t>
    </dgm:pt>
    <dgm:pt modelId="{D2CB90E9-11D5-419C-B9DF-C4CE144F37C8}" type="pres">
      <dgm:prSet presAssocID="{12B5DB5C-C02D-40D1-B104-0CE356DAB4E4}" presName="vertSpace2b" presStyleCnt="0"/>
      <dgm:spPr/>
      <dgm:t>
        <a:bodyPr/>
        <a:lstStyle/>
        <a:p>
          <a:endParaRPr lang="ru-RU"/>
        </a:p>
      </dgm:t>
    </dgm:pt>
  </dgm:ptLst>
  <dgm:cxnLst>
    <dgm:cxn modelId="{3D910E97-AFA3-49FC-B6FE-5710FB9A2552}" srcId="{017AD8AF-D206-4D8A-8A74-C1F03B7F564C}" destId="{E8E8D0AC-92FF-41A9-8766-2220FF872137}" srcOrd="0" destOrd="0" parTransId="{54FCFD70-A80A-41C7-887A-3F399DC3A084}" sibTransId="{04E3809B-A5A2-4CFF-B3B1-8DA70D2361FB}"/>
    <dgm:cxn modelId="{1F6156F9-786E-4069-8BB2-55D333B56572}" type="presOf" srcId="{AB28102B-7E5D-42BD-877F-9EFC469D7057}" destId="{D87D6544-DE7F-478D-A64A-EC3B2564FB92}" srcOrd="0" destOrd="0" presId="urn:microsoft.com/office/officeart/2008/layout/LinedList"/>
    <dgm:cxn modelId="{3B6E8F42-0286-428E-BC1A-C493D303EB9C}" type="presOf" srcId="{12B5DB5C-C02D-40D1-B104-0CE356DAB4E4}" destId="{010D94E1-230F-4041-AFC1-37C542D1841B}" srcOrd="0" destOrd="0" presId="urn:microsoft.com/office/officeart/2008/layout/LinedList"/>
    <dgm:cxn modelId="{8C282B72-D23A-4351-9202-C949C9AE9771}" srcId="{AB28102B-7E5D-42BD-877F-9EFC469D7057}" destId="{7FFEAD71-4D26-4878-A36B-7BB5F370E58A}" srcOrd="2" destOrd="0" parTransId="{E8356F48-A746-4A8B-BBFF-D4D85D9D3AA0}" sibTransId="{A6108718-64B3-44CC-B03A-938219831E58}"/>
    <dgm:cxn modelId="{4C9B0538-CA58-4BBA-85BA-A0DC32D0B931}" srcId="{AB28102B-7E5D-42BD-877F-9EFC469D7057}" destId="{017AD8AF-D206-4D8A-8A74-C1F03B7F564C}" srcOrd="0" destOrd="0" parTransId="{B514F243-8337-416D-8F13-565950702A57}" sibTransId="{0E496449-1B10-45B2-B42C-B01DAF97F7AC}"/>
    <dgm:cxn modelId="{8294F6E1-43B1-4F47-B201-D1AB18408793}" type="presOf" srcId="{B8B8C712-989A-488D-999B-F1387416380B}" destId="{250E9F47-4A30-4B80-B608-1EEAE5094FD5}" srcOrd="0" destOrd="0" presId="urn:microsoft.com/office/officeart/2008/layout/LinedList"/>
    <dgm:cxn modelId="{2CFE89BB-7A45-45F8-ADD0-E3B2C0CC1ACA}" srcId="{7FFEAD71-4D26-4878-A36B-7BB5F370E58A}" destId="{12B5DB5C-C02D-40D1-B104-0CE356DAB4E4}" srcOrd="0" destOrd="0" parTransId="{8ACA1271-95C0-4BAF-8FE4-D465B13EC4F4}" sibTransId="{D927E7D2-8115-419E-8F3D-D3C3EE3800F1}"/>
    <dgm:cxn modelId="{D6D01B8C-CE60-4E01-8FAE-8404F141E50F}" type="presOf" srcId="{61DB5FB7-FA5B-4B66-935E-0AA6500D5C6F}" destId="{2BF40F52-9CBD-4989-B552-F1386C61FBCB}" srcOrd="0" destOrd="0" presId="urn:microsoft.com/office/officeart/2008/layout/LinedList"/>
    <dgm:cxn modelId="{6D6DD59D-29E3-42C3-A64A-B7318CBEA97F}" type="presOf" srcId="{017AD8AF-D206-4D8A-8A74-C1F03B7F564C}" destId="{B714ED5F-E092-4B33-B3F8-A07AD91336EC}" srcOrd="0" destOrd="0" presId="urn:microsoft.com/office/officeart/2008/layout/LinedList"/>
    <dgm:cxn modelId="{351F5924-FBAA-4579-B258-61385EA9EAE3}" type="presOf" srcId="{E8E8D0AC-92FF-41A9-8766-2220FF872137}" destId="{F4137848-9FA3-4DBF-A8BA-8ED238F5537D}" srcOrd="0" destOrd="0" presId="urn:microsoft.com/office/officeart/2008/layout/LinedList"/>
    <dgm:cxn modelId="{B3B82FB2-AC3F-4F0B-AF5B-5B001D17424E}" srcId="{B8B8C712-989A-488D-999B-F1387416380B}" destId="{61DB5FB7-FA5B-4B66-935E-0AA6500D5C6F}" srcOrd="0" destOrd="0" parTransId="{03847471-CF25-4F44-9C26-A20EAF5D943A}" sibTransId="{F437FEE0-9217-484A-BFEE-53B7A38AA498}"/>
    <dgm:cxn modelId="{DA8D0F28-AC58-42C8-86C9-EBE31C15741D}" type="presOf" srcId="{7FFEAD71-4D26-4878-A36B-7BB5F370E58A}" destId="{DA2CF58E-3B7E-456C-B76C-423F84432615}" srcOrd="0" destOrd="0" presId="urn:microsoft.com/office/officeart/2008/layout/LinedList"/>
    <dgm:cxn modelId="{A4EFF413-2F24-4BD8-BB22-0DA846F9A837}" srcId="{AB28102B-7E5D-42BD-877F-9EFC469D7057}" destId="{B8B8C712-989A-488D-999B-F1387416380B}" srcOrd="1" destOrd="0" parTransId="{98689861-E512-44ED-87E1-702F674409F5}" sibTransId="{8C5DF02B-A3D0-4B4D-BBB2-6FEA5C5549B1}"/>
    <dgm:cxn modelId="{A964C165-1622-49C3-A235-A81D5C215CFE}" type="presParOf" srcId="{D87D6544-DE7F-478D-A64A-EC3B2564FB92}" destId="{0A92EDC4-8A79-4344-AF08-187A421582D2}" srcOrd="0" destOrd="0" presId="urn:microsoft.com/office/officeart/2008/layout/LinedList"/>
    <dgm:cxn modelId="{E5D6DE21-456B-43B7-A7D9-755B94DACC38}" type="presParOf" srcId="{D87D6544-DE7F-478D-A64A-EC3B2564FB92}" destId="{B843918F-0A91-43F1-B235-1B2BE626E206}" srcOrd="1" destOrd="0" presId="urn:microsoft.com/office/officeart/2008/layout/LinedList"/>
    <dgm:cxn modelId="{56FFF0D8-6AE0-49E0-90FB-13E0EB95B5F8}" type="presParOf" srcId="{B843918F-0A91-43F1-B235-1B2BE626E206}" destId="{B714ED5F-E092-4B33-B3F8-A07AD91336EC}" srcOrd="0" destOrd="0" presId="urn:microsoft.com/office/officeart/2008/layout/LinedList"/>
    <dgm:cxn modelId="{8671CDE1-56B2-4ECE-9EBC-3518791664C9}" type="presParOf" srcId="{B843918F-0A91-43F1-B235-1B2BE626E206}" destId="{8A8C8FF9-C593-45FF-8F33-B4B13ECAD05B}" srcOrd="1" destOrd="0" presId="urn:microsoft.com/office/officeart/2008/layout/LinedList"/>
    <dgm:cxn modelId="{1614D4B5-8794-4A86-99CE-F5ECF5279FF2}" type="presParOf" srcId="{8A8C8FF9-C593-45FF-8F33-B4B13ECAD05B}" destId="{3DDEE72C-6AAC-49C1-BBB1-2C1A0DC33027}" srcOrd="0" destOrd="0" presId="urn:microsoft.com/office/officeart/2008/layout/LinedList"/>
    <dgm:cxn modelId="{19FDD01F-A732-4E53-A075-1D700D7D93CB}" type="presParOf" srcId="{8A8C8FF9-C593-45FF-8F33-B4B13ECAD05B}" destId="{66B4EBED-74F4-438A-BFC0-1D0A01B5684E}" srcOrd="1" destOrd="0" presId="urn:microsoft.com/office/officeart/2008/layout/LinedList"/>
    <dgm:cxn modelId="{1C73D618-0FA5-4EFA-B10C-99B89E571A22}" type="presParOf" srcId="{66B4EBED-74F4-438A-BFC0-1D0A01B5684E}" destId="{C20E1CD1-2741-4CDA-9CC1-CA03A5278DC4}" srcOrd="0" destOrd="0" presId="urn:microsoft.com/office/officeart/2008/layout/LinedList"/>
    <dgm:cxn modelId="{49843AFE-BF28-4560-98A3-ED1585D5CD14}" type="presParOf" srcId="{66B4EBED-74F4-438A-BFC0-1D0A01B5684E}" destId="{F4137848-9FA3-4DBF-A8BA-8ED238F5537D}" srcOrd="1" destOrd="0" presId="urn:microsoft.com/office/officeart/2008/layout/LinedList"/>
    <dgm:cxn modelId="{3E85D18A-DA4C-4C9A-B8DE-DC57628249CB}" type="presParOf" srcId="{66B4EBED-74F4-438A-BFC0-1D0A01B5684E}" destId="{E5C95870-D6BE-4D6E-9B37-1AD110C1B908}" srcOrd="2" destOrd="0" presId="urn:microsoft.com/office/officeart/2008/layout/LinedList"/>
    <dgm:cxn modelId="{0D6E6E78-DDDA-422E-B957-FA85D1BEA050}" type="presParOf" srcId="{8A8C8FF9-C593-45FF-8F33-B4B13ECAD05B}" destId="{2DCEE271-1B4C-4F89-8390-A77E9745B5BB}" srcOrd="2" destOrd="0" presId="urn:microsoft.com/office/officeart/2008/layout/LinedList"/>
    <dgm:cxn modelId="{D81135E7-F837-4C1A-B7CE-D65D455546E7}" type="presParOf" srcId="{8A8C8FF9-C593-45FF-8F33-B4B13ECAD05B}" destId="{CB0E55D8-4BBC-4F60-BEB6-F84726D6C8F8}" srcOrd="3" destOrd="0" presId="urn:microsoft.com/office/officeart/2008/layout/LinedList"/>
    <dgm:cxn modelId="{15B18049-A17E-421F-88BE-30F6E4154665}" type="presParOf" srcId="{D87D6544-DE7F-478D-A64A-EC3B2564FB92}" destId="{307E1087-CDCD-4CD8-905F-87EED6A009AC}" srcOrd="2" destOrd="0" presId="urn:microsoft.com/office/officeart/2008/layout/LinedList"/>
    <dgm:cxn modelId="{26FB026F-5E85-44FB-8D41-836ED307F6F8}" type="presParOf" srcId="{D87D6544-DE7F-478D-A64A-EC3B2564FB92}" destId="{3287F755-1DFC-49A8-A724-EA77BCB1956E}" srcOrd="3" destOrd="0" presId="urn:microsoft.com/office/officeart/2008/layout/LinedList"/>
    <dgm:cxn modelId="{B5606AD2-5DF7-4A9F-9760-59C9CEEFA502}" type="presParOf" srcId="{3287F755-1DFC-49A8-A724-EA77BCB1956E}" destId="{250E9F47-4A30-4B80-B608-1EEAE5094FD5}" srcOrd="0" destOrd="0" presId="urn:microsoft.com/office/officeart/2008/layout/LinedList"/>
    <dgm:cxn modelId="{D544F4B0-AC11-410A-9F89-9FFC62A5D0AA}" type="presParOf" srcId="{3287F755-1DFC-49A8-A724-EA77BCB1956E}" destId="{27E735DD-F3EC-4525-AACB-8542DEFA6EEA}" srcOrd="1" destOrd="0" presId="urn:microsoft.com/office/officeart/2008/layout/LinedList"/>
    <dgm:cxn modelId="{9763647F-EB11-4CCD-9FB2-4A972C73B4CE}" type="presParOf" srcId="{27E735DD-F3EC-4525-AACB-8542DEFA6EEA}" destId="{136DC62C-ECB9-422D-B62F-AA7219D4A008}" srcOrd="0" destOrd="0" presId="urn:microsoft.com/office/officeart/2008/layout/LinedList"/>
    <dgm:cxn modelId="{965DD583-64CD-4107-8ED3-EAAFEAE087C3}" type="presParOf" srcId="{27E735DD-F3EC-4525-AACB-8542DEFA6EEA}" destId="{B5E4AAEF-8D10-4D04-A1B0-2663E292EA52}" srcOrd="1" destOrd="0" presId="urn:microsoft.com/office/officeart/2008/layout/LinedList"/>
    <dgm:cxn modelId="{ACB13283-1A2A-40B1-B66E-0869738B5715}" type="presParOf" srcId="{B5E4AAEF-8D10-4D04-A1B0-2663E292EA52}" destId="{E85F1F8E-A83B-4B8D-9823-8195CD74BEA4}" srcOrd="0" destOrd="0" presId="urn:microsoft.com/office/officeart/2008/layout/LinedList"/>
    <dgm:cxn modelId="{029F1F24-8281-4B80-860F-95EB95875740}" type="presParOf" srcId="{B5E4AAEF-8D10-4D04-A1B0-2663E292EA52}" destId="{2BF40F52-9CBD-4989-B552-F1386C61FBCB}" srcOrd="1" destOrd="0" presId="urn:microsoft.com/office/officeart/2008/layout/LinedList"/>
    <dgm:cxn modelId="{F2575C0A-4C45-4E3B-9E88-B8015195E888}" type="presParOf" srcId="{B5E4AAEF-8D10-4D04-A1B0-2663E292EA52}" destId="{34054789-20BE-4A15-99C4-5063C0A54552}" srcOrd="2" destOrd="0" presId="urn:microsoft.com/office/officeart/2008/layout/LinedList"/>
    <dgm:cxn modelId="{EF1CFB80-B161-4741-A96F-37C18DC06F5E}" type="presParOf" srcId="{27E735DD-F3EC-4525-AACB-8542DEFA6EEA}" destId="{9131C673-D4A5-46C2-8347-946DCBB1B0DA}" srcOrd="2" destOrd="0" presId="urn:microsoft.com/office/officeart/2008/layout/LinedList"/>
    <dgm:cxn modelId="{A9025000-9B5B-412A-8F4C-AA23367051B0}" type="presParOf" srcId="{27E735DD-F3EC-4525-AACB-8542DEFA6EEA}" destId="{2701734E-EBA5-48D3-9ABF-E6428DB9F228}" srcOrd="3" destOrd="0" presId="urn:microsoft.com/office/officeart/2008/layout/LinedList"/>
    <dgm:cxn modelId="{E2FD0FFA-F568-4D0F-8442-BF2750A05FCF}" type="presParOf" srcId="{D87D6544-DE7F-478D-A64A-EC3B2564FB92}" destId="{E72FD27C-3767-4643-A781-5E772C18D52E}" srcOrd="4" destOrd="0" presId="urn:microsoft.com/office/officeart/2008/layout/LinedList"/>
    <dgm:cxn modelId="{5A0E6060-EA28-473D-B8F4-5A0611555981}" type="presParOf" srcId="{D87D6544-DE7F-478D-A64A-EC3B2564FB92}" destId="{DEC40CC4-12BB-475D-A2B7-88EBEE698DE6}" srcOrd="5" destOrd="0" presId="urn:microsoft.com/office/officeart/2008/layout/LinedList"/>
    <dgm:cxn modelId="{21A9B711-EF87-4F52-A1E5-DA65E565CD87}" type="presParOf" srcId="{DEC40CC4-12BB-475D-A2B7-88EBEE698DE6}" destId="{DA2CF58E-3B7E-456C-B76C-423F84432615}" srcOrd="0" destOrd="0" presId="urn:microsoft.com/office/officeart/2008/layout/LinedList"/>
    <dgm:cxn modelId="{B7DBB80F-0EFE-4D8B-9282-B9CC29B374B2}" type="presParOf" srcId="{DEC40CC4-12BB-475D-A2B7-88EBEE698DE6}" destId="{83EC53D9-98DD-4C52-AF38-5DE3C51A94A8}" srcOrd="1" destOrd="0" presId="urn:microsoft.com/office/officeart/2008/layout/LinedList"/>
    <dgm:cxn modelId="{717E3D47-E75D-4A07-9A51-2D94B301025C}" type="presParOf" srcId="{83EC53D9-98DD-4C52-AF38-5DE3C51A94A8}" destId="{972E9B84-0532-47B9-B53B-043CF1292975}" srcOrd="0" destOrd="0" presId="urn:microsoft.com/office/officeart/2008/layout/LinedList"/>
    <dgm:cxn modelId="{DB64C13C-F5C1-4825-9419-380C2BDACAF6}" type="presParOf" srcId="{83EC53D9-98DD-4C52-AF38-5DE3C51A94A8}" destId="{CB5D6053-B726-47A9-B1CB-C8E1CB947B7C}" srcOrd="1" destOrd="0" presId="urn:microsoft.com/office/officeart/2008/layout/LinedList"/>
    <dgm:cxn modelId="{7CFAD7A7-BD11-4B12-8116-D34D9A40D2B5}" type="presParOf" srcId="{CB5D6053-B726-47A9-B1CB-C8E1CB947B7C}" destId="{33A76CE2-1640-4C52-857C-93265C8AAC6A}" srcOrd="0" destOrd="0" presId="urn:microsoft.com/office/officeart/2008/layout/LinedList"/>
    <dgm:cxn modelId="{C053AFB6-BDA5-4174-9E17-2D9C0D0A75AC}" type="presParOf" srcId="{CB5D6053-B726-47A9-B1CB-C8E1CB947B7C}" destId="{010D94E1-230F-4041-AFC1-37C542D1841B}" srcOrd="1" destOrd="0" presId="urn:microsoft.com/office/officeart/2008/layout/LinedList"/>
    <dgm:cxn modelId="{15CFA51A-651B-44A7-BFED-42E6F2BCD029}" type="presParOf" srcId="{CB5D6053-B726-47A9-B1CB-C8E1CB947B7C}" destId="{02DC7BB7-A1B5-41B0-BB51-4F84C197F582}" srcOrd="2" destOrd="0" presId="urn:microsoft.com/office/officeart/2008/layout/LinedList"/>
    <dgm:cxn modelId="{957546E8-EA8E-4614-A2E7-59D688D4853D}" type="presParOf" srcId="{83EC53D9-98DD-4C52-AF38-5DE3C51A94A8}" destId="{C28FAD89-B8E6-425E-BA84-A2C90896B075}" srcOrd="2" destOrd="0" presId="urn:microsoft.com/office/officeart/2008/layout/LinedList"/>
    <dgm:cxn modelId="{75783ADB-A2CD-484B-9C3B-E72395AC47BB}" type="presParOf" srcId="{83EC53D9-98DD-4C52-AF38-5DE3C51A94A8}" destId="{D2CB90E9-11D5-419C-B9DF-C4CE144F37C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7C88F-603D-4BAA-9C24-8DA8FCE7F376}" type="doc">
      <dgm:prSet loTypeId="urn:microsoft.com/office/officeart/2005/8/layout/lProcess2#1" loCatId="relationship" qsTypeId="urn:microsoft.com/office/officeart/2005/8/quickstyle/simple1#1" qsCatId="simple" csTypeId="urn:microsoft.com/office/officeart/2005/8/colors/accent2_1#2" csCatId="accent2" phldr="1"/>
      <dgm:spPr/>
      <dgm:t>
        <a:bodyPr/>
        <a:lstStyle/>
        <a:p>
          <a:endParaRPr lang="ru-RU"/>
        </a:p>
      </dgm:t>
    </dgm:pt>
    <dgm:pt modelId="{5D6BB0E4-5800-4B63-8AAC-8E65E96DBDA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Создание  петиции</a:t>
          </a:r>
          <a:endParaRPr lang="ru-RU" sz="18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8A8B63-D59A-4E55-A9F1-C16CBE414942}" type="parTrans" cxnId="{97306400-55DA-4685-BBBD-F16AB065283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81F516C-E9A6-49BF-9BCA-C703F2C97A31}" type="sibTrans" cxnId="{97306400-55DA-4685-BBBD-F16AB065283A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D0E0A0C-42FD-477F-B094-72535ED9B6EA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 июль 1905 года -   на Кояндинской ярмарке</a:t>
          </a:r>
          <a:endParaRPr lang="ru-RU" sz="18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ACB94C-3E61-47C0-8B08-F2F220967BD8}" type="parTrans" cxnId="{CBB914FF-8EB2-4877-AC36-342D3A1D1B5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EDBF8F4-BFC7-45BE-8843-D4BF3F79316D}" type="sibTrans" cxnId="{CBB914FF-8EB2-4877-AC36-342D3A1D1B5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74B2FDB-92D7-455C-8A7D-D1067C4751F2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А.Байтурсынов        А.Букейханов           Т.Нурекенов Ж.Акбаев</a:t>
          </a:r>
          <a:endParaRPr lang="ru-RU" sz="18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A0891A6-49F6-4F19-8083-BAFB33D01F1F}" type="parTrans" cxnId="{D0B2EA4D-7E2A-4961-B1C6-258B0DDA43F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C6C9F7D5-26E4-47E6-B288-C9F5268BAFC0}" type="sibTrans" cxnId="{D0B2EA4D-7E2A-4961-B1C6-258B0DDA43F6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062BB263-263A-438D-A2A3-8383BEBB012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Требования петиции</a:t>
          </a:r>
          <a:endParaRPr lang="ru-RU" sz="18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10F0C01-646B-4988-822D-39EE4C52BC41}" type="parTrans" cxnId="{50934301-4139-46D9-974A-0B7160FE779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2E7471C-A5EE-4C0E-9BD2-CF6705483605}" type="sibTrans" cxnId="{50934301-4139-46D9-974A-0B7160FE7790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B1913A3-3376-48FF-BB97-107A079521F6}">
      <dgm:prSet phldrT="[Текст]" phldr="0" custT="1"/>
      <dgm:spPr/>
      <dgm:t>
        <a:bodyPr vert="horz" wrap="square"/>
        <a:lstStyle/>
        <a:p>
          <a:pPr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  <a:cs typeface="Times New Roman" panose="02020603050405020304" pitchFamily="18" charset="0"/>
            </a:rPr>
            <a:t> • в</a:t>
          </a:r>
          <a:r>
            <a:rPr lang="ru-RU" sz="1800" b="0" i="0" smtClean="0">
              <a:latin typeface="Arial Narrow" panose="020B0606020202030204" pitchFamily="34" charset="0"/>
            </a:rPr>
            <a:t>озрождение традиций государственности • сохранение истории, языка и культуры</a:t>
          </a:r>
          <a:endParaRPr lang="ru-RU" sz="18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A0EDD04-536A-4DB3-BDFA-A68503BA72C0}" type="parTrans" cxnId="{25277276-29DC-4288-8119-DB01D56036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6B71C94-026A-4F2E-AF90-1661BCBD5F99}" type="sibTrans" cxnId="{25277276-29DC-4288-8119-DB01D56036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2FD6923-9ABE-4463-A5BC-D836DED90CA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i="0" smtClean="0">
              <a:latin typeface="Arial Narrow" panose="020B0606020202030204" pitchFamily="34" charset="0"/>
              <a:cs typeface="Times New Roman" panose="02020603050405020304" pitchFamily="18" charset="0"/>
            </a:rPr>
            <a:t>Значение петиции</a:t>
          </a:r>
          <a:endParaRPr lang="ru-RU" sz="18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909D12D-A707-4351-B6D2-B2E1D1C5991B}" type="parTrans" cxnId="{9E513619-F75E-42C1-8665-05208AF154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A480204-37A6-4A11-95A3-1A0082BFC0E6}" type="sibTrans" cxnId="{9E513619-F75E-42C1-8665-05208AF154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DCC2723-18B2-441A-8668-57A54A099D89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  <a:cs typeface="Times New Roman" panose="02020603050405020304" pitchFamily="18" charset="0"/>
            </a:rPr>
            <a:t> политическая зрелость</a:t>
          </a:r>
          <a:endParaRPr lang="ru-RU" sz="18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2C91D02-9F09-47E5-889C-C1900A7BD4BD}" type="parTrans" cxnId="{4D3F7F78-4B6A-41FC-AB90-BD6B2B574E1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90A933C-2B55-4F31-B5E5-156D648DB3CA}" type="sibTrans" cxnId="{4D3F7F78-4B6A-41FC-AB90-BD6B2B574E1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5254177-041E-44BD-BB16-8B5EDA7D7F5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  <a:cs typeface="Times New Roman" panose="02020603050405020304" pitchFamily="18" charset="0"/>
            </a:rPr>
            <a:t>рост самосознания казахского народа</a:t>
          </a:r>
          <a:endParaRPr lang="ru-RU" sz="18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96B9B61-9739-487B-90C0-E846D8B295C4}" type="parTrans" cxnId="{7489FA49-9DA8-4C1E-A938-2ADF065EB48B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B6EEF34-0F8F-457A-8034-4FA48B1CE5BC}" type="sibTrans" cxnId="{7489FA49-9DA8-4C1E-A938-2ADF065EB48B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567B4C7-400A-41E9-AC84-26DE2394FB8D}" type="pres">
      <dgm:prSet presAssocID="{C767C88F-603D-4BAA-9C24-8DA8FCE7F3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07B1A2-0A22-4C8D-A158-B13E0F2C2332}" type="pres">
      <dgm:prSet presAssocID="{5D6BB0E4-5800-4B63-8AAC-8E65E96DBDA7}" presName="compNode" presStyleCnt="0"/>
      <dgm:spPr/>
      <dgm:t>
        <a:bodyPr/>
        <a:lstStyle/>
        <a:p>
          <a:endParaRPr lang="ru-RU"/>
        </a:p>
      </dgm:t>
    </dgm:pt>
    <dgm:pt modelId="{90B7F93D-DE57-4079-9930-2C685B9CB150}" type="pres">
      <dgm:prSet presAssocID="{5D6BB0E4-5800-4B63-8AAC-8E65E96DBDA7}" presName="aNode" presStyleLbl="bgShp" presStyleIdx="0" presStyleCnt="3"/>
      <dgm:spPr/>
      <dgm:t>
        <a:bodyPr/>
        <a:lstStyle/>
        <a:p>
          <a:endParaRPr lang="ru-RU"/>
        </a:p>
      </dgm:t>
    </dgm:pt>
    <dgm:pt modelId="{1DEE3810-BB30-4001-87AB-E8A25C649997}" type="pres">
      <dgm:prSet presAssocID="{5D6BB0E4-5800-4B63-8AAC-8E65E96DBDA7}" presName="textNode" presStyleLbl="bgShp" presStyleIdx="0" presStyleCnt="3"/>
      <dgm:spPr/>
      <dgm:t>
        <a:bodyPr/>
        <a:lstStyle/>
        <a:p>
          <a:endParaRPr lang="ru-RU"/>
        </a:p>
      </dgm:t>
    </dgm:pt>
    <dgm:pt modelId="{4AEA44F5-CA1F-4C5B-92EB-9837F93DB568}" type="pres">
      <dgm:prSet presAssocID="{5D6BB0E4-5800-4B63-8AAC-8E65E96DBDA7}" presName="compChildNode" presStyleCnt="0"/>
      <dgm:spPr/>
      <dgm:t>
        <a:bodyPr/>
        <a:lstStyle/>
        <a:p>
          <a:endParaRPr lang="ru-RU"/>
        </a:p>
      </dgm:t>
    </dgm:pt>
    <dgm:pt modelId="{4F2E15FE-ED1F-4489-AA01-B737A5387337}" type="pres">
      <dgm:prSet presAssocID="{5D6BB0E4-5800-4B63-8AAC-8E65E96DBDA7}" presName="theInnerList" presStyleCnt="0"/>
      <dgm:spPr/>
      <dgm:t>
        <a:bodyPr/>
        <a:lstStyle/>
        <a:p>
          <a:endParaRPr lang="ru-RU"/>
        </a:p>
      </dgm:t>
    </dgm:pt>
    <dgm:pt modelId="{0D10AA7B-0B99-4671-9CD5-D4C9A8459137}" type="pres">
      <dgm:prSet presAssocID="{6D0E0A0C-42FD-477F-B094-72535ED9B6EA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7924E-D702-4FC0-90D0-509A98DBF983}" type="pres">
      <dgm:prSet presAssocID="{6D0E0A0C-42FD-477F-B094-72535ED9B6EA}" presName="aSpace2" presStyleCnt="0"/>
      <dgm:spPr/>
      <dgm:t>
        <a:bodyPr/>
        <a:lstStyle/>
        <a:p>
          <a:endParaRPr lang="ru-RU"/>
        </a:p>
      </dgm:t>
    </dgm:pt>
    <dgm:pt modelId="{B827B72D-785A-43DA-ADBB-8F5EA8D6646C}" type="pres">
      <dgm:prSet presAssocID="{C74B2FDB-92D7-455C-8A7D-D1067C4751F2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8BF0C-41C6-4F37-8D6B-7F36E5702C04}" type="pres">
      <dgm:prSet presAssocID="{5D6BB0E4-5800-4B63-8AAC-8E65E96DBDA7}" presName="aSpace" presStyleCnt="0"/>
      <dgm:spPr/>
      <dgm:t>
        <a:bodyPr/>
        <a:lstStyle/>
        <a:p>
          <a:endParaRPr lang="ru-RU"/>
        </a:p>
      </dgm:t>
    </dgm:pt>
    <dgm:pt modelId="{421AA643-EB42-4E85-AB43-09ACCDDE967E}" type="pres">
      <dgm:prSet presAssocID="{062BB263-263A-438D-A2A3-8383BEBB012C}" presName="compNode" presStyleCnt="0"/>
      <dgm:spPr/>
      <dgm:t>
        <a:bodyPr/>
        <a:lstStyle/>
        <a:p>
          <a:endParaRPr lang="ru-RU"/>
        </a:p>
      </dgm:t>
    </dgm:pt>
    <dgm:pt modelId="{D91B3468-7A00-485A-A2C5-0C603EA63710}" type="pres">
      <dgm:prSet presAssocID="{062BB263-263A-438D-A2A3-8383BEBB012C}" presName="aNode" presStyleLbl="bgShp" presStyleIdx="1" presStyleCnt="3"/>
      <dgm:spPr/>
      <dgm:t>
        <a:bodyPr/>
        <a:lstStyle/>
        <a:p>
          <a:endParaRPr lang="ru-RU"/>
        </a:p>
      </dgm:t>
    </dgm:pt>
    <dgm:pt modelId="{1FF814C8-2974-4B34-97E6-269E6A941DE0}" type="pres">
      <dgm:prSet presAssocID="{062BB263-263A-438D-A2A3-8383BEBB012C}" presName="textNode" presStyleLbl="bgShp" presStyleIdx="1" presStyleCnt="3"/>
      <dgm:spPr/>
      <dgm:t>
        <a:bodyPr/>
        <a:lstStyle/>
        <a:p>
          <a:endParaRPr lang="ru-RU"/>
        </a:p>
      </dgm:t>
    </dgm:pt>
    <dgm:pt modelId="{5A2B6581-AD65-4596-BDE4-D12ED819B9DD}" type="pres">
      <dgm:prSet presAssocID="{062BB263-263A-438D-A2A3-8383BEBB012C}" presName="compChildNode" presStyleCnt="0"/>
      <dgm:spPr/>
      <dgm:t>
        <a:bodyPr/>
        <a:lstStyle/>
        <a:p>
          <a:endParaRPr lang="ru-RU"/>
        </a:p>
      </dgm:t>
    </dgm:pt>
    <dgm:pt modelId="{ACA9ACBA-B4C0-4ADB-BCAD-B352BACE3347}" type="pres">
      <dgm:prSet presAssocID="{062BB263-263A-438D-A2A3-8383BEBB012C}" presName="theInnerList" presStyleCnt="0"/>
      <dgm:spPr/>
      <dgm:t>
        <a:bodyPr/>
        <a:lstStyle/>
        <a:p>
          <a:endParaRPr lang="ru-RU"/>
        </a:p>
      </dgm:t>
    </dgm:pt>
    <dgm:pt modelId="{141735C7-3E5B-41FD-8A56-B807ADEC1E15}" type="pres">
      <dgm:prSet presAssocID="{0B1913A3-3376-48FF-BB97-107A079521F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88A64-3DD7-44B1-9886-075519587C7D}" type="pres">
      <dgm:prSet presAssocID="{062BB263-263A-438D-A2A3-8383BEBB012C}" presName="aSpace" presStyleCnt="0"/>
      <dgm:spPr/>
      <dgm:t>
        <a:bodyPr/>
        <a:lstStyle/>
        <a:p>
          <a:endParaRPr lang="ru-RU"/>
        </a:p>
      </dgm:t>
    </dgm:pt>
    <dgm:pt modelId="{3CAFA406-7659-4496-89F9-B00921A30EBC}" type="pres">
      <dgm:prSet presAssocID="{A2FD6923-9ABE-4463-A5BC-D836DED90CAF}" presName="compNode" presStyleCnt="0"/>
      <dgm:spPr/>
      <dgm:t>
        <a:bodyPr/>
        <a:lstStyle/>
        <a:p>
          <a:endParaRPr lang="ru-RU"/>
        </a:p>
      </dgm:t>
    </dgm:pt>
    <dgm:pt modelId="{E0B08DEA-17B3-4CCD-B9A0-4EE6EAA0509D}" type="pres">
      <dgm:prSet presAssocID="{A2FD6923-9ABE-4463-A5BC-D836DED90CAF}" presName="aNode" presStyleLbl="bgShp" presStyleIdx="2" presStyleCnt="3"/>
      <dgm:spPr/>
      <dgm:t>
        <a:bodyPr/>
        <a:lstStyle/>
        <a:p>
          <a:endParaRPr lang="ru-RU"/>
        </a:p>
      </dgm:t>
    </dgm:pt>
    <dgm:pt modelId="{5CB629FE-205D-41FD-844C-8C6C08CC6607}" type="pres">
      <dgm:prSet presAssocID="{A2FD6923-9ABE-4463-A5BC-D836DED90CAF}" presName="textNode" presStyleLbl="bgShp" presStyleIdx="2" presStyleCnt="3"/>
      <dgm:spPr/>
      <dgm:t>
        <a:bodyPr/>
        <a:lstStyle/>
        <a:p>
          <a:endParaRPr lang="ru-RU"/>
        </a:p>
      </dgm:t>
    </dgm:pt>
    <dgm:pt modelId="{6BBE3062-44D5-438E-85C7-0DF111436328}" type="pres">
      <dgm:prSet presAssocID="{A2FD6923-9ABE-4463-A5BC-D836DED90CAF}" presName="compChildNode" presStyleCnt="0"/>
      <dgm:spPr/>
      <dgm:t>
        <a:bodyPr/>
        <a:lstStyle/>
        <a:p>
          <a:endParaRPr lang="ru-RU"/>
        </a:p>
      </dgm:t>
    </dgm:pt>
    <dgm:pt modelId="{A9C1ABC2-0F7C-45A9-A506-A686AA394231}" type="pres">
      <dgm:prSet presAssocID="{A2FD6923-9ABE-4463-A5BC-D836DED90CAF}" presName="theInnerList" presStyleCnt="0"/>
      <dgm:spPr/>
      <dgm:t>
        <a:bodyPr/>
        <a:lstStyle/>
        <a:p>
          <a:endParaRPr lang="ru-RU"/>
        </a:p>
      </dgm:t>
    </dgm:pt>
    <dgm:pt modelId="{1D03A4E0-F5B6-4CD4-ADAD-C6B4C3276C2B}" type="pres">
      <dgm:prSet presAssocID="{5DCC2723-18B2-441A-8668-57A54A099D8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C8C19-6C62-4EBF-BD89-3AD4DF6BF808}" type="pres">
      <dgm:prSet presAssocID="{5DCC2723-18B2-441A-8668-57A54A099D89}" presName="aSpace2" presStyleCnt="0"/>
      <dgm:spPr/>
      <dgm:t>
        <a:bodyPr/>
        <a:lstStyle/>
        <a:p>
          <a:endParaRPr lang="ru-RU"/>
        </a:p>
      </dgm:t>
    </dgm:pt>
    <dgm:pt modelId="{0D4153D0-FE8F-414A-B601-8DFA904F187B}" type="pres">
      <dgm:prSet presAssocID="{25254177-041E-44BD-BB16-8B5EDA7D7F57}" presName="childNode" presStyleLbl="node1" presStyleIdx="4" presStyleCnt="5" custScaleX="98171" custLinFactNeighborX="876" custLinFactNeighborY="-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53B0C1-257D-4C1F-9F79-92915409A037}" type="presOf" srcId="{A2FD6923-9ABE-4463-A5BC-D836DED90CAF}" destId="{E0B08DEA-17B3-4CCD-B9A0-4EE6EAA0509D}" srcOrd="0" destOrd="0" presId="urn:microsoft.com/office/officeart/2005/8/layout/lProcess2#1"/>
    <dgm:cxn modelId="{25277276-29DC-4288-8119-DB01D56036E9}" srcId="{062BB263-263A-438D-A2A3-8383BEBB012C}" destId="{0B1913A3-3376-48FF-BB97-107A079521F6}" srcOrd="0" destOrd="0" parTransId="{5A0EDD04-536A-4DB3-BDFA-A68503BA72C0}" sibTransId="{16B71C94-026A-4F2E-AF90-1661BCBD5F99}"/>
    <dgm:cxn modelId="{9E513619-F75E-42C1-8665-05208AF15456}" srcId="{C767C88F-603D-4BAA-9C24-8DA8FCE7F376}" destId="{A2FD6923-9ABE-4463-A5BC-D836DED90CAF}" srcOrd="2" destOrd="0" parTransId="{1909D12D-A707-4351-B6D2-B2E1D1C5991B}" sibTransId="{DA480204-37A6-4A11-95A3-1A0082BFC0E6}"/>
    <dgm:cxn modelId="{4ABC9946-375B-455B-952F-B8B2EC356393}" type="presOf" srcId="{0B1913A3-3376-48FF-BB97-107A079521F6}" destId="{141735C7-3E5B-41FD-8A56-B807ADEC1E15}" srcOrd="0" destOrd="0" presId="urn:microsoft.com/office/officeart/2005/8/layout/lProcess2#1"/>
    <dgm:cxn modelId="{7489FA49-9DA8-4C1E-A938-2ADF065EB48B}" srcId="{A2FD6923-9ABE-4463-A5BC-D836DED90CAF}" destId="{25254177-041E-44BD-BB16-8B5EDA7D7F57}" srcOrd="1" destOrd="0" parTransId="{696B9B61-9739-487B-90C0-E846D8B295C4}" sibTransId="{2B6EEF34-0F8F-457A-8034-4FA48B1CE5BC}"/>
    <dgm:cxn modelId="{8E3AE5A9-906E-42BA-97DB-F9149C232F78}" type="presOf" srcId="{5DCC2723-18B2-441A-8668-57A54A099D89}" destId="{1D03A4E0-F5B6-4CD4-ADAD-C6B4C3276C2B}" srcOrd="0" destOrd="0" presId="urn:microsoft.com/office/officeart/2005/8/layout/lProcess2#1"/>
    <dgm:cxn modelId="{0EC0E171-0B6D-497E-B0BF-1A73D9697F82}" type="presOf" srcId="{25254177-041E-44BD-BB16-8B5EDA7D7F57}" destId="{0D4153D0-FE8F-414A-B601-8DFA904F187B}" srcOrd="0" destOrd="0" presId="urn:microsoft.com/office/officeart/2005/8/layout/lProcess2#1"/>
    <dgm:cxn modelId="{4D3F7F78-4B6A-41FC-AB90-BD6B2B574E1D}" srcId="{A2FD6923-9ABE-4463-A5BC-D836DED90CAF}" destId="{5DCC2723-18B2-441A-8668-57A54A099D89}" srcOrd="0" destOrd="0" parTransId="{12C91D02-9F09-47E5-889C-C1900A7BD4BD}" sibTransId="{090A933C-2B55-4F31-B5E5-156D648DB3CA}"/>
    <dgm:cxn modelId="{CBB914FF-8EB2-4877-AC36-342D3A1D1B53}" srcId="{5D6BB0E4-5800-4B63-8AAC-8E65E96DBDA7}" destId="{6D0E0A0C-42FD-477F-B094-72535ED9B6EA}" srcOrd="0" destOrd="0" parTransId="{36ACB94C-3E61-47C0-8B08-F2F220967BD8}" sibTransId="{BEDBF8F4-BFC7-45BE-8843-D4BF3F79316D}"/>
    <dgm:cxn modelId="{156371BF-B87F-4EF0-B99C-B5C4F1AB2336}" type="presOf" srcId="{6D0E0A0C-42FD-477F-B094-72535ED9B6EA}" destId="{0D10AA7B-0B99-4671-9CD5-D4C9A8459137}" srcOrd="0" destOrd="0" presId="urn:microsoft.com/office/officeart/2005/8/layout/lProcess2#1"/>
    <dgm:cxn modelId="{3B5FF5D9-359C-47A9-B20A-EF67044B29B1}" type="presOf" srcId="{5D6BB0E4-5800-4B63-8AAC-8E65E96DBDA7}" destId="{90B7F93D-DE57-4079-9930-2C685B9CB150}" srcOrd="0" destOrd="0" presId="urn:microsoft.com/office/officeart/2005/8/layout/lProcess2#1"/>
    <dgm:cxn modelId="{CC0B1B24-7428-41B5-A17D-C6DD4B1E3A6E}" type="presOf" srcId="{C74B2FDB-92D7-455C-8A7D-D1067C4751F2}" destId="{B827B72D-785A-43DA-ADBB-8F5EA8D6646C}" srcOrd="0" destOrd="0" presId="urn:microsoft.com/office/officeart/2005/8/layout/lProcess2#1"/>
    <dgm:cxn modelId="{470AF63C-4271-4032-950D-6BFF3B80F57D}" type="presOf" srcId="{A2FD6923-9ABE-4463-A5BC-D836DED90CAF}" destId="{5CB629FE-205D-41FD-844C-8C6C08CC6607}" srcOrd="1" destOrd="0" presId="urn:microsoft.com/office/officeart/2005/8/layout/lProcess2#1"/>
    <dgm:cxn modelId="{644B023C-75E4-4B44-B885-040CD4CFFDA0}" type="presOf" srcId="{062BB263-263A-438D-A2A3-8383BEBB012C}" destId="{D91B3468-7A00-485A-A2C5-0C603EA63710}" srcOrd="0" destOrd="0" presId="urn:microsoft.com/office/officeart/2005/8/layout/lProcess2#1"/>
    <dgm:cxn modelId="{50934301-4139-46D9-974A-0B7160FE7790}" srcId="{C767C88F-603D-4BAA-9C24-8DA8FCE7F376}" destId="{062BB263-263A-438D-A2A3-8383BEBB012C}" srcOrd="1" destOrd="0" parTransId="{C10F0C01-646B-4988-822D-39EE4C52BC41}" sibTransId="{D2E7471C-A5EE-4C0E-9BD2-CF6705483605}"/>
    <dgm:cxn modelId="{97306400-55DA-4685-BBBD-F16AB065283A}" srcId="{C767C88F-603D-4BAA-9C24-8DA8FCE7F376}" destId="{5D6BB0E4-5800-4B63-8AAC-8E65E96DBDA7}" srcOrd="0" destOrd="0" parTransId="{308A8B63-D59A-4E55-A9F1-C16CBE414942}" sibTransId="{181F516C-E9A6-49BF-9BCA-C703F2C97A31}"/>
    <dgm:cxn modelId="{D0B2EA4D-7E2A-4961-B1C6-258B0DDA43F6}" srcId="{5D6BB0E4-5800-4B63-8AAC-8E65E96DBDA7}" destId="{C74B2FDB-92D7-455C-8A7D-D1067C4751F2}" srcOrd="1" destOrd="0" parTransId="{3A0891A6-49F6-4F19-8083-BAFB33D01F1F}" sibTransId="{C6C9F7D5-26E4-47E6-B288-C9F5268BAFC0}"/>
    <dgm:cxn modelId="{F8A69AC7-5516-4A12-B0CE-7F0DC6E32EF9}" type="presOf" srcId="{5D6BB0E4-5800-4B63-8AAC-8E65E96DBDA7}" destId="{1DEE3810-BB30-4001-87AB-E8A25C649997}" srcOrd="1" destOrd="0" presId="urn:microsoft.com/office/officeart/2005/8/layout/lProcess2#1"/>
    <dgm:cxn modelId="{5DA786F8-1C7B-43BA-89F9-E3FFF0EB9A8B}" type="presOf" srcId="{062BB263-263A-438D-A2A3-8383BEBB012C}" destId="{1FF814C8-2974-4B34-97E6-269E6A941DE0}" srcOrd="1" destOrd="0" presId="urn:microsoft.com/office/officeart/2005/8/layout/lProcess2#1"/>
    <dgm:cxn modelId="{C02771DE-2F8E-4768-9D89-E7DF29B560D2}" type="presOf" srcId="{C767C88F-603D-4BAA-9C24-8DA8FCE7F376}" destId="{3567B4C7-400A-41E9-AC84-26DE2394FB8D}" srcOrd="0" destOrd="0" presId="urn:microsoft.com/office/officeart/2005/8/layout/lProcess2#1"/>
    <dgm:cxn modelId="{57F2DD0E-8CB8-4621-9755-1208B03AE7CC}" type="presParOf" srcId="{3567B4C7-400A-41E9-AC84-26DE2394FB8D}" destId="{F907B1A2-0A22-4C8D-A158-B13E0F2C2332}" srcOrd="0" destOrd="0" presId="urn:microsoft.com/office/officeart/2005/8/layout/lProcess2#1"/>
    <dgm:cxn modelId="{14DE3844-D533-4BF5-9121-3FF0270AC081}" type="presParOf" srcId="{F907B1A2-0A22-4C8D-A158-B13E0F2C2332}" destId="{90B7F93D-DE57-4079-9930-2C685B9CB150}" srcOrd="0" destOrd="0" presId="urn:microsoft.com/office/officeart/2005/8/layout/lProcess2#1"/>
    <dgm:cxn modelId="{B4CF2904-475E-4A0E-A0A4-511FA526769D}" type="presParOf" srcId="{F907B1A2-0A22-4C8D-A158-B13E0F2C2332}" destId="{1DEE3810-BB30-4001-87AB-E8A25C649997}" srcOrd="1" destOrd="0" presId="urn:microsoft.com/office/officeart/2005/8/layout/lProcess2#1"/>
    <dgm:cxn modelId="{681DF251-F52B-4016-8A3F-09690D45B567}" type="presParOf" srcId="{F907B1A2-0A22-4C8D-A158-B13E0F2C2332}" destId="{4AEA44F5-CA1F-4C5B-92EB-9837F93DB568}" srcOrd="2" destOrd="0" presId="urn:microsoft.com/office/officeart/2005/8/layout/lProcess2#1"/>
    <dgm:cxn modelId="{FB3EF086-E39F-4DE0-A6C2-C94B058680DF}" type="presParOf" srcId="{4AEA44F5-CA1F-4C5B-92EB-9837F93DB568}" destId="{4F2E15FE-ED1F-4489-AA01-B737A5387337}" srcOrd="0" destOrd="0" presId="urn:microsoft.com/office/officeart/2005/8/layout/lProcess2#1"/>
    <dgm:cxn modelId="{06C3FA2B-C929-4A24-B778-1AD32F4F18E4}" type="presParOf" srcId="{4F2E15FE-ED1F-4489-AA01-B737A5387337}" destId="{0D10AA7B-0B99-4671-9CD5-D4C9A8459137}" srcOrd="0" destOrd="0" presId="urn:microsoft.com/office/officeart/2005/8/layout/lProcess2#1"/>
    <dgm:cxn modelId="{703F3FD4-94A3-466E-9732-AE28D2DE303C}" type="presParOf" srcId="{4F2E15FE-ED1F-4489-AA01-B737A5387337}" destId="{C157924E-D702-4FC0-90D0-509A98DBF983}" srcOrd="1" destOrd="0" presId="urn:microsoft.com/office/officeart/2005/8/layout/lProcess2#1"/>
    <dgm:cxn modelId="{D79D85DD-6D38-493E-9CE1-8D4960DDAAE1}" type="presParOf" srcId="{4F2E15FE-ED1F-4489-AA01-B737A5387337}" destId="{B827B72D-785A-43DA-ADBB-8F5EA8D6646C}" srcOrd="2" destOrd="0" presId="urn:microsoft.com/office/officeart/2005/8/layout/lProcess2#1"/>
    <dgm:cxn modelId="{3ECBD020-194D-4171-A68D-ED0C3F379298}" type="presParOf" srcId="{3567B4C7-400A-41E9-AC84-26DE2394FB8D}" destId="{E428BF0C-41C6-4F37-8D6B-7F36E5702C04}" srcOrd="1" destOrd="0" presId="urn:microsoft.com/office/officeart/2005/8/layout/lProcess2#1"/>
    <dgm:cxn modelId="{F1FD8D4A-0CBE-470A-88DE-28A313D0D50A}" type="presParOf" srcId="{3567B4C7-400A-41E9-AC84-26DE2394FB8D}" destId="{421AA643-EB42-4E85-AB43-09ACCDDE967E}" srcOrd="2" destOrd="0" presId="urn:microsoft.com/office/officeart/2005/8/layout/lProcess2#1"/>
    <dgm:cxn modelId="{2627040C-777C-4073-B61D-9BAA8862B6D4}" type="presParOf" srcId="{421AA643-EB42-4E85-AB43-09ACCDDE967E}" destId="{D91B3468-7A00-485A-A2C5-0C603EA63710}" srcOrd="0" destOrd="0" presId="urn:microsoft.com/office/officeart/2005/8/layout/lProcess2#1"/>
    <dgm:cxn modelId="{7FF0538D-D02F-4662-9EFB-45BE1CB428E5}" type="presParOf" srcId="{421AA643-EB42-4E85-AB43-09ACCDDE967E}" destId="{1FF814C8-2974-4B34-97E6-269E6A941DE0}" srcOrd="1" destOrd="0" presId="urn:microsoft.com/office/officeart/2005/8/layout/lProcess2#1"/>
    <dgm:cxn modelId="{86738FF5-BDFF-49DF-B8CF-48AC18A942EB}" type="presParOf" srcId="{421AA643-EB42-4E85-AB43-09ACCDDE967E}" destId="{5A2B6581-AD65-4596-BDE4-D12ED819B9DD}" srcOrd="2" destOrd="0" presId="urn:microsoft.com/office/officeart/2005/8/layout/lProcess2#1"/>
    <dgm:cxn modelId="{C9CB9755-467E-4B69-A9E9-479AFF558430}" type="presParOf" srcId="{5A2B6581-AD65-4596-BDE4-D12ED819B9DD}" destId="{ACA9ACBA-B4C0-4ADB-BCAD-B352BACE3347}" srcOrd="0" destOrd="0" presId="urn:microsoft.com/office/officeart/2005/8/layout/lProcess2#1"/>
    <dgm:cxn modelId="{E3A2F67D-028B-4155-990D-405B4BE8AF48}" type="presParOf" srcId="{ACA9ACBA-B4C0-4ADB-BCAD-B352BACE3347}" destId="{141735C7-3E5B-41FD-8A56-B807ADEC1E15}" srcOrd="0" destOrd="0" presId="urn:microsoft.com/office/officeart/2005/8/layout/lProcess2#1"/>
    <dgm:cxn modelId="{F66F63C1-3782-43C9-97DC-EE3296D44A21}" type="presParOf" srcId="{3567B4C7-400A-41E9-AC84-26DE2394FB8D}" destId="{BAE88A64-3DD7-44B1-9886-075519587C7D}" srcOrd="3" destOrd="0" presId="urn:microsoft.com/office/officeart/2005/8/layout/lProcess2#1"/>
    <dgm:cxn modelId="{007E090F-3C20-4C72-BEBC-FD95F3A1601C}" type="presParOf" srcId="{3567B4C7-400A-41E9-AC84-26DE2394FB8D}" destId="{3CAFA406-7659-4496-89F9-B00921A30EBC}" srcOrd="4" destOrd="0" presId="urn:microsoft.com/office/officeart/2005/8/layout/lProcess2#1"/>
    <dgm:cxn modelId="{293EF7E6-09F8-404E-886E-D45D402475E7}" type="presParOf" srcId="{3CAFA406-7659-4496-89F9-B00921A30EBC}" destId="{E0B08DEA-17B3-4CCD-B9A0-4EE6EAA0509D}" srcOrd="0" destOrd="0" presId="urn:microsoft.com/office/officeart/2005/8/layout/lProcess2#1"/>
    <dgm:cxn modelId="{2D664FDF-CA0E-44B4-B561-363ABEAFA39A}" type="presParOf" srcId="{3CAFA406-7659-4496-89F9-B00921A30EBC}" destId="{5CB629FE-205D-41FD-844C-8C6C08CC6607}" srcOrd="1" destOrd="0" presId="urn:microsoft.com/office/officeart/2005/8/layout/lProcess2#1"/>
    <dgm:cxn modelId="{D9C53480-0746-4260-978A-9EB45E7C5608}" type="presParOf" srcId="{3CAFA406-7659-4496-89F9-B00921A30EBC}" destId="{6BBE3062-44D5-438E-85C7-0DF111436328}" srcOrd="2" destOrd="0" presId="urn:microsoft.com/office/officeart/2005/8/layout/lProcess2#1"/>
    <dgm:cxn modelId="{5DC9CE76-98BB-49ED-8430-F9ECB1FA6410}" type="presParOf" srcId="{6BBE3062-44D5-438E-85C7-0DF111436328}" destId="{A9C1ABC2-0F7C-45A9-A506-A686AA394231}" srcOrd="0" destOrd="0" presId="urn:microsoft.com/office/officeart/2005/8/layout/lProcess2#1"/>
    <dgm:cxn modelId="{FA70A3A5-5400-429B-A349-BBB02F517E70}" type="presParOf" srcId="{A9C1ABC2-0F7C-45A9-A506-A686AA394231}" destId="{1D03A4E0-F5B6-4CD4-ADAD-C6B4C3276C2B}" srcOrd="0" destOrd="0" presId="urn:microsoft.com/office/officeart/2005/8/layout/lProcess2#1"/>
    <dgm:cxn modelId="{F05E312E-8C17-4B92-A96F-9B15F77D7CCC}" type="presParOf" srcId="{A9C1ABC2-0F7C-45A9-A506-A686AA394231}" destId="{25BC8C19-6C62-4EBF-BD89-3AD4DF6BF808}" srcOrd="1" destOrd="0" presId="urn:microsoft.com/office/officeart/2005/8/layout/lProcess2#1"/>
    <dgm:cxn modelId="{9A0D300F-1B96-4977-92B0-5467B40A40E4}" type="presParOf" srcId="{A9C1ABC2-0F7C-45A9-A506-A686AA394231}" destId="{0D4153D0-FE8F-414A-B601-8DFA904F187B}" srcOrd="2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B9660-2C12-4225-9DBE-636CE5BF43DE}" type="doc">
      <dgm:prSet loTypeId="urn:microsoft.com/office/officeart/2005/8/layout/StepDownProcess#1" loCatId="process" qsTypeId="urn:microsoft.com/office/officeart/2005/8/quickstyle/simple2#1" qsCatId="simple" csTypeId="urn:microsoft.com/office/officeart/2005/8/colors/accent2_5#2" csCatId="accent2" phldr="1"/>
      <dgm:spPr/>
      <dgm:t>
        <a:bodyPr/>
        <a:lstStyle/>
        <a:p>
          <a:endParaRPr lang="ru-RU"/>
        </a:p>
      </dgm:t>
    </dgm:pt>
    <dgm:pt modelId="{7FD4923C-821A-47B4-89C3-9ABB8780FB8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І Дума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с 27 апреля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 по 9 июля 1906 г.</a:t>
          </a:r>
          <a:r>
            <a:rPr lang="en-US" sz="1800" b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             </a:t>
          </a:r>
          <a:endParaRPr lang="en-US" sz="1800" b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B6E024D-3769-4CE9-9A36-40CAC503DEEB}" type="parTrans" cxnId="{97C77EBD-9F64-4009-81A7-1ED4B1A1771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C818D0-75A9-4FA4-BAE5-D15FF57C7EA4}" type="sibTrans" cxnId="{97C77EBD-9F64-4009-81A7-1ED4B1A1771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64955-6191-481C-ACC9-24A811505144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 А.Букейханов, А.Беремжанов,   А.Кальменов, Б.Кулманов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8336F25-DE94-42FB-86F9-6E17640B75F5}" type="parTrans" cxnId="{D7707459-B2D2-4148-8829-85466BB9C57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034DD-6B19-4C79-BC29-92FEA0495AE5}" type="sibTrans" cxnId="{D7707459-B2D2-4148-8829-85466BB9C57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B85E1-A202-4BBB-94F9-09B5C50657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ІІ Дума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с 20 февраля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по 3 июня 1907 г.</a:t>
          </a:r>
          <a:endParaRPr lang="ru-RU" sz="1800" b="0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A9F458A-15FE-4546-8C64-4B5E539CC0F4}" type="parTrans" cxnId="{3D83A99E-AEA3-40EA-A7C0-CBCDC3AFAB5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5809D-CC79-47FB-8F88-CC21EC689E48}" type="sibTrans" cxnId="{3D83A99E-AEA3-40EA-A7C0-CBCDC3AFAB5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06BF0-FBBA-42F1-BB8B-FB10281C754F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smtClean="0">
              <a:latin typeface="Arial Narrow" panose="020B0606020202030204" pitchFamily="34" charset="0"/>
            </a:rPr>
            <a:t> Ш</a:t>
          </a:r>
          <a:r>
            <a:rPr lang="en-US" sz="1800" smtClean="0">
              <a:latin typeface="Arial Narrow" panose="020B0606020202030204" pitchFamily="34" charset="0"/>
            </a:rPr>
            <a:t>.</a:t>
          </a:r>
          <a:r>
            <a:rPr lang="ru-RU" sz="1800" smtClean="0">
              <a:latin typeface="Arial Narrow" panose="020B0606020202030204" pitchFamily="34" charset="0"/>
            </a:rPr>
            <a:t>Косшегулулы, А</a:t>
          </a:r>
          <a:r>
            <a:rPr lang="en-US" sz="1800" smtClean="0">
              <a:latin typeface="Arial Narrow" panose="020B0606020202030204" pitchFamily="34" charset="0"/>
            </a:rPr>
            <a:t>.</a:t>
          </a:r>
          <a:r>
            <a:rPr lang="ru-RU" sz="1800" smtClean="0">
              <a:latin typeface="Arial Narrow" panose="020B0606020202030204" pitchFamily="34" charset="0"/>
            </a:rPr>
            <a:t>Беремжанов, Т</a:t>
          </a:r>
          <a:r>
            <a:rPr lang="en-US" sz="1800" smtClean="0">
              <a:latin typeface="Arial Narrow" panose="020B0606020202030204" pitchFamily="34" charset="0"/>
            </a:rPr>
            <a:t>.</a:t>
          </a:r>
          <a:r>
            <a:rPr lang="ru-RU" sz="1800" smtClean="0">
              <a:latin typeface="Arial Narrow" panose="020B0606020202030204" pitchFamily="34" charset="0"/>
            </a:rPr>
            <a:t>Нурекенов, Б.Каратаев, М.Тынышпаев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30A2056-FAC8-4222-B794-1E76AA39CACB}" type="parTrans" cxnId="{9F6D39E1-7936-45CD-8A14-32183742E65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091A4-E392-403D-A48A-B5F326206518}" type="sibTrans" cxnId="{9F6D39E1-7936-45CD-8A14-32183742E65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FB6D4-4D4C-44D4-904B-8D0438D129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smtClean="0">
              <a:solidFill>
                <a:schemeClr val="tx1"/>
              </a:solidFill>
              <a:latin typeface="Arial Narrow" panose="020B0606020202030204" pitchFamily="34" charset="0"/>
            </a:rPr>
            <a:t>Последствия участия</a:t>
          </a:r>
          <a:endParaRPr lang="ru-RU" sz="1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B8833EB-F849-49C0-94A2-FAD42EDCE683}" type="parTrans" cxnId="{128CAC13-A775-46C1-BBAA-71FE07EC1C9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8478F-819A-44F4-B69D-C99C7AEE319D}" type="sibTrans" cxnId="{128CAC13-A775-46C1-BBAA-71FE07EC1C9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146F2-11E6-4006-92FC-F196C3B22F4A}">
      <dgm:prSet phldrT="[Текст]"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Идеи парламентаризма были подхвачены и сохранены</a:t>
          </a:r>
          <a:endParaRPr lang="ru-RU" sz="180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E0AF6E6-D6CD-46BE-846D-CDD66486506F}" type="parTrans" cxnId="{BCE0AFD1-E57E-49D4-9DC9-A43929C1B58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AC52EC-2003-474A-B39B-6D31E53B8241}" type="sibTrans" cxnId="{BCE0AFD1-E57E-49D4-9DC9-A43929C1B58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1C7AF-F2EF-40E8-BE06-96CE109FD73D}">
      <dgm:prSet custT="1"/>
      <dgm:spPr/>
      <dgm:t>
        <a:bodyPr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Бывшие депутаты создали партию «Алаш Орда»</a:t>
          </a:r>
          <a:endParaRPr lang="ru-RU" sz="1800" b="0" i="0" dirty="0">
            <a:latin typeface="Arial Narrow" panose="020B0606020202030204" pitchFamily="34" charset="0"/>
          </a:endParaRPr>
        </a:p>
      </dgm:t>
    </dgm:pt>
    <dgm:pt modelId="{9D6090A6-F8CC-4C7A-A0DD-7E143CB068A4}" type="parTrans" cxnId="{77DB9ECE-2461-4A8D-A334-0F1747CD35B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A8561E6-3A4B-4066-99AA-33BC3D050D5D}" type="sibTrans" cxnId="{77DB9ECE-2461-4A8D-A334-0F1747CD35B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4646623-61BA-45F1-88E9-A864174265C9}" type="pres">
      <dgm:prSet presAssocID="{931B9660-2C12-4225-9DBE-636CE5BF43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F6897A-927F-4807-8D25-61057ACD93BF}" type="pres">
      <dgm:prSet presAssocID="{7FD4923C-821A-47B4-89C3-9ABB8780FB86}" presName="composite" presStyleCnt="0"/>
      <dgm:spPr/>
      <dgm:t>
        <a:bodyPr/>
        <a:lstStyle/>
        <a:p>
          <a:endParaRPr lang="ru-RU"/>
        </a:p>
      </dgm:t>
    </dgm:pt>
    <dgm:pt modelId="{5A28FAAA-AF1A-49F2-BA79-1E72CA7E041E}" type="pres">
      <dgm:prSet presAssocID="{7FD4923C-821A-47B4-89C3-9ABB8780FB86}" presName="bentUpArrow1" presStyleLbl="alignImgPlace1" presStyleIdx="0" presStyleCnt="2" custLinFactNeighborX="10156" custLinFactNeighborY="-4563"/>
      <dgm:spPr/>
      <dgm:t>
        <a:bodyPr/>
        <a:lstStyle/>
        <a:p>
          <a:endParaRPr lang="ru-RU"/>
        </a:p>
      </dgm:t>
    </dgm:pt>
    <dgm:pt modelId="{4E652372-5CB1-4C39-9D53-968608DF2529}" type="pres">
      <dgm:prSet presAssocID="{7FD4923C-821A-47B4-89C3-9ABB8780FB86}" presName="ParentText" presStyleLbl="node1" presStyleIdx="0" presStyleCnt="3" custLinFactNeighborX="13203" custLinFactNeighborY="-42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C9B40-4B8A-4F72-86F3-D2EA4DBB4870}" type="pres">
      <dgm:prSet presAssocID="{7FD4923C-821A-47B4-89C3-9ABB8780FB86}" presName="ChildText" presStyleLbl="revTx" presStyleIdx="0" presStyleCnt="3" custScaleX="214438" custLinFactNeighborX="78020" custLinFactNeighborY="-4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5079C-0287-4373-A2F9-F1101DEE6DBF}" type="pres">
      <dgm:prSet presAssocID="{F4C818D0-75A9-4FA4-BAE5-D15FF57C7EA4}" presName="sibTrans" presStyleCnt="0"/>
      <dgm:spPr/>
      <dgm:t>
        <a:bodyPr/>
        <a:lstStyle/>
        <a:p>
          <a:endParaRPr lang="ru-RU"/>
        </a:p>
      </dgm:t>
    </dgm:pt>
    <dgm:pt modelId="{6C0B7982-6B40-422E-8859-0C1CA9ECF615}" type="pres">
      <dgm:prSet presAssocID="{84BB85E1-A202-4BBB-94F9-09B5C5065736}" presName="composite" presStyleCnt="0"/>
      <dgm:spPr/>
      <dgm:t>
        <a:bodyPr/>
        <a:lstStyle/>
        <a:p>
          <a:endParaRPr lang="ru-RU"/>
        </a:p>
      </dgm:t>
    </dgm:pt>
    <dgm:pt modelId="{5F8CE57F-C4D6-4D8B-841D-DA81887477A2}" type="pres">
      <dgm:prSet presAssocID="{84BB85E1-A202-4BBB-94F9-09B5C5065736}" presName="bentUpArrow1" presStyleLbl="alignImgPlace1" presStyleIdx="1" presStyleCnt="2" custLinFactNeighborX="-28963" custLinFactNeighborY="-6737"/>
      <dgm:spPr/>
      <dgm:t>
        <a:bodyPr/>
        <a:lstStyle/>
        <a:p>
          <a:endParaRPr lang="ru-RU"/>
        </a:p>
      </dgm:t>
    </dgm:pt>
    <dgm:pt modelId="{4802A91A-26D2-4893-937F-36AC0B02C109}" type="pres">
      <dgm:prSet presAssocID="{84BB85E1-A202-4BBB-94F9-09B5C5065736}" presName="ParentText" presStyleLbl="node1" presStyleIdx="1" presStyleCnt="3" custLinFactNeighborX="-16733" custLinFactNeighborY="-61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C35A1-49D2-4030-9D66-169EC0A40DE0}" type="pres">
      <dgm:prSet presAssocID="{84BB85E1-A202-4BBB-94F9-09B5C5065736}" presName="ChildText" presStyleLbl="revTx" presStyleIdx="1" presStyleCnt="3" custScaleX="216329" custLinFactNeighborX="42862" custLinFactNeighborY="-13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9EB19-CB9E-4B25-ABF1-893D5123C938}" type="pres">
      <dgm:prSet presAssocID="{7E15809D-CC79-47FB-8F88-CC21EC689E48}" presName="sibTrans" presStyleCnt="0"/>
      <dgm:spPr/>
      <dgm:t>
        <a:bodyPr/>
        <a:lstStyle/>
        <a:p>
          <a:endParaRPr lang="ru-RU"/>
        </a:p>
      </dgm:t>
    </dgm:pt>
    <dgm:pt modelId="{C3654563-B7F4-4629-9102-388B6897175B}" type="pres">
      <dgm:prSet presAssocID="{B7EFB6D4-4D4C-44D4-904B-8D0438D129B3}" presName="composite" presStyleCnt="0"/>
      <dgm:spPr/>
      <dgm:t>
        <a:bodyPr/>
        <a:lstStyle/>
        <a:p>
          <a:endParaRPr lang="ru-RU"/>
        </a:p>
      </dgm:t>
    </dgm:pt>
    <dgm:pt modelId="{05868DBF-B32A-4F82-9418-5BB45F7D0AE2}" type="pres">
      <dgm:prSet presAssocID="{B7EFB6D4-4D4C-44D4-904B-8D0438D129B3}" presName="ParentText" presStyleLbl="node1" presStyleIdx="2" presStyleCnt="3" custLinFactNeighborX="-43777" custLinFactNeighborY="-56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272C-8C95-4A52-8E42-C6E848927AA1}" type="pres">
      <dgm:prSet presAssocID="{B7EFB6D4-4D4C-44D4-904B-8D0438D129B3}" presName="FinalChildText" presStyleLbl="revTx" presStyleIdx="2" presStyleCnt="3" custScaleX="210764" custScaleY="114343" custLinFactNeighborX="348" custLinFactNeighborY="3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9E54A-0480-412D-B1F2-87DCC23EBC09}" type="presOf" srcId="{0821C7AF-F2EF-40E8-BE06-96CE109FD73D}" destId="{5EA0272C-8C95-4A52-8E42-C6E848927AA1}" srcOrd="0" destOrd="1" presId="urn:microsoft.com/office/officeart/2005/8/layout/StepDownProcess#1"/>
    <dgm:cxn modelId="{D7707459-B2D2-4148-8829-85466BB9C579}" srcId="{7FD4923C-821A-47B4-89C3-9ABB8780FB86}" destId="{DAD64955-6191-481C-ACC9-24A811505144}" srcOrd="0" destOrd="0" parTransId="{C8336F25-DE94-42FB-86F9-6E17640B75F5}" sibTransId="{CF7034DD-6B19-4C79-BC29-92FEA0495AE5}"/>
    <dgm:cxn modelId="{128CAC13-A775-46C1-BBAA-71FE07EC1C9E}" srcId="{931B9660-2C12-4225-9DBE-636CE5BF43DE}" destId="{B7EFB6D4-4D4C-44D4-904B-8D0438D129B3}" srcOrd="2" destOrd="0" parTransId="{9B8833EB-F849-49C0-94A2-FAD42EDCE683}" sibTransId="{DE28478F-819A-44F4-B69D-C99C7AEE319D}"/>
    <dgm:cxn modelId="{FC2BC55E-D29B-4EF6-AC5A-BF26EFADF4DE}" type="presOf" srcId="{DAD64955-6191-481C-ACC9-24A811505144}" destId="{6DEC9B40-4B8A-4F72-86F3-D2EA4DBB4870}" srcOrd="0" destOrd="0" presId="urn:microsoft.com/office/officeart/2005/8/layout/StepDownProcess#1"/>
    <dgm:cxn modelId="{9F6D39E1-7936-45CD-8A14-32183742E650}" srcId="{84BB85E1-A202-4BBB-94F9-09B5C5065736}" destId="{CA206BF0-FBBA-42F1-BB8B-FB10281C754F}" srcOrd="0" destOrd="0" parTransId="{930A2056-FAC8-4222-B794-1E76AA39CACB}" sibTransId="{186091A4-E392-403D-A48A-B5F326206518}"/>
    <dgm:cxn modelId="{3EF2B215-5483-433C-B14B-C82C0FC4CB46}" type="presOf" srcId="{7FD4923C-821A-47B4-89C3-9ABB8780FB86}" destId="{4E652372-5CB1-4C39-9D53-968608DF2529}" srcOrd="0" destOrd="0" presId="urn:microsoft.com/office/officeart/2005/8/layout/StepDownProcess#1"/>
    <dgm:cxn modelId="{A3A51060-2C45-40D2-BC5F-E3307A6B99A1}" type="presOf" srcId="{B7EFB6D4-4D4C-44D4-904B-8D0438D129B3}" destId="{05868DBF-B32A-4F82-9418-5BB45F7D0AE2}" srcOrd="0" destOrd="0" presId="urn:microsoft.com/office/officeart/2005/8/layout/StepDownProcess#1"/>
    <dgm:cxn modelId="{F480412D-9274-42CE-9B6D-158BFE006FCE}" type="presOf" srcId="{DCB146F2-11E6-4006-92FC-F196C3B22F4A}" destId="{5EA0272C-8C95-4A52-8E42-C6E848927AA1}" srcOrd="0" destOrd="0" presId="urn:microsoft.com/office/officeart/2005/8/layout/StepDownProcess#1"/>
    <dgm:cxn modelId="{98702302-3920-4F15-8886-0C00D9EB6518}" type="presOf" srcId="{931B9660-2C12-4225-9DBE-636CE5BF43DE}" destId="{44646623-61BA-45F1-88E9-A864174265C9}" srcOrd="0" destOrd="0" presId="urn:microsoft.com/office/officeart/2005/8/layout/StepDownProcess#1"/>
    <dgm:cxn modelId="{BCE0AFD1-E57E-49D4-9DC9-A43929C1B588}" srcId="{B7EFB6D4-4D4C-44D4-904B-8D0438D129B3}" destId="{DCB146F2-11E6-4006-92FC-F196C3B22F4A}" srcOrd="0" destOrd="0" parTransId="{CE0AF6E6-D6CD-46BE-846D-CDD66486506F}" sibTransId="{CAAC52EC-2003-474A-B39B-6D31E53B8241}"/>
    <dgm:cxn modelId="{3D83A99E-AEA3-40EA-A7C0-CBCDC3AFAB58}" srcId="{931B9660-2C12-4225-9DBE-636CE5BF43DE}" destId="{84BB85E1-A202-4BBB-94F9-09B5C5065736}" srcOrd="1" destOrd="0" parTransId="{9A9F458A-15FE-4546-8C64-4B5E539CC0F4}" sibTransId="{7E15809D-CC79-47FB-8F88-CC21EC689E48}"/>
    <dgm:cxn modelId="{77DB9ECE-2461-4A8D-A334-0F1747CD35BE}" srcId="{B7EFB6D4-4D4C-44D4-904B-8D0438D129B3}" destId="{0821C7AF-F2EF-40E8-BE06-96CE109FD73D}" srcOrd="1" destOrd="0" parTransId="{9D6090A6-F8CC-4C7A-A0DD-7E143CB068A4}" sibTransId="{8A8561E6-3A4B-4066-99AA-33BC3D050D5D}"/>
    <dgm:cxn modelId="{B4454226-F7D4-416F-9F1D-E328B908D779}" type="presOf" srcId="{84BB85E1-A202-4BBB-94F9-09B5C5065736}" destId="{4802A91A-26D2-4893-937F-36AC0B02C109}" srcOrd="0" destOrd="0" presId="urn:microsoft.com/office/officeart/2005/8/layout/StepDownProcess#1"/>
    <dgm:cxn modelId="{60837A09-B87C-4921-B1F7-39ED9E29F3E0}" type="presOf" srcId="{CA206BF0-FBBA-42F1-BB8B-FB10281C754F}" destId="{34AC35A1-49D2-4030-9D66-169EC0A40DE0}" srcOrd="0" destOrd="0" presId="urn:microsoft.com/office/officeart/2005/8/layout/StepDownProcess#1"/>
    <dgm:cxn modelId="{97C77EBD-9F64-4009-81A7-1ED4B1A17710}" srcId="{931B9660-2C12-4225-9DBE-636CE5BF43DE}" destId="{7FD4923C-821A-47B4-89C3-9ABB8780FB86}" srcOrd="0" destOrd="0" parTransId="{3B6E024D-3769-4CE9-9A36-40CAC503DEEB}" sibTransId="{F4C818D0-75A9-4FA4-BAE5-D15FF57C7EA4}"/>
    <dgm:cxn modelId="{179595F5-E96B-438B-8350-D2990CBCBE8D}" type="presParOf" srcId="{44646623-61BA-45F1-88E9-A864174265C9}" destId="{0DF6897A-927F-4807-8D25-61057ACD93BF}" srcOrd="0" destOrd="0" presId="urn:microsoft.com/office/officeart/2005/8/layout/StepDownProcess#1"/>
    <dgm:cxn modelId="{05D3E6DB-DAE6-4541-AEF8-19BB8ACD2BB1}" type="presParOf" srcId="{0DF6897A-927F-4807-8D25-61057ACD93BF}" destId="{5A28FAAA-AF1A-49F2-BA79-1E72CA7E041E}" srcOrd="0" destOrd="0" presId="urn:microsoft.com/office/officeart/2005/8/layout/StepDownProcess#1"/>
    <dgm:cxn modelId="{79020773-1592-4595-89C3-A4B67D51F8F1}" type="presParOf" srcId="{0DF6897A-927F-4807-8D25-61057ACD93BF}" destId="{4E652372-5CB1-4C39-9D53-968608DF2529}" srcOrd="1" destOrd="0" presId="urn:microsoft.com/office/officeart/2005/8/layout/StepDownProcess#1"/>
    <dgm:cxn modelId="{E8C3A781-CFBD-4582-8D5A-388080B032BF}" type="presParOf" srcId="{0DF6897A-927F-4807-8D25-61057ACD93BF}" destId="{6DEC9B40-4B8A-4F72-86F3-D2EA4DBB4870}" srcOrd="2" destOrd="0" presId="urn:microsoft.com/office/officeart/2005/8/layout/StepDownProcess#1"/>
    <dgm:cxn modelId="{453A0DEE-E0BF-4C4A-90A5-427664F93F89}" type="presParOf" srcId="{44646623-61BA-45F1-88E9-A864174265C9}" destId="{5D15079C-0287-4373-A2F9-F1101DEE6DBF}" srcOrd="1" destOrd="0" presId="urn:microsoft.com/office/officeart/2005/8/layout/StepDownProcess#1"/>
    <dgm:cxn modelId="{07EF21BB-C62C-418D-86CB-E59D818C3309}" type="presParOf" srcId="{44646623-61BA-45F1-88E9-A864174265C9}" destId="{6C0B7982-6B40-422E-8859-0C1CA9ECF615}" srcOrd="2" destOrd="0" presId="urn:microsoft.com/office/officeart/2005/8/layout/StepDownProcess#1"/>
    <dgm:cxn modelId="{0FE5D8E9-8BAC-4358-929E-DFF07A7D02EA}" type="presParOf" srcId="{6C0B7982-6B40-422E-8859-0C1CA9ECF615}" destId="{5F8CE57F-C4D6-4D8B-841D-DA81887477A2}" srcOrd="0" destOrd="0" presId="urn:microsoft.com/office/officeart/2005/8/layout/StepDownProcess#1"/>
    <dgm:cxn modelId="{F46F8AA7-0E03-4C18-8558-D61AE7777500}" type="presParOf" srcId="{6C0B7982-6B40-422E-8859-0C1CA9ECF615}" destId="{4802A91A-26D2-4893-937F-36AC0B02C109}" srcOrd="1" destOrd="0" presId="urn:microsoft.com/office/officeart/2005/8/layout/StepDownProcess#1"/>
    <dgm:cxn modelId="{BEDFB6E8-0524-4DF5-9242-C0AAF5D4458E}" type="presParOf" srcId="{6C0B7982-6B40-422E-8859-0C1CA9ECF615}" destId="{34AC35A1-49D2-4030-9D66-169EC0A40DE0}" srcOrd="2" destOrd="0" presId="urn:microsoft.com/office/officeart/2005/8/layout/StepDownProcess#1"/>
    <dgm:cxn modelId="{CF701C71-E218-456E-A68A-3980208D6DED}" type="presParOf" srcId="{44646623-61BA-45F1-88E9-A864174265C9}" destId="{C329EB19-CB9E-4B25-ABF1-893D5123C938}" srcOrd="3" destOrd="0" presId="urn:microsoft.com/office/officeart/2005/8/layout/StepDownProcess#1"/>
    <dgm:cxn modelId="{0D4767C3-59D4-4679-BE06-287C7E49BD35}" type="presParOf" srcId="{44646623-61BA-45F1-88E9-A864174265C9}" destId="{C3654563-B7F4-4629-9102-388B6897175B}" srcOrd="4" destOrd="0" presId="urn:microsoft.com/office/officeart/2005/8/layout/StepDownProcess#1"/>
    <dgm:cxn modelId="{66BC6EE5-725B-4EEF-937F-EEFEE8967E74}" type="presParOf" srcId="{C3654563-B7F4-4629-9102-388B6897175B}" destId="{05868DBF-B32A-4F82-9418-5BB45F7D0AE2}" srcOrd="0" destOrd="0" presId="urn:microsoft.com/office/officeart/2005/8/layout/StepDownProcess#1"/>
    <dgm:cxn modelId="{2195B1C9-0721-477C-8521-FA3B90FDDCB7}" type="presParOf" srcId="{C3654563-B7F4-4629-9102-388B6897175B}" destId="{5EA0272C-8C95-4A52-8E42-C6E848927AA1}" srcOrd="1" destOrd="0" presId="urn:microsoft.com/office/officeart/2005/8/layout/StepDownProcess#1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7624A7-E3C3-467A-B2AC-23F9276DC411}" type="doc">
      <dgm:prSet loTypeId="urn:microsoft.com/office/officeart/2005/8/layout/hProcess4#1" loCatId="process" qsTypeId="urn:microsoft.com/office/officeart/2005/8/quickstyle/simple1#2" qsCatId="simple" csTypeId="urn:microsoft.com/office/officeart/2005/8/colors/accent2_1#3" csCatId="accent2" phldr="1"/>
      <dgm:spPr/>
      <dgm:t>
        <a:bodyPr/>
        <a:lstStyle/>
        <a:p>
          <a:endParaRPr lang="ru-RU"/>
        </a:p>
      </dgm:t>
    </dgm:pt>
    <dgm:pt modelId="{3FEDEAEF-6921-49BD-AC0A-A234789B8202}">
      <dgm:prSet phldrT="[Текст]" custT="1"/>
      <dgm:spPr/>
      <dgm:t>
        <a:bodyPr/>
        <a:lstStyle/>
        <a:p>
          <a:r>
            <a:rPr lang="ru-RU" sz="1800" b="1" i="0" smtClean="0">
              <a:latin typeface="Arial Narrow" panose="020B0606020202030204" pitchFamily="34" charset="0"/>
            </a:rPr>
            <a:t>Свержение монархии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107CD0DB-156F-4A08-8C95-518860BDD434}" type="parTrans" cxnId="{3015D97B-51F8-4C0B-901D-843538F5EE85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2516EDC-2AFF-4840-BC91-2B0921A3B602}" type="sibTrans" cxnId="{3015D97B-51F8-4C0B-901D-843538F5EE85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8DA8B38-9FE6-4C1D-A2AC-D95102E737C5}">
      <dgm:prSet phldrT="[Текст]" custT="1"/>
      <dgm:spPr/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 27 февраля 1917 г. революция в России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62CCF7A3-BBD8-4BAE-856C-EA89AF18813F}" type="parTrans" cxnId="{70D7690D-4442-4CA9-95C5-F5CD770D9C06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586E93-18A0-4264-9387-3ACA8E147326}" type="sibTrans" cxnId="{70D7690D-4442-4CA9-95C5-F5CD770D9C06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E09121A-FDD4-4A63-A56C-4384C1A0A162}">
      <dgm:prSet phldrT="[Текст]" custT="1"/>
      <dgm:spPr/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 2 марта 1917 г. отречение от престола Николая </a:t>
          </a:r>
          <a:r>
            <a:rPr lang="en-US" sz="1800" b="0" i="0" smtClean="0">
              <a:latin typeface="Arial Narrow" panose="020B0606020202030204" pitchFamily="34" charset="0"/>
            </a:rPr>
            <a:t>II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6F9D2B2-F17B-4AE5-856A-1FEC36A10550}" type="parTrans" cxnId="{402DF8F3-F1B4-4765-B4B1-DA235FB3D924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D25A49F-1CCE-4281-B68E-0F5F3F7F821C}" type="sibTrans" cxnId="{402DF8F3-F1B4-4765-B4B1-DA235FB3D924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7A2B360-8BCE-4104-8973-8B60E9A81D74}">
      <dgm:prSet phldrT="[Текст]" custT="1"/>
      <dgm:spPr/>
      <dgm:t>
        <a:bodyPr/>
        <a:lstStyle/>
        <a:p>
          <a:r>
            <a:rPr lang="en-US" sz="1800" b="1" smtClean="0">
              <a:latin typeface="Arial Narrow" panose="020B0606020202030204" pitchFamily="34" charset="0"/>
            </a:rPr>
            <a:t>Двоевластие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0EBC9D26-8C11-46BE-A3B2-5C44520571E2}" type="parTrans" cxnId="{81F62DF6-E599-4E50-959D-41AFB7440A6E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AC1D465-7FFC-4AE7-B24B-655D9C740050}" type="sibTrans" cxnId="{81F62DF6-E599-4E50-959D-41AFB7440A6E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61E030E-6BD4-499B-B386-E690B749DF5D}">
      <dgm:prSet phldrT="[Текст]" custT="1"/>
      <dgm:spPr/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en-US" sz="1800" smtClean="0">
              <a:latin typeface="Arial Narrow" panose="020B0606020202030204" pitchFamily="34" charset="0"/>
            </a:rPr>
            <a:t> Временное правительство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6AFFDEE8-48B7-4B02-B046-42EAD633CB88}" type="parTrans" cxnId="{5E51F43C-F359-4BC2-B8D1-BDFF0186C8F2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725DDE1-DB51-4A50-BA54-25A4258CAFD9}" type="sibTrans" cxnId="{5E51F43C-F359-4BC2-B8D1-BDFF0186C8F2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06232F1-ADE7-4F6C-A84B-C95A3CCDD2BC}">
      <dgm:prSet phldrT="[Текст]" custT="1"/>
      <dgm:spPr/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en-US" sz="1800" smtClean="0">
              <a:latin typeface="Arial Narrow" panose="020B0606020202030204" pitchFamily="34" charset="0"/>
            </a:rPr>
            <a:t> Советы </a:t>
          </a:r>
          <a:r>
            <a:rPr lang="ru-RU" sz="1800" b="0" i="0" smtClean="0">
              <a:latin typeface="Arial Narrow" panose="020B0606020202030204" pitchFamily="34" charset="0"/>
            </a:rPr>
            <a:t>рабочих и солдатских депутатов</a:t>
          </a:r>
          <a:r>
            <a:rPr lang="en-US" sz="1800" smtClean="0">
              <a:latin typeface="Arial Narrow" panose="020B0606020202030204" pitchFamily="34" charset="0"/>
            </a:rPr>
            <a:t>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91BE18A1-E58B-401F-BA7E-4557A89CE1A5}" type="parTrans" cxnId="{C6832734-F076-4945-BAF4-C721D0710846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1C2236D-0E5C-4940-BCC3-AA706E5703CE}" type="sibTrans" cxnId="{C6832734-F076-4945-BAF4-C721D0710846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6B3B92A-1813-4A5F-85E7-10C685063E1D}">
      <dgm:prSet phldrT="[Текст]" custT="1"/>
      <dgm:spPr/>
      <dgm:t>
        <a:bodyPr/>
        <a:lstStyle/>
        <a:p>
          <a:r>
            <a:rPr lang="ru-RU" sz="1800" b="1" smtClean="0">
              <a:latin typeface="Arial Narrow" panose="020B0606020202030204" pitchFamily="34" charset="0"/>
            </a:rPr>
            <a:t>Создание Автономии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C62CF4D1-DA6B-449A-99C3-7C1DFF58EFAA}" type="parTrans" cxnId="{19BAB8D2-B777-4330-B5AB-72A3CBC6E37A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E8A42D7-7270-4E56-846D-80CDCAD82857}" type="sibTrans" cxnId="{19BAB8D2-B777-4330-B5AB-72A3CBC6E37A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D358523-5D76-4BDD-BB36-9F4DC791FEE8}">
      <dgm:prSet phldrT="[Текст]" custT="1"/>
      <dgm:spPr/>
      <dgm:t>
        <a:bodyPr anchor="t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ru-RU" sz="1800" b="0" i="0" smtClean="0">
              <a:latin typeface="Arial Narrow" panose="020B0606020202030204" pitchFamily="34" charset="0"/>
            </a:rPr>
            <a:t>  ноябрь 1917 г. Туркестанский Мухтариат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CB13FED0-B4DF-4E07-823A-09EE35BA7BAF}" type="parTrans" cxnId="{4FC25B4B-A04F-455A-B3DF-F00C6241125B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5DB03FA-04A1-4222-8255-3AE68EED26F8}" type="sibTrans" cxnId="{4FC25B4B-A04F-455A-B3DF-F00C6241125B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E66A66C-BBAA-4A81-BD4D-32CA3ACC339C}">
      <dgm:prSet phldrT="[Текст]" custT="1"/>
      <dgm:spPr/>
      <dgm:t>
        <a:bodyPr anchor="t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D9BD301-2DE6-4E55-AD48-0C6F0B766B3F}" type="parTrans" cxnId="{8C46D333-67B6-41C0-A1C5-AB0FCE10DD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8EF425-2A4D-4729-B690-25AD628CA45E}" type="sibTrans" cxnId="{8C46D333-67B6-41C0-A1C5-AB0FCE10DD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79190C-A285-4766-AE07-BA9CF0226E23}">
      <dgm:prSet phldrT="[Текст]" custT="1"/>
      <dgm:spPr/>
      <dgm:t>
        <a:bodyPr anchor="t"/>
        <a:lstStyle/>
        <a:p>
          <a:pPr marL="0" indent="0" algn="ctr">
            <a:lnSpc>
              <a:spcPct val="100000"/>
            </a:lnSpc>
            <a:spcAft>
              <a:spcPts val="0"/>
            </a:spcAft>
          </a:pPr>
          <a:r>
            <a:rPr lang="en-US" sz="1800" smtClean="0">
              <a:latin typeface="Arial Narrow" panose="020B0606020202030204" pitchFamily="34" charset="0"/>
            </a:rPr>
            <a:t> </a:t>
          </a:r>
          <a:r>
            <a:rPr lang="ru-RU" sz="1800" b="0" i="0" smtClean="0">
              <a:latin typeface="Arial Narrow" panose="020B0606020202030204" pitchFamily="34" charset="0"/>
            </a:rPr>
            <a:t>декабрь 1917 г. Автономия           «Алаш-Орда»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175655BA-9D63-43E4-B69F-4A8980E27668}" type="parTrans" cxnId="{87A5D08A-5FE3-4834-B9A1-30CB8CBB36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1D4CFC-2ADB-4928-AB3A-D7D4DCD94754}" type="sibTrans" cxnId="{87A5D08A-5FE3-4834-B9A1-30CB8CBB36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8DF4BCF-2045-4657-9327-6B99DA947ACC}" type="pres">
      <dgm:prSet presAssocID="{C17624A7-E3C3-467A-B2AC-23F9276DC4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F177A-79E7-4A0B-8C2C-B99147255B17}" type="pres">
      <dgm:prSet presAssocID="{C17624A7-E3C3-467A-B2AC-23F9276DC411}" presName="tSp" presStyleCnt="0"/>
      <dgm:spPr/>
      <dgm:t>
        <a:bodyPr/>
        <a:lstStyle/>
        <a:p>
          <a:endParaRPr lang="ru-RU"/>
        </a:p>
      </dgm:t>
    </dgm:pt>
    <dgm:pt modelId="{697FCE6D-5655-4212-853F-52ED91AC75D6}" type="pres">
      <dgm:prSet presAssocID="{C17624A7-E3C3-467A-B2AC-23F9276DC411}" presName="bSp" presStyleCnt="0"/>
      <dgm:spPr/>
      <dgm:t>
        <a:bodyPr/>
        <a:lstStyle/>
        <a:p>
          <a:endParaRPr lang="ru-RU"/>
        </a:p>
      </dgm:t>
    </dgm:pt>
    <dgm:pt modelId="{D7B212B5-1B58-4913-A63C-80C30F1DDE3B}" type="pres">
      <dgm:prSet presAssocID="{C17624A7-E3C3-467A-B2AC-23F9276DC411}" presName="process" presStyleCnt="0"/>
      <dgm:spPr/>
      <dgm:t>
        <a:bodyPr/>
        <a:lstStyle/>
        <a:p>
          <a:endParaRPr lang="ru-RU"/>
        </a:p>
      </dgm:t>
    </dgm:pt>
    <dgm:pt modelId="{13CC57B0-2E9E-42E3-8887-CDA58F0778E3}" type="pres">
      <dgm:prSet presAssocID="{3FEDEAEF-6921-49BD-AC0A-A234789B8202}" presName="composite1" presStyleCnt="0"/>
      <dgm:spPr/>
      <dgm:t>
        <a:bodyPr/>
        <a:lstStyle/>
        <a:p>
          <a:endParaRPr lang="ru-RU"/>
        </a:p>
      </dgm:t>
    </dgm:pt>
    <dgm:pt modelId="{B6E2BD94-9A4F-4BE3-B605-030D3B1FF1F5}" type="pres">
      <dgm:prSet presAssocID="{3FEDEAEF-6921-49BD-AC0A-A234789B8202}" presName="dummyNode1" presStyleLbl="node1" presStyleIdx="0" presStyleCnt="3"/>
      <dgm:spPr/>
      <dgm:t>
        <a:bodyPr/>
        <a:lstStyle/>
        <a:p>
          <a:endParaRPr lang="ru-RU"/>
        </a:p>
      </dgm:t>
    </dgm:pt>
    <dgm:pt modelId="{3EEBB07C-65B7-4D25-A660-E0603B31952E}" type="pres">
      <dgm:prSet presAssocID="{3FEDEAEF-6921-49BD-AC0A-A234789B8202}" presName="childNode1" presStyleLbl="bgAcc1" presStyleIdx="0" presStyleCnt="3" custScaleY="106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47D41-7066-4401-8D1D-2BBAD62690C4}" type="pres">
      <dgm:prSet presAssocID="{3FEDEAEF-6921-49BD-AC0A-A234789B820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D96E4-B6FC-4251-B864-54DDB0B4BFC8}" type="pres">
      <dgm:prSet presAssocID="{3FEDEAEF-6921-49BD-AC0A-A234789B820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F3697-3890-4687-BCAC-51D17757A51E}" type="pres">
      <dgm:prSet presAssocID="{3FEDEAEF-6921-49BD-AC0A-A234789B8202}" presName="connSite1" presStyleCnt="0"/>
      <dgm:spPr/>
      <dgm:t>
        <a:bodyPr/>
        <a:lstStyle/>
        <a:p>
          <a:endParaRPr lang="ru-RU"/>
        </a:p>
      </dgm:t>
    </dgm:pt>
    <dgm:pt modelId="{ACC9B450-B450-4398-B9D9-16012D5ABE8D}" type="pres">
      <dgm:prSet presAssocID="{F2516EDC-2AFF-4840-BC91-2B0921A3B602}" presName="Name9" presStyleLbl="sibTrans2D1" presStyleIdx="0" presStyleCnt="2"/>
      <dgm:spPr/>
      <dgm:t>
        <a:bodyPr/>
        <a:lstStyle/>
        <a:p>
          <a:endParaRPr lang="ru-RU"/>
        </a:p>
      </dgm:t>
    </dgm:pt>
    <dgm:pt modelId="{56F1FA3E-DA3C-4C0A-94CA-12695C244EDE}" type="pres">
      <dgm:prSet presAssocID="{77A2B360-8BCE-4104-8973-8B60E9A81D74}" presName="composite2" presStyleCnt="0"/>
      <dgm:spPr/>
      <dgm:t>
        <a:bodyPr/>
        <a:lstStyle/>
        <a:p>
          <a:endParaRPr lang="ru-RU"/>
        </a:p>
      </dgm:t>
    </dgm:pt>
    <dgm:pt modelId="{F9331C64-1580-44F4-9333-1036C4E50F85}" type="pres">
      <dgm:prSet presAssocID="{77A2B360-8BCE-4104-8973-8B60E9A81D74}" presName="dummyNode2" presStyleLbl="node1" presStyleIdx="0" presStyleCnt="3"/>
      <dgm:spPr/>
      <dgm:t>
        <a:bodyPr/>
        <a:lstStyle/>
        <a:p>
          <a:endParaRPr lang="ru-RU"/>
        </a:p>
      </dgm:t>
    </dgm:pt>
    <dgm:pt modelId="{897B0BA4-1D67-4BAC-B3F4-20FFBD800EE4}" type="pres">
      <dgm:prSet presAssocID="{77A2B360-8BCE-4104-8973-8B60E9A81D7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137C9-538B-4375-AED8-180D38B856F0}" type="pres">
      <dgm:prSet presAssocID="{77A2B360-8BCE-4104-8973-8B60E9A81D7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561C8-08DB-4C6A-9171-9D55572CF8C8}" type="pres">
      <dgm:prSet presAssocID="{77A2B360-8BCE-4104-8973-8B60E9A81D7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D67C1-47B5-4CC0-916C-BFBF7BE91B1F}" type="pres">
      <dgm:prSet presAssocID="{77A2B360-8BCE-4104-8973-8B60E9A81D74}" presName="connSite2" presStyleCnt="0"/>
      <dgm:spPr/>
      <dgm:t>
        <a:bodyPr/>
        <a:lstStyle/>
        <a:p>
          <a:endParaRPr lang="ru-RU"/>
        </a:p>
      </dgm:t>
    </dgm:pt>
    <dgm:pt modelId="{0D5EF773-C1CD-4165-87DC-FE9CD27CAD1D}" type="pres">
      <dgm:prSet presAssocID="{7AC1D465-7FFC-4AE7-B24B-655D9C740050}" presName="Name18" presStyleLbl="sibTrans2D1" presStyleIdx="1" presStyleCnt="2" custLinFactNeighborX="3178" custLinFactNeighborY="6037"/>
      <dgm:spPr/>
      <dgm:t>
        <a:bodyPr/>
        <a:lstStyle/>
        <a:p>
          <a:endParaRPr lang="ru-RU"/>
        </a:p>
      </dgm:t>
    </dgm:pt>
    <dgm:pt modelId="{712CC3EB-0F80-4B13-B5DA-4F45E3CC4FE1}" type="pres">
      <dgm:prSet presAssocID="{56B3B92A-1813-4A5F-85E7-10C685063E1D}" presName="composite1" presStyleCnt="0"/>
      <dgm:spPr/>
      <dgm:t>
        <a:bodyPr/>
        <a:lstStyle/>
        <a:p>
          <a:endParaRPr lang="ru-RU"/>
        </a:p>
      </dgm:t>
    </dgm:pt>
    <dgm:pt modelId="{17858E16-FC4A-4057-A41E-D06B2DA3B782}" type="pres">
      <dgm:prSet presAssocID="{56B3B92A-1813-4A5F-85E7-10C685063E1D}" presName="dummyNode1" presStyleLbl="node1" presStyleIdx="1" presStyleCnt="3"/>
      <dgm:spPr/>
      <dgm:t>
        <a:bodyPr/>
        <a:lstStyle/>
        <a:p>
          <a:endParaRPr lang="ru-RU"/>
        </a:p>
      </dgm:t>
    </dgm:pt>
    <dgm:pt modelId="{05D6B773-D7B0-46CA-A9F2-1EF64908CEE7}" type="pres">
      <dgm:prSet presAssocID="{56B3B92A-1813-4A5F-85E7-10C685063E1D}" presName="childNode1" presStyleLbl="bgAcc1" presStyleIdx="2" presStyleCnt="3" custScaleX="104437" custScaleY="100072" custLinFactNeighborX="1552" custLinFactNeighborY="-1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A5446-1EF6-410C-844C-EA3460B2A77A}" type="pres">
      <dgm:prSet presAssocID="{56B3B92A-1813-4A5F-85E7-10C685063E1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6C50F-7A20-4ADA-8F50-713D97E2F343}" type="pres">
      <dgm:prSet presAssocID="{56B3B92A-1813-4A5F-85E7-10C685063E1D}" presName="parentNode1" presStyleLbl="node1" presStyleIdx="2" presStyleCnt="3" custLinFactNeighborY="144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3DCFF-2A90-4D8D-9302-820768AB0C10}" type="pres">
      <dgm:prSet presAssocID="{56B3B92A-1813-4A5F-85E7-10C685063E1D}" presName="connSite1" presStyleCnt="0"/>
      <dgm:spPr/>
      <dgm:t>
        <a:bodyPr/>
        <a:lstStyle/>
        <a:p>
          <a:endParaRPr lang="ru-RU"/>
        </a:p>
      </dgm:t>
    </dgm:pt>
  </dgm:ptLst>
  <dgm:cxnLst>
    <dgm:cxn modelId="{6FB769DA-0856-4AC1-8721-2182BE01D2D7}" type="presOf" srcId="{77A2B360-8BCE-4104-8973-8B60E9A81D74}" destId="{E4B561C8-08DB-4C6A-9171-9D55572CF8C8}" srcOrd="0" destOrd="0" presId="urn:microsoft.com/office/officeart/2005/8/layout/hProcess4#1"/>
    <dgm:cxn modelId="{B24ED5EF-15A0-49C7-84FE-969BDB2079D9}" type="presOf" srcId="{B61E030E-6BD4-499B-B386-E690B749DF5D}" destId="{546137C9-538B-4375-AED8-180D38B856F0}" srcOrd="1" destOrd="0" presId="urn:microsoft.com/office/officeart/2005/8/layout/hProcess4#1"/>
    <dgm:cxn modelId="{2B2CA013-ADFB-43E0-B0F4-B99F96DD2228}" type="presOf" srcId="{9D358523-5D76-4BDD-BB36-9F4DC791FEE8}" destId="{66FA5446-1EF6-410C-844C-EA3460B2A77A}" srcOrd="1" destOrd="0" presId="urn:microsoft.com/office/officeart/2005/8/layout/hProcess4#1"/>
    <dgm:cxn modelId="{87A5D08A-5FE3-4834-B9A1-30CB8CBB36A2}" srcId="{56B3B92A-1813-4A5F-85E7-10C685063E1D}" destId="{AB79190C-A285-4766-AE07-BA9CF0226E23}" srcOrd="1" destOrd="0" parTransId="{175655BA-9D63-43E4-B69F-4A8980E27668}" sibTransId="{971D4CFC-2ADB-4928-AB3A-D7D4DCD94754}"/>
    <dgm:cxn modelId="{CF3A7039-3038-4A8E-8806-9A3F07153DC3}" type="presOf" srcId="{AB79190C-A285-4766-AE07-BA9CF0226E23}" destId="{05D6B773-D7B0-46CA-A9F2-1EF64908CEE7}" srcOrd="0" destOrd="1" presId="urn:microsoft.com/office/officeart/2005/8/layout/hProcess4#1"/>
    <dgm:cxn modelId="{3015D97B-51F8-4C0B-901D-843538F5EE85}" srcId="{C17624A7-E3C3-467A-B2AC-23F9276DC411}" destId="{3FEDEAEF-6921-49BD-AC0A-A234789B8202}" srcOrd="0" destOrd="0" parTransId="{107CD0DB-156F-4A08-8C95-518860BDD434}" sibTransId="{F2516EDC-2AFF-4840-BC91-2B0921A3B602}"/>
    <dgm:cxn modelId="{90298635-25FD-481D-B29F-A77679906CC4}" type="presOf" srcId="{7AC1D465-7FFC-4AE7-B24B-655D9C740050}" destId="{0D5EF773-C1CD-4165-87DC-FE9CD27CAD1D}" srcOrd="0" destOrd="0" presId="urn:microsoft.com/office/officeart/2005/8/layout/hProcess4#1"/>
    <dgm:cxn modelId="{C7815420-F7C3-4A5C-A19E-F0F81E542C7D}" type="presOf" srcId="{9D358523-5D76-4BDD-BB36-9F4DC791FEE8}" destId="{05D6B773-D7B0-46CA-A9F2-1EF64908CEE7}" srcOrd="0" destOrd="0" presId="urn:microsoft.com/office/officeart/2005/8/layout/hProcess4#1"/>
    <dgm:cxn modelId="{70D7690D-4442-4CA9-95C5-F5CD770D9C06}" srcId="{3FEDEAEF-6921-49BD-AC0A-A234789B8202}" destId="{B8DA8B38-9FE6-4C1D-A2AC-D95102E737C5}" srcOrd="0" destOrd="0" parTransId="{62CCF7A3-BBD8-4BAE-856C-EA89AF18813F}" sibTransId="{6B586E93-18A0-4264-9387-3ACA8E147326}"/>
    <dgm:cxn modelId="{FA7056A5-898D-4CB9-B8A6-0111A67976C9}" type="presOf" srcId="{4E66A66C-BBAA-4A81-BD4D-32CA3ACC339C}" destId="{66FA5446-1EF6-410C-844C-EA3460B2A77A}" srcOrd="1" destOrd="2" presId="urn:microsoft.com/office/officeart/2005/8/layout/hProcess4#1"/>
    <dgm:cxn modelId="{524CB8C3-A5B9-423A-87A4-0C057823BBB6}" type="presOf" srcId="{B8DA8B38-9FE6-4C1D-A2AC-D95102E737C5}" destId="{3EEBB07C-65B7-4D25-A660-E0603B31952E}" srcOrd="0" destOrd="0" presId="urn:microsoft.com/office/officeart/2005/8/layout/hProcess4#1"/>
    <dgm:cxn modelId="{A0FCBAAD-532D-4716-8BB2-58C084FF0D1D}" type="presOf" srcId="{3FEDEAEF-6921-49BD-AC0A-A234789B8202}" destId="{064D96E4-B6FC-4251-B864-54DDB0B4BFC8}" srcOrd="0" destOrd="0" presId="urn:microsoft.com/office/officeart/2005/8/layout/hProcess4#1"/>
    <dgm:cxn modelId="{6947CD27-E946-4950-B7AB-719B09A5CEBB}" type="presOf" srcId="{F2516EDC-2AFF-4840-BC91-2B0921A3B602}" destId="{ACC9B450-B450-4398-B9D9-16012D5ABE8D}" srcOrd="0" destOrd="0" presId="urn:microsoft.com/office/officeart/2005/8/layout/hProcess4#1"/>
    <dgm:cxn modelId="{81F62DF6-E599-4E50-959D-41AFB7440A6E}" srcId="{C17624A7-E3C3-467A-B2AC-23F9276DC411}" destId="{77A2B360-8BCE-4104-8973-8B60E9A81D74}" srcOrd="1" destOrd="0" parTransId="{0EBC9D26-8C11-46BE-A3B2-5C44520571E2}" sibTransId="{7AC1D465-7FFC-4AE7-B24B-655D9C740050}"/>
    <dgm:cxn modelId="{BC4A4E28-0031-4C77-90CF-DB6BBA3A5CC9}" type="presOf" srcId="{4E66A66C-BBAA-4A81-BD4D-32CA3ACC339C}" destId="{05D6B773-D7B0-46CA-A9F2-1EF64908CEE7}" srcOrd="0" destOrd="2" presId="urn:microsoft.com/office/officeart/2005/8/layout/hProcess4#1"/>
    <dgm:cxn modelId="{465346AD-86B9-4C74-A765-2251990C7343}" type="presOf" srcId="{C17624A7-E3C3-467A-B2AC-23F9276DC411}" destId="{78DF4BCF-2045-4657-9327-6B99DA947ACC}" srcOrd="0" destOrd="0" presId="urn:microsoft.com/office/officeart/2005/8/layout/hProcess4#1"/>
    <dgm:cxn modelId="{BD0F943D-DCF9-4E6F-8227-F17C9F1026AC}" type="presOf" srcId="{406232F1-ADE7-4F6C-A84B-C95A3CCDD2BC}" destId="{546137C9-538B-4375-AED8-180D38B856F0}" srcOrd="1" destOrd="1" presId="urn:microsoft.com/office/officeart/2005/8/layout/hProcess4#1"/>
    <dgm:cxn modelId="{25D19A10-126D-46F8-BA91-58060EFF0A24}" type="presOf" srcId="{6E09121A-FDD4-4A63-A56C-4384C1A0A162}" destId="{98147D41-7066-4401-8D1D-2BBAD62690C4}" srcOrd="1" destOrd="1" presId="urn:microsoft.com/office/officeart/2005/8/layout/hProcess4#1"/>
    <dgm:cxn modelId="{2D6EC9F3-53F0-4EB4-BD7F-913811268857}" type="presOf" srcId="{56B3B92A-1813-4A5F-85E7-10C685063E1D}" destId="{05F6C50F-7A20-4ADA-8F50-713D97E2F343}" srcOrd="0" destOrd="0" presId="urn:microsoft.com/office/officeart/2005/8/layout/hProcess4#1"/>
    <dgm:cxn modelId="{C6832734-F076-4945-BAF4-C721D0710846}" srcId="{77A2B360-8BCE-4104-8973-8B60E9A81D74}" destId="{406232F1-ADE7-4F6C-A84B-C95A3CCDD2BC}" srcOrd="1" destOrd="0" parTransId="{91BE18A1-E58B-401F-BA7E-4557A89CE1A5}" sibTransId="{81C2236D-0E5C-4940-BCC3-AA706E5703CE}"/>
    <dgm:cxn modelId="{2EFADFAE-5389-4EE5-9FC6-89173B0D852E}" type="presOf" srcId="{6E09121A-FDD4-4A63-A56C-4384C1A0A162}" destId="{3EEBB07C-65B7-4D25-A660-E0603B31952E}" srcOrd="0" destOrd="1" presId="urn:microsoft.com/office/officeart/2005/8/layout/hProcess4#1"/>
    <dgm:cxn modelId="{5C014605-4C8B-4603-919E-AE5BB01B3AD5}" type="presOf" srcId="{B61E030E-6BD4-499B-B386-E690B749DF5D}" destId="{897B0BA4-1D67-4BAC-B3F4-20FFBD800EE4}" srcOrd="0" destOrd="0" presId="urn:microsoft.com/office/officeart/2005/8/layout/hProcess4#1"/>
    <dgm:cxn modelId="{19BAB8D2-B777-4330-B5AB-72A3CBC6E37A}" srcId="{C17624A7-E3C3-467A-B2AC-23F9276DC411}" destId="{56B3B92A-1813-4A5F-85E7-10C685063E1D}" srcOrd="2" destOrd="0" parTransId="{C62CF4D1-DA6B-449A-99C3-7C1DFF58EFAA}" sibTransId="{1E8A42D7-7270-4E56-846D-80CDCAD82857}"/>
    <dgm:cxn modelId="{B4DA55D5-FB7F-48BD-B546-59015360B8EF}" type="presOf" srcId="{AB79190C-A285-4766-AE07-BA9CF0226E23}" destId="{66FA5446-1EF6-410C-844C-EA3460B2A77A}" srcOrd="1" destOrd="1" presId="urn:microsoft.com/office/officeart/2005/8/layout/hProcess4#1"/>
    <dgm:cxn modelId="{402DF8F3-F1B4-4765-B4B1-DA235FB3D924}" srcId="{3FEDEAEF-6921-49BD-AC0A-A234789B8202}" destId="{6E09121A-FDD4-4A63-A56C-4384C1A0A162}" srcOrd="1" destOrd="0" parTransId="{96F9D2B2-F17B-4AE5-856A-1FEC36A10550}" sibTransId="{4D25A49F-1CCE-4281-B68E-0F5F3F7F821C}"/>
    <dgm:cxn modelId="{241D899D-F3B4-424D-98E6-E0C7E01E7A6A}" type="presOf" srcId="{406232F1-ADE7-4F6C-A84B-C95A3CCDD2BC}" destId="{897B0BA4-1D67-4BAC-B3F4-20FFBD800EE4}" srcOrd="0" destOrd="1" presId="urn:microsoft.com/office/officeart/2005/8/layout/hProcess4#1"/>
    <dgm:cxn modelId="{5E51F43C-F359-4BC2-B8D1-BDFF0186C8F2}" srcId="{77A2B360-8BCE-4104-8973-8B60E9A81D74}" destId="{B61E030E-6BD4-499B-B386-E690B749DF5D}" srcOrd="0" destOrd="0" parTransId="{6AFFDEE8-48B7-4B02-B046-42EAD633CB88}" sibTransId="{D725DDE1-DB51-4A50-BA54-25A4258CAFD9}"/>
    <dgm:cxn modelId="{8C46D333-67B6-41C0-A1C5-AB0FCE10DD1D}" srcId="{56B3B92A-1813-4A5F-85E7-10C685063E1D}" destId="{4E66A66C-BBAA-4A81-BD4D-32CA3ACC339C}" srcOrd="2" destOrd="0" parTransId="{ED9BD301-2DE6-4E55-AD48-0C6F0B766B3F}" sibTransId="{2A8EF425-2A4D-4729-B690-25AD628CA45E}"/>
    <dgm:cxn modelId="{4FC25B4B-A04F-455A-B3DF-F00C6241125B}" srcId="{56B3B92A-1813-4A5F-85E7-10C685063E1D}" destId="{9D358523-5D76-4BDD-BB36-9F4DC791FEE8}" srcOrd="0" destOrd="0" parTransId="{CB13FED0-B4DF-4E07-823A-09EE35BA7BAF}" sibTransId="{B5DB03FA-04A1-4222-8255-3AE68EED26F8}"/>
    <dgm:cxn modelId="{F7543452-1959-4F02-BBBD-AD34BA2BD9EB}" type="presOf" srcId="{B8DA8B38-9FE6-4C1D-A2AC-D95102E737C5}" destId="{98147D41-7066-4401-8D1D-2BBAD62690C4}" srcOrd="1" destOrd="0" presId="urn:microsoft.com/office/officeart/2005/8/layout/hProcess4#1"/>
    <dgm:cxn modelId="{8CCC078A-476B-4AE6-B9BA-10FE94E38560}" type="presParOf" srcId="{78DF4BCF-2045-4657-9327-6B99DA947ACC}" destId="{D12F177A-79E7-4A0B-8C2C-B99147255B17}" srcOrd="0" destOrd="0" presId="urn:microsoft.com/office/officeart/2005/8/layout/hProcess4#1"/>
    <dgm:cxn modelId="{92BD5024-1009-4B9B-AE90-076CABEE999C}" type="presParOf" srcId="{78DF4BCF-2045-4657-9327-6B99DA947ACC}" destId="{697FCE6D-5655-4212-853F-52ED91AC75D6}" srcOrd="1" destOrd="0" presId="urn:microsoft.com/office/officeart/2005/8/layout/hProcess4#1"/>
    <dgm:cxn modelId="{C2E8AA5D-DC83-4641-A22A-B3E849C60FE5}" type="presParOf" srcId="{78DF4BCF-2045-4657-9327-6B99DA947ACC}" destId="{D7B212B5-1B58-4913-A63C-80C30F1DDE3B}" srcOrd="2" destOrd="0" presId="urn:microsoft.com/office/officeart/2005/8/layout/hProcess4#1"/>
    <dgm:cxn modelId="{76DD55BE-562C-44AE-B548-6AE0F9C4BF9B}" type="presParOf" srcId="{D7B212B5-1B58-4913-A63C-80C30F1DDE3B}" destId="{13CC57B0-2E9E-42E3-8887-CDA58F0778E3}" srcOrd="0" destOrd="0" presId="urn:microsoft.com/office/officeart/2005/8/layout/hProcess4#1"/>
    <dgm:cxn modelId="{105F0111-5A6F-46A0-8EE8-96EAA502EB5E}" type="presParOf" srcId="{13CC57B0-2E9E-42E3-8887-CDA58F0778E3}" destId="{B6E2BD94-9A4F-4BE3-B605-030D3B1FF1F5}" srcOrd="0" destOrd="0" presId="urn:microsoft.com/office/officeart/2005/8/layout/hProcess4#1"/>
    <dgm:cxn modelId="{AAC65BAB-047E-4799-8B79-F1D4C7CEAE87}" type="presParOf" srcId="{13CC57B0-2E9E-42E3-8887-CDA58F0778E3}" destId="{3EEBB07C-65B7-4D25-A660-E0603B31952E}" srcOrd="1" destOrd="0" presId="urn:microsoft.com/office/officeart/2005/8/layout/hProcess4#1"/>
    <dgm:cxn modelId="{492B20A0-7A2F-4934-88C5-387220FEB231}" type="presParOf" srcId="{13CC57B0-2E9E-42E3-8887-CDA58F0778E3}" destId="{98147D41-7066-4401-8D1D-2BBAD62690C4}" srcOrd="2" destOrd="0" presId="urn:microsoft.com/office/officeart/2005/8/layout/hProcess4#1"/>
    <dgm:cxn modelId="{F2E92211-74E3-4982-BC97-469C49CE4F06}" type="presParOf" srcId="{13CC57B0-2E9E-42E3-8887-CDA58F0778E3}" destId="{064D96E4-B6FC-4251-B864-54DDB0B4BFC8}" srcOrd="3" destOrd="0" presId="urn:microsoft.com/office/officeart/2005/8/layout/hProcess4#1"/>
    <dgm:cxn modelId="{F7C4A941-80FC-4B12-AC8C-ED858FB699A5}" type="presParOf" srcId="{13CC57B0-2E9E-42E3-8887-CDA58F0778E3}" destId="{585F3697-3890-4687-BCAC-51D17757A51E}" srcOrd="4" destOrd="0" presId="urn:microsoft.com/office/officeart/2005/8/layout/hProcess4#1"/>
    <dgm:cxn modelId="{21B8A0B5-3D98-4E69-9A5A-46B91DFBB66C}" type="presParOf" srcId="{D7B212B5-1B58-4913-A63C-80C30F1DDE3B}" destId="{ACC9B450-B450-4398-B9D9-16012D5ABE8D}" srcOrd="1" destOrd="0" presId="urn:microsoft.com/office/officeart/2005/8/layout/hProcess4#1"/>
    <dgm:cxn modelId="{5ACD933A-DDF3-4B08-95B7-B029B0574C5D}" type="presParOf" srcId="{D7B212B5-1B58-4913-A63C-80C30F1DDE3B}" destId="{56F1FA3E-DA3C-4C0A-94CA-12695C244EDE}" srcOrd="2" destOrd="0" presId="urn:microsoft.com/office/officeart/2005/8/layout/hProcess4#1"/>
    <dgm:cxn modelId="{030C63CC-8F91-49C4-9FBE-5B8766394462}" type="presParOf" srcId="{56F1FA3E-DA3C-4C0A-94CA-12695C244EDE}" destId="{F9331C64-1580-44F4-9333-1036C4E50F85}" srcOrd="0" destOrd="0" presId="urn:microsoft.com/office/officeart/2005/8/layout/hProcess4#1"/>
    <dgm:cxn modelId="{B4B7277F-D160-4793-99A6-24D79D6FE8B5}" type="presParOf" srcId="{56F1FA3E-DA3C-4C0A-94CA-12695C244EDE}" destId="{897B0BA4-1D67-4BAC-B3F4-20FFBD800EE4}" srcOrd="1" destOrd="0" presId="urn:microsoft.com/office/officeart/2005/8/layout/hProcess4#1"/>
    <dgm:cxn modelId="{147313E4-592C-457C-95F8-09C74105C9FE}" type="presParOf" srcId="{56F1FA3E-DA3C-4C0A-94CA-12695C244EDE}" destId="{546137C9-538B-4375-AED8-180D38B856F0}" srcOrd="2" destOrd="0" presId="urn:microsoft.com/office/officeart/2005/8/layout/hProcess4#1"/>
    <dgm:cxn modelId="{9620AA54-9904-4CA5-A0F3-59A725D0469D}" type="presParOf" srcId="{56F1FA3E-DA3C-4C0A-94CA-12695C244EDE}" destId="{E4B561C8-08DB-4C6A-9171-9D55572CF8C8}" srcOrd="3" destOrd="0" presId="urn:microsoft.com/office/officeart/2005/8/layout/hProcess4#1"/>
    <dgm:cxn modelId="{A3C0F821-EE51-4B81-A427-68E3F00C1125}" type="presParOf" srcId="{56F1FA3E-DA3C-4C0A-94CA-12695C244EDE}" destId="{A9DD67C1-47B5-4CC0-916C-BFBF7BE91B1F}" srcOrd="4" destOrd="0" presId="urn:microsoft.com/office/officeart/2005/8/layout/hProcess4#1"/>
    <dgm:cxn modelId="{48B642C2-0C5D-4A3F-91C5-FC486C8070F6}" type="presParOf" srcId="{D7B212B5-1B58-4913-A63C-80C30F1DDE3B}" destId="{0D5EF773-C1CD-4165-87DC-FE9CD27CAD1D}" srcOrd="3" destOrd="0" presId="urn:microsoft.com/office/officeart/2005/8/layout/hProcess4#1"/>
    <dgm:cxn modelId="{FABDED9A-84B8-4482-9076-6D37BCCB329E}" type="presParOf" srcId="{D7B212B5-1B58-4913-A63C-80C30F1DDE3B}" destId="{712CC3EB-0F80-4B13-B5DA-4F45E3CC4FE1}" srcOrd="4" destOrd="0" presId="urn:microsoft.com/office/officeart/2005/8/layout/hProcess4#1"/>
    <dgm:cxn modelId="{4013EDD6-3BA3-4537-9560-7DBEA6C5AEC0}" type="presParOf" srcId="{712CC3EB-0F80-4B13-B5DA-4F45E3CC4FE1}" destId="{17858E16-FC4A-4057-A41E-D06B2DA3B782}" srcOrd="0" destOrd="0" presId="urn:microsoft.com/office/officeart/2005/8/layout/hProcess4#1"/>
    <dgm:cxn modelId="{E0044A3E-463E-4BB1-90B0-0A87B90800D1}" type="presParOf" srcId="{712CC3EB-0F80-4B13-B5DA-4F45E3CC4FE1}" destId="{05D6B773-D7B0-46CA-A9F2-1EF64908CEE7}" srcOrd="1" destOrd="0" presId="urn:microsoft.com/office/officeart/2005/8/layout/hProcess4#1"/>
    <dgm:cxn modelId="{2531DF43-60E8-4C33-9E45-3B621E29C6EC}" type="presParOf" srcId="{712CC3EB-0F80-4B13-B5DA-4F45E3CC4FE1}" destId="{66FA5446-1EF6-410C-844C-EA3460B2A77A}" srcOrd="2" destOrd="0" presId="urn:microsoft.com/office/officeart/2005/8/layout/hProcess4#1"/>
    <dgm:cxn modelId="{8D47DD6D-5E2C-4F41-A5D2-BCEBED472030}" type="presParOf" srcId="{712CC3EB-0F80-4B13-B5DA-4F45E3CC4FE1}" destId="{05F6C50F-7A20-4ADA-8F50-713D97E2F343}" srcOrd="3" destOrd="0" presId="urn:microsoft.com/office/officeart/2005/8/layout/hProcess4#1"/>
    <dgm:cxn modelId="{509A0327-293C-4C8A-964F-BEAF8A0FB22E}" type="presParOf" srcId="{712CC3EB-0F80-4B13-B5DA-4F45E3CC4FE1}" destId="{6043DCFF-2A90-4D8D-9302-820768AB0C10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2D781D-8096-426B-B2DA-53A6E0842F10}" type="doc">
      <dgm:prSet loTypeId="urn:microsoft.com/office/officeart/2005/8/layout/arrow4" loCatId="process" qsTypeId="urn:microsoft.com/office/officeart/2005/8/quickstyle/simple1#3" qsCatId="simple" csTypeId="urn:microsoft.com/office/officeart/2005/8/colors/accent2_3#1" csCatId="accent2" phldr="1"/>
      <dgm:spPr/>
      <dgm:t>
        <a:bodyPr/>
        <a:lstStyle/>
        <a:p>
          <a:endParaRPr lang="ru-RU"/>
        </a:p>
      </dgm:t>
    </dgm:pt>
    <dgm:pt modelId="{702B4B4E-12E7-4A79-BD19-E3511218593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Объявлена свобода слова, амнистия, отмена смертной казни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3FB7BB5-9854-4EA5-9894-737E36772E02}" type="parTrans" cxnId="{473C8AC7-A1F8-41C2-932D-A8E3FF031005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8DBA3E9A-A607-44E1-AD1F-B9984D172210}" type="sibTrans" cxnId="{473C8AC7-A1F8-41C2-932D-A8E3FF031005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296FBCC2-1942-4AF0-84A9-EAD75543E3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Не решены аграрный, рабочий и национальный вопросы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A62B3309-3CFA-4CB3-AAC9-8F3E0C0C854E}" type="parTrans" cxnId="{0AB252B4-91E4-49C5-B698-08A20F6DDE1D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A2B57B9-875F-4C57-BE12-ADFAC973191C}" type="sibTrans" cxnId="{0AB252B4-91E4-49C5-B698-08A20F6DDE1D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DFF1D836-1529-43D2-ABDD-EF18F87D5D28}" type="pres">
      <dgm:prSet presAssocID="{BD2D781D-8096-426B-B2DA-53A6E0842F1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8AA15D-83E1-4462-A3F1-D45D5A9CE019}" type="pres">
      <dgm:prSet presAssocID="{702B4B4E-12E7-4A79-BD19-E35112185939}" presName="upArrow" presStyleLbl="node1" presStyleIdx="0" presStyleCnt="2" custScaleX="50909" custLinFactNeighborX="-40544" custLinFactNeighborY="937"/>
      <dgm:spPr/>
      <dgm:t>
        <a:bodyPr/>
        <a:lstStyle/>
        <a:p>
          <a:endParaRPr lang="ru-RU"/>
        </a:p>
      </dgm:t>
    </dgm:pt>
    <dgm:pt modelId="{3F5734F1-B718-46A2-871A-2B01A12F44C1}" type="pres">
      <dgm:prSet presAssocID="{702B4B4E-12E7-4A79-BD19-E35112185939}" presName="upArrowText" presStyleLbl="revTx" presStyleIdx="0" presStyleCnt="2" custScaleX="129558" custScaleY="62963" custLinFactNeighborX="2185" custLinFactNeighborY="22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1C6FC-BAF6-4E17-8231-A260352C9E79}" type="pres">
      <dgm:prSet presAssocID="{296FBCC2-1942-4AF0-84A9-EAD75543E361}" presName="downArrow" presStyleLbl="node1" presStyleIdx="1" presStyleCnt="2" custScaleX="54199" custLinFactNeighborX="-70902" custLinFactNeighborY="4683"/>
      <dgm:spPr/>
      <dgm:t>
        <a:bodyPr/>
        <a:lstStyle/>
        <a:p>
          <a:endParaRPr lang="ru-RU"/>
        </a:p>
      </dgm:t>
    </dgm:pt>
    <dgm:pt modelId="{26CB1C30-FD9A-4608-8456-E4F8F5C12CCE}" type="pres">
      <dgm:prSet presAssocID="{296FBCC2-1942-4AF0-84A9-EAD75543E361}" presName="downArrowText" presStyleLbl="revTx" presStyleIdx="1" presStyleCnt="2" custScaleX="149637" custScaleY="78240" custLinFactNeighborX="6850" custLinFactNeighborY="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D285E-B3FC-4A46-9DC2-2C90C34261A5}" type="presOf" srcId="{296FBCC2-1942-4AF0-84A9-EAD75543E361}" destId="{26CB1C30-FD9A-4608-8456-E4F8F5C12CCE}" srcOrd="0" destOrd="0" presId="urn:microsoft.com/office/officeart/2005/8/layout/arrow4"/>
    <dgm:cxn modelId="{1F63BE45-C0B5-46F1-818F-CF3D20725371}" type="presOf" srcId="{702B4B4E-12E7-4A79-BD19-E35112185939}" destId="{3F5734F1-B718-46A2-871A-2B01A12F44C1}" srcOrd="0" destOrd="0" presId="urn:microsoft.com/office/officeart/2005/8/layout/arrow4"/>
    <dgm:cxn modelId="{96416455-E4D4-44C2-AC1C-B1F2139F349B}" type="presOf" srcId="{BD2D781D-8096-426B-B2DA-53A6E0842F10}" destId="{DFF1D836-1529-43D2-ABDD-EF18F87D5D28}" srcOrd="0" destOrd="0" presId="urn:microsoft.com/office/officeart/2005/8/layout/arrow4"/>
    <dgm:cxn modelId="{473C8AC7-A1F8-41C2-932D-A8E3FF031005}" srcId="{BD2D781D-8096-426B-B2DA-53A6E0842F10}" destId="{702B4B4E-12E7-4A79-BD19-E35112185939}" srcOrd="0" destOrd="0" parTransId="{E3FB7BB5-9854-4EA5-9894-737E36772E02}" sibTransId="{8DBA3E9A-A607-44E1-AD1F-B9984D172210}"/>
    <dgm:cxn modelId="{0AB252B4-91E4-49C5-B698-08A20F6DDE1D}" srcId="{BD2D781D-8096-426B-B2DA-53A6E0842F10}" destId="{296FBCC2-1942-4AF0-84A9-EAD75543E361}" srcOrd="1" destOrd="0" parTransId="{A62B3309-3CFA-4CB3-AAC9-8F3E0C0C854E}" sibTransId="{9A2B57B9-875F-4C57-BE12-ADFAC973191C}"/>
    <dgm:cxn modelId="{7B0154D5-0D79-4292-9B92-9C9BB897D8D6}" type="presParOf" srcId="{DFF1D836-1529-43D2-ABDD-EF18F87D5D28}" destId="{8D8AA15D-83E1-4462-A3F1-D45D5A9CE019}" srcOrd="0" destOrd="0" presId="urn:microsoft.com/office/officeart/2005/8/layout/arrow4"/>
    <dgm:cxn modelId="{41BF7B2A-88BD-4575-8BC2-302D9DBC8BF4}" type="presParOf" srcId="{DFF1D836-1529-43D2-ABDD-EF18F87D5D28}" destId="{3F5734F1-B718-46A2-871A-2B01A12F44C1}" srcOrd="1" destOrd="0" presId="urn:microsoft.com/office/officeart/2005/8/layout/arrow4"/>
    <dgm:cxn modelId="{D6CC3365-7CBF-435B-9044-1C1B8B445D39}" type="presParOf" srcId="{DFF1D836-1529-43D2-ABDD-EF18F87D5D28}" destId="{0931C6FC-BAF6-4E17-8231-A260352C9E79}" srcOrd="2" destOrd="0" presId="urn:microsoft.com/office/officeart/2005/8/layout/arrow4"/>
    <dgm:cxn modelId="{03695B61-4CC0-472C-A1DA-BC36CCEF7C27}" type="presParOf" srcId="{DFF1D836-1529-43D2-ABDD-EF18F87D5D28}" destId="{26CB1C30-FD9A-4608-8456-E4F8F5C12CC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660DB1-EF57-4C5C-BCD4-6B1A7629C201}" type="doc">
      <dgm:prSet loTypeId="urn:microsoft.com/office/officeart/2009/3/layout/SnapshotPictureList" loCatId="picture" qsTypeId="urn:microsoft.com/office/officeart/2005/8/quickstyle/3d3#4" qsCatId="3D" csTypeId="urn:microsoft.com/office/officeart/2005/8/colors/accent2_1#4" csCatId="accent2" phldr="1"/>
      <dgm:spPr/>
      <dgm:t>
        <a:bodyPr/>
        <a:lstStyle/>
        <a:p>
          <a:endParaRPr lang="ru-RU"/>
        </a:p>
      </dgm:t>
    </dgm:pt>
    <dgm:pt modelId="{563D45C4-57D3-4A53-9DAC-B7DA0A926893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latin typeface="Arial Narrow" panose="020B0606020202030204" pitchFamily="34" charset="0"/>
            </a:rPr>
            <a:t>А.Байтурсынов</a:t>
          </a:r>
          <a:r>
            <a:rPr lang="ru-RU" sz="1800" b="1" dirty="0" smtClean="0">
              <a:latin typeface="Arial Narrow" panose="020B0606020202030204" pitchFamily="34" charset="0"/>
            </a:rPr>
            <a:t> 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4F320CCE-A25B-4B7B-99CB-A07507F6461E}" type="parTrans" cxnId="{50E8D6C2-B265-45AA-A78D-EE6614A2693A}">
      <dgm:prSet/>
      <dgm:spPr/>
      <dgm:t>
        <a:bodyPr/>
        <a:lstStyle/>
        <a:p>
          <a:pPr algn="ctr"/>
          <a:endParaRPr lang="ru-RU" sz="1800"/>
        </a:p>
      </dgm:t>
    </dgm:pt>
    <dgm:pt modelId="{D1B6E7F5-F266-43A0-AADC-6727C2373E55}" type="sibTrans" cxnId="{50E8D6C2-B265-45AA-A78D-EE6614A2693A}">
      <dgm:prSet/>
      <dgm:spPr/>
      <dgm:t>
        <a:bodyPr/>
        <a:lstStyle/>
        <a:p>
          <a:pPr algn="ctr"/>
          <a:endParaRPr lang="ru-RU" sz="1800"/>
        </a:p>
      </dgm:t>
    </dgm:pt>
    <dgm:pt modelId="{D4234D52-ECF6-4E34-95C2-6F1D480148F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Духовное возрождение казахского народа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1100430-1C27-4095-94DD-E5D582D42DA1}" type="parTrans" cxnId="{07ACDF0D-F907-4C8C-BFBA-9152CBA78431}">
      <dgm:prSet/>
      <dgm:spPr/>
      <dgm:t>
        <a:bodyPr/>
        <a:lstStyle/>
        <a:p>
          <a:pPr algn="ctr"/>
          <a:endParaRPr lang="ru-RU" sz="1800"/>
        </a:p>
      </dgm:t>
    </dgm:pt>
    <dgm:pt modelId="{5025854C-7BB3-4CBA-8BA1-200CEC9A565F}" type="sibTrans" cxnId="{07ACDF0D-F907-4C8C-BFBA-9152CBA78431}">
      <dgm:prSet/>
      <dgm:spPr/>
      <dgm:t>
        <a:bodyPr/>
        <a:lstStyle/>
        <a:p>
          <a:pPr algn="ctr"/>
          <a:endParaRPr lang="ru-RU" sz="1800"/>
        </a:p>
      </dgm:t>
    </dgm:pt>
    <dgm:pt modelId="{B5363F20-F8F3-4807-9245-D3AE84489B49}" type="pres">
      <dgm:prSet presAssocID="{84660DB1-EF57-4C5C-BCD4-6B1A7629C20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1F6097-7128-4B26-ACCB-661FE83B6498}" type="pres">
      <dgm:prSet presAssocID="{563D45C4-57D3-4A53-9DAC-B7DA0A926893}" presName="composite" presStyleCnt="0"/>
      <dgm:spPr/>
    </dgm:pt>
    <dgm:pt modelId="{65A2BC14-D10B-43D8-A062-76036C5856FA}" type="pres">
      <dgm:prSet presAssocID="{563D45C4-57D3-4A53-9DAC-B7DA0A926893}" presName="ParentAccentShape" presStyleLbl="trBgShp" presStyleIdx="0" presStyleCnt="2" custScaleX="210008" custScaleY="350881" custLinFactNeighborX="6017" custLinFactNeighborY="-39456"/>
      <dgm:spPr/>
    </dgm:pt>
    <dgm:pt modelId="{A5B40DE9-88AD-4835-A694-A0903606BA8C}" type="pres">
      <dgm:prSet presAssocID="{563D45C4-57D3-4A53-9DAC-B7DA0A926893}" presName="ParentText" presStyleLbl="revTx" presStyleIdx="0" presStyleCnt="2" custScaleX="258666" custScaleY="868591" custLinFactY="-1400000" custLinFactNeighborX="25901" custLinFactNeighborY="-14840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CCB80-1F03-4CB5-910A-3CA3BE5973A8}" type="pres">
      <dgm:prSet presAssocID="{563D45C4-57D3-4A53-9DAC-B7DA0A926893}" presName="ChildText" presStyleLbl="revTx" presStyleIdx="1" presStyleCnt="2" custScaleX="488297" custScaleY="160392" custLinFactX="-50165" custLinFactY="100000" custLinFactNeighborX="-100000" custLinFactNeighborY="1502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E1A964C-3CDC-4655-892B-80A4D1CA0F8F}" type="pres">
      <dgm:prSet presAssocID="{563D45C4-57D3-4A53-9DAC-B7DA0A926893}" presName="ChildAccentShape" presStyleLbl="trBgShp" presStyleIdx="1" presStyleCnt="2"/>
      <dgm:spPr/>
    </dgm:pt>
    <dgm:pt modelId="{115CF920-C7CA-4D4A-98EA-EFF44E97C547}" type="pres">
      <dgm:prSet presAssocID="{563D45C4-57D3-4A53-9DAC-B7DA0A926893}" presName="Image" presStyleLbl="alignImgPlace1" presStyleIdx="0" presStyleCnt="1" custScaleX="187230" custScaleY="291288" custLinFactNeighborX="17868" custLinFactNeighborY="-32540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23" r="16023"/>
          </a:stretch>
        </a:blipFill>
      </dgm:spPr>
      <dgm:t>
        <a:bodyPr/>
        <a:lstStyle/>
        <a:p>
          <a:endParaRPr lang="ru-RU"/>
        </a:p>
      </dgm:t>
    </dgm:pt>
  </dgm:ptLst>
  <dgm:cxnLst>
    <dgm:cxn modelId="{07ACDF0D-F907-4C8C-BFBA-9152CBA78431}" srcId="{563D45C4-57D3-4A53-9DAC-B7DA0A926893}" destId="{D4234D52-ECF6-4E34-95C2-6F1D480148F2}" srcOrd="0" destOrd="0" parTransId="{F1100430-1C27-4095-94DD-E5D582D42DA1}" sibTransId="{5025854C-7BB3-4CBA-8BA1-200CEC9A565F}"/>
    <dgm:cxn modelId="{50E8D6C2-B265-45AA-A78D-EE6614A2693A}" srcId="{84660DB1-EF57-4C5C-BCD4-6B1A7629C201}" destId="{563D45C4-57D3-4A53-9DAC-B7DA0A926893}" srcOrd="0" destOrd="0" parTransId="{4F320CCE-A25B-4B7B-99CB-A07507F6461E}" sibTransId="{D1B6E7F5-F266-43A0-AADC-6727C2373E55}"/>
    <dgm:cxn modelId="{8AF03DC1-C008-4F51-8DA4-CA866D53616E}" type="presOf" srcId="{D4234D52-ECF6-4E34-95C2-6F1D480148F2}" destId="{1DDCCB80-1F03-4CB5-910A-3CA3BE5973A8}" srcOrd="0" destOrd="0" presId="urn:microsoft.com/office/officeart/2009/3/layout/SnapshotPictureList"/>
    <dgm:cxn modelId="{4B71EEAE-0759-4468-AD20-2532A4F561E5}" type="presOf" srcId="{84660DB1-EF57-4C5C-BCD4-6B1A7629C201}" destId="{B5363F20-F8F3-4807-9245-D3AE84489B49}" srcOrd="0" destOrd="0" presId="urn:microsoft.com/office/officeart/2009/3/layout/SnapshotPictureList"/>
    <dgm:cxn modelId="{E5EDA55C-5214-4068-A151-D032EC0732C0}" type="presOf" srcId="{563D45C4-57D3-4A53-9DAC-B7DA0A926893}" destId="{A5B40DE9-88AD-4835-A694-A0903606BA8C}" srcOrd="0" destOrd="0" presId="urn:microsoft.com/office/officeart/2009/3/layout/SnapshotPictureList"/>
    <dgm:cxn modelId="{312516C0-DB10-4E51-89FE-86DE00D3E177}" type="presParOf" srcId="{B5363F20-F8F3-4807-9245-D3AE84489B49}" destId="{4F1F6097-7128-4B26-ACCB-661FE83B6498}" srcOrd="0" destOrd="0" presId="urn:microsoft.com/office/officeart/2009/3/layout/SnapshotPictureList"/>
    <dgm:cxn modelId="{E7DE78D1-242C-473A-94BE-73BF06361675}" type="presParOf" srcId="{4F1F6097-7128-4B26-ACCB-661FE83B6498}" destId="{65A2BC14-D10B-43D8-A062-76036C5856FA}" srcOrd="0" destOrd="0" presId="urn:microsoft.com/office/officeart/2009/3/layout/SnapshotPictureList"/>
    <dgm:cxn modelId="{C04EB0E0-B782-4F6A-91EA-91E23B2479C3}" type="presParOf" srcId="{4F1F6097-7128-4B26-ACCB-661FE83B6498}" destId="{A5B40DE9-88AD-4835-A694-A0903606BA8C}" srcOrd="1" destOrd="0" presId="urn:microsoft.com/office/officeart/2009/3/layout/SnapshotPictureList"/>
    <dgm:cxn modelId="{B5EDE271-8418-4010-93BA-96ED5FAC5ED4}" type="presParOf" srcId="{4F1F6097-7128-4B26-ACCB-661FE83B6498}" destId="{1DDCCB80-1F03-4CB5-910A-3CA3BE5973A8}" srcOrd="2" destOrd="0" presId="urn:microsoft.com/office/officeart/2009/3/layout/SnapshotPictureList"/>
    <dgm:cxn modelId="{94318369-033E-46D7-B974-8FECC5E28DBA}" type="presParOf" srcId="{4F1F6097-7128-4B26-ACCB-661FE83B6498}" destId="{3E1A964C-3CDC-4655-892B-80A4D1CA0F8F}" srcOrd="3" destOrd="0" presId="urn:microsoft.com/office/officeart/2009/3/layout/SnapshotPictureList"/>
    <dgm:cxn modelId="{1AC94DAC-83BA-4CE8-9CEC-8A34D641E9B2}" type="presParOf" srcId="{4F1F6097-7128-4B26-ACCB-661FE83B6498}" destId="{115CF920-C7CA-4D4A-98EA-EFF44E97C54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660DB1-EF57-4C5C-BCD4-6B1A7629C201}" type="doc">
      <dgm:prSet loTypeId="urn:microsoft.com/office/officeart/2009/3/layout/SnapshotPictureList" loCatId="picture" qsTypeId="urn:microsoft.com/office/officeart/2005/8/quickstyle/3d3#5" qsCatId="3D" csTypeId="urn:microsoft.com/office/officeart/2005/8/colors/accent2_1#5" csCatId="accent2" phldr="1"/>
      <dgm:spPr/>
      <dgm:t>
        <a:bodyPr/>
        <a:lstStyle/>
        <a:p>
          <a:endParaRPr lang="ru-RU"/>
        </a:p>
      </dgm:t>
    </dgm:pt>
    <dgm:pt modelId="{563D45C4-57D3-4A53-9DAC-B7DA0A926893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latin typeface="Arial Narrow" panose="020B0606020202030204" pitchFamily="34" charset="0"/>
            </a:rPr>
            <a:t>А.Бокейханов</a:t>
          </a:r>
          <a:r>
            <a:rPr lang="ru-RU" sz="1800" b="1" dirty="0" smtClean="0">
              <a:latin typeface="Arial Narrow" panose="020B0606020202030204" pitchFamily="34" charset="0"/>
            </a:rPr>
            <a:t> 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4F320CCE-A25B-4B7B-99CB-A07507F6461E}" type="parTrans" cxnId="{50E8D6C2-B265-45AA-A78D-EE6614A2693A}">
      <dgm:prSet/>
      <dgm:spPr/>
      <dgm:t>
        <a:bodyPr/>
        <a:lstStyle/>
        <a:p>
          <a:pPr algn="ctr"/>
          <a:endParaRPr lang="ru-RU" sz="1800"/>
        </a:p>
      </dgm:t>
    </dgm:pt>
    <dgm:pt modelId="{D1B6E7F5-F266-43A0-AADC-6727C2373E55}" type="sibTrans" cxnId="{50E8D6C2-B265-45AA-A78D-EE6614A2693A}">
      <dgm:prSet/>
      <dgm:spPr/>
      <dgm:t>
        <a:bodyPr/>
        <a:lstStyle/>
        <a:p>
          <a:pPr algn="ctr"/>
          <a:endParaRPr lang="ru-RU" sz="1800"/>
        </a:p>
      </dgm:t>
    </dgm:pt>
    <dgm:pt modelId="{D4234D52-ECF6-4E34-95C2-6F1D480148F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Концепция борьбы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за независимость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1100430-1C27-4095-94DD-E5D582D42DA1}" type="parTrans" cxnId="{07ACDF0D-F907-4C8C-BFBA-9152CBA78431}">
      <dgm:prSet/>
      <dgm:spPr/>
      <dgm:t>
        <a:bodyPr/>
        <a:lstStyle/>
        <a:p>
          <a:pPr algn="ctr"/>
          <a:endParaRPr lang="ru-RU" sz="1800"/>
        </a:p>
      </dgm:t>
    </dgm:pt>
    <dgm:pt modelId="{5025854C-7BB3-4CBA-8BA1-200CEC9A565F}" type="sibTrans" cxnId="{07ACDF0D-F907-4C8C-BFBA-9152CBA78431}">
      <dgm:prSet/>
      <dgm:spPr/>
      <dgm:t>
        <a:bodyPr/>
        <a:lstStyle/>
        <a:p>
          <a:pPr algn="ctr"/>
          <a:endParaRPr lang="ru-RU" sz="1800"/>
        </a:p>
      </dgm:t>
    </dgm:pt>
    <dgm:pt modelId="{B5363F20-F8F3-4807-9245-D3AE84489B49}" type="pres">
      <dgm:prSet presAssocID="{84660DB1-EF57-4C5C-BCD4-6B1A7629C20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1F6097-7128-4B26-ACCB-661FE83B6498}" type="pres">
      <dgm:prSet presAssocID="{563D45C4-57D3-4A53-9DAC-B7DA0A926893}" presName="composite" presStyleCnt="0"/>
      <dgm:spPr/>
    </dgm:pt>
    <dgm:pt modelId="{65A2BC14-D10B-43D8-A062-76036C5856FA}" type="pres">
      <dgm:prSet presAssocID="{563D45C4-57D3-4A53-9DAC-B7DA0A926893}" presName="ParentAccentShape" presStyleLbl="trBgShp" presStyleIdx="0" presStyleCnt="2" custScaleX="210008" custScaleY="354198" custLinFactNeighborX="41860" custLinFactNeighborY="-54601"/>
      <dgm:spPr/>
    </dgm:pt>
    <dgm:pt modelId="{A5B40DE9-88AD-4835-A694-A0903606BA8C}" type="pres">
      <dgm:prSet presAssocID="{563D45C4-57D3-4A53-9DAC-B7DA0A926893}" presName="ParentText" presStyleLbl="revTx" presStyleIdx="0" presStyleCnt="2" custScaleX="234710" custScaleY="497204" custLinFactY="-1400000" custLinFactNeighborX="25901" custLinFactNeighborY="-14840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CCB80-1F03-4CB5-910A-3CA3BE5973A8}" type="pres">
      <dgm:prSet presAssocID="{563D45C4-57D3-4A53-9DAC-B7DA0A926893}" presName="ChildText" presStyleLbl="revTx" presStyleIdx="1" presStyleCnt="2" custScaleX="488297" custScaleY="160392" custLinFactY="100000" custLinFactNeighborX="-88842" custLinFactNeighborY="13023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E1A964C-3CDC-4655-892B-80A4D1CA0F8F}" type="pres">
      <dgm:prSet presAssocID="{563D45C4-57D3-4A53-9DAC-B7DA0A926893}" presName="ChildAccentShape" presStyleLbl="trBgShp" presStyleIdx="1" presStyleCnt="2"/>
      <dgm:spPr/>
    </dgm:pt>
    <dgm:pt modelId="{115CF920-C7CA-4D4A-98EA-EFF44E97C547}" type="pres">
      <dgm:prSet presAssocID="{563D45C4-57D3-4A53-9DAC-B7DA0A926893}" presName="Image" presStyleLbl="alignImgPlace1" presStyleIdx="0" presStyleCnt="1" custScaleX="174021" custScaleY="291288" custLinFactNeighborX="47956" custLinFactNeighborY="-4863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400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7ACDF0D-F907-4C8C-BFBA-9152CBA78431}" srcId="{563D45C4-57D3-4A53-9DAC-B7DA0A926893}" destId="{D4234D52-ECF6-4E34-95C2-6F1D480148F2}" srcOrd="0" destOrd="0" parTransId="{F1100430-1C27-4095-94DD-E5D582D42DA1}" sibTransId="{5025854C-7BB3-4CBA-8BA1-200CEC9A565F}"/>
    <dgm:cxn modelId="{B663D21D-6C2F-4ABB-94F2-7002BC2BB140}" type="presOf" srcId="{84660DB1-EF57-4C5C-BCD4-6B1A7629C201}" destId="{B5363F20-F8F3-4807-9245-D3AE84489B49}" srcOrd="0" destOrd="0" presId="urn:microsoft.com/office/officeart/2009/3/layout/SnapshotPictureList"/>
    <dgm:cxn modelId="{A1059D9F-6BCB-48CC-8E94-64507960A777}" type="presOf" srcId="{563D45C4-57D3-4A53-9DAC-B7DA0A926893}" destId="{A5B40DE9-88AD-4835-A694-A0903606BA8C}" srcOrd="0" destOrd="0" presId="urn:microsoft.com/office/officeart/2009/3/layout/SnapshotPictureList"/>
    <dgm:cxn modelId="{9CE2103E-EE15-4BB4-AA7E-9C184B461515}" type="presOf" srcId="{D4234D52-ECF6-4E34-95C2-6F1D480148F2}" destId="{1DDCCB80-1F03-4CB5-910A-3CA3BE5973A8}" srcOrd="0" destOrd="0" presId="urn:microsoft.com/office/officeart/2009/3/layout/SnapshotPictureList"/>
    <dgm:cxn modelId="{50E8D6C2-B265-45AA-A78D-EE6614A2693A}" srcId="{84660DB1-EF57-4C5C-BCD4-6B1A7629C201}" destId="{563D45C4-57D3-4A53-9DAC-B7DA0A926893}" srcOrd="0" destOrd="0" parTransId="{4F320CCE-A25B-4B7B-99CB-A07507F6461E}" sibTransId="{D1B6E7F5-F266-43A0-AADC-6727C2373E55}"/>
    <dgm:cxn modelId="{12FDB938-9C91-4F5C-8CD3-E8D2A4FE5656}" type="presParOf" srcId="{B5363F20-F8F3-4807-9245-D3AE84489B49}" destId="{4F1F6097-7128-4B26-ACCB-661FE83B6498}" srcOrd="0" destOrd="0" presId="urn:microsoft.com/office/officeart/2009/3/layout/SnapshotPictureList"/>
    <dgm:cxn modelId="{4A11EC66-BBF5-42A3-BC46-192076EDE327}" type="presParOf" srcId="{4F1F6097-7128-4B26-ACCB-661FE83B6498}" destId="{65A2BC14-D10B-43D8-A062-76036C5856FA}" srcOrd="0" destOrd="0" presId="urn:microsoft.com/office/officeart/2009/3/layout/SnapshotPictureList"/>
    <dgm:cxn modelId="{AECB51FA-8910-42C0-B77D-0A5C33B5C413}" type="presParOf" srcId="{4F1F6097-7128-4B26-ACCB-661FE83B6498}" destId="{A5B40DE9-88AD-4835-A694-A0903606BA8C}" srcOrd="1" destOrd="0" presId="urn:microsoft.com/office/officeart/2009/3/layout/SnapshotPictureList"/>
    <dgm:cxn modelId="{5FEA9F95-4D52-4E47-A282-9E5492C897D0}" type="presParOf" srcId="{4F1F6097-7128-4B26-ACCB-661FE83B6498}" destId="{1DDCCB80-1F03-4CB5-910A-3CA3BE5973A8}" srcOrd="2" destOrd="0" presId="urn:microsoft.com/office/officeart/2009/3/layout/SnapshotPictureList"/>
    <dgm:cxn modelId="{222EF62B-C126-4FF4-A164-50B0B2435675}" type="presParOf" srcId="{4F1F6097-7128-4B26-ACCB-661FE83B6498}" destId="{3E1A964C-3CDC-4655-892B-80A4D1CA0F8F}" srcOrd="3" destOrd="0" presId="urn:microsoft.com/office/officeart/2009/3/layout/SnapshotPictureList"/>
    <dgm:cxn modelId="{165A2C0E-17F2-400B-979C-0D205803CA5D}" type="presParOf" srcId="{4F1F6097-7128-4B26-ACCB-661FE83B6498}" destId="{115CF920-C7CA-4D4A-98EA-EFF44E97C54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660DB1-EF57-4C5C-BCD4-6B1A7629C201}" type="doc">
      <dgm:prSet loTypeId="urn:microsoft.com/office/officeart/2009/3/layout/SnapshotPictureList" loCatId="picture" qsTypeId="urn:microsoft.com/office/officeart/2005/8/quickstyle/3d3#6" qsCatId="3D" csTypeId="urn:microsoft.com/office/officeart/2005/8/colors/accent2_1#6" csCatId="accent2" phldr="1"/>
      <dgm:spPr/>
      <dgm:t>
        <a:bodyPr/>
        <a:lstStyle/>
        <a:p>
          <a:endParaRPr lang="ru-RU"/>
        </a:p>
      </dgm:t>
    </dgm:pt>
    <dgm:pt modelId="{563D45C4-57D3-4A53-9DAC-B7DA0A926893}">
      <dgm:prSet phldrT="[Текст]" custT="1"/>
      <dgm:spPr/>
      <dgm:t>
        <a:bodyPr/>
        <a:lstStyle/>
        <a:p>
          <a:pPr algn="ctr"/>
          <a:r>
            <a:rPr lang="ru-RU" sz="1800" b="1" dirty="0" err="1" smtClean="0">
              <a:latin typeface="Arial Narrow" panose="020B0606020202030204" pitchFamily="34" charset="0"/>
            </a:rPr>
            <a:t>М.Дулатов</a:t>
          </a:r>
          <a:r>
            <a:rPr lang="ru-RU" sz="1800" b="1" dirty="0" smtClean="0">
              <a:latin typeface="Arial Narrow" panose="020B0606020202030204" pitchFamily="34" charset="0"/>
            </a:rPr>
            <a:t>  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4F320CCE-A25B-4B7B-99CB-A07507F6461E}" type="parTrans" cxnId="{50E8D6C2-B265-45AA-A78D-EE6614A2693A}">
      <dgm:prSet/>
      <dgm:spPr/>
      <dgm:t>
        <a:bodyPr/>
        <a:lstStyle/>
        <a:p>
          <a:pPr algn="ctr"/>
          <a:endParaRPr lang="ru-RU" sz="1800">
            <a:latin typeface="Arial Narrow" panose="020B0606020202030204" pitchFamily="34" charset="0"/>
          </a:endParaRPr>
        </a:p>
      </dgm:t>
    </dgm:pt>
    <dgm:pt modelId="{D1B6E7F5-F266-43A0-AADC-6727C2373E55}" type="sibTrans" cxnId="{50E8D6C2-B265-45AA-A78D-EE6614A2693A}">
      <dgm:prSet/>
      <dgm:spPr/>
      <dgm:t>
        <a:bodyPr/>
        <a:lstStyle/>
        <a:p>
          <a:pPr algn="ctr"/>
          <a:endParaRPr lang="ru-RU" sz="1800">
            <a:latin typeface="Arial Narrow" panose="020B0606020202030204" pitchFamily="34" charset="0"/>
          </a:endParaRPr>
        </a:p>
      </dgm:t>
    </dgm:pt>
    <dgm:pt modelId="{D4234D52-ECF6-4E34-95C2-6F1D480148F2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«</a:t>
          </a:r>
          <a:r>
            <a:rPr lang="ru-RU" sz="1800" dirty="0" err="1" smtClean="0">
              <a:latin typeface="Arial Narrow" panose="020B0606020202030204" pitchFamily="34" charset="0"/>
            </a:rPr>
            <a:t>Оян</a:t>
          </a:r>
          <a:r>
            <a:rPr lang="ru-RU" sz="1800" dirty="0" smtClean="0">
              <a:latin typeface="Arial Narrow" panose="020B0606020202030204" pitchFamily="34" charset="0"/>
            </a:rPr>
            <a:t>,</a:t>
          </a:r>
          <a:r>
            <a:rPr lang="en-US" sz="1800" dirty="0" smtClean="0">
              <a:latin typeface="Arial Narrow" panose="020B0606020202030204" pitchFamily="34" charset="0"/>
            </a:rPr>
            <a:t> қ</a:t>
          </a:r>
          <a:r>
            <a:rPr lang="ru-RU" sz="1800" dirty="0" smtClean="0">
              <a:latin typeface="Arial Narrow" panose="020B0606020202030204" pitchFamily="34" charset="0"/>
            </a:rPr>
            <a:t>аза</a:t>
          </a:r>
          <a:r>
            <a:rPr lang="en-US" sz="1800" dirty="0" smtClean="0">
              <a:latin typeface="Arial Narrow" panose="020B0606020202030204" pitchFamily="34" charset="0"/>
            </a:rPr>
            <a:t>қ!</a:t>
          </a:r>
          <a:r>
            <a:rPr lang="ru-RU" sz="1800" dirty="0" smtClean="0">
              <a:latin typeface="Arial Narrow" panose="020B0606020202030204" pitchFamily="34" charset="0"/>
            </a:rPr>
            <a:t>» призыв к борьбе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Arial Narrow" panose="020B0606020202030204" pitchFamily="34" charset="0"/>
            </a:rPr>
            <a:t> за свободу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1100430-1C27-4095-94DD-E5D582D42DA1}" type="parTrans" cxnId="{07ACDF0D-F907-4C8C-BFBA-9152CBA78431}">
      <dgm:prSet/>
      <dgm:spPr/>
      <dgm:t>
        <a:bodyPr/>
        <a:lstStyle/>
        <a:p>
          <a:pPr algn="ctr"/>
          <a:endParaRPr lang="ru-RU" sz="1800">
            <a:latin typeface="Arial Narrow" panose="020B0606020202030204" pitchFamily="34" charset="0"/>
          </a:endParaRPr>
        </a:p>
      </dgm:t>
    </dgm:pt>
    <dgm:pt modelId="{5025854C-7BB3-4CBA-8BA1-200CEC9A565F}" type="sibTrans" cxnId="{07ACDF0D-F907-4C8C-BFBA-9152CBA78431}">
      <dgm:prSet/>
      <dgm:spPr/>
      <dgm:t>
        <a:bodyPr/>
        <a:lstStyle/>
        <a:p>
          <a:pPr algn="ctr"/>
          <a:endParaRPr lang="ru-RU" sz="1800">
            <a:latin typeface="Arial Narrow" panose="020B0606020202030204" pitchFamily="34" charset="0"/>
          </a:endParaRPr>
        </a:p>
      </dgm:t>
    </dgm:pt>
    <dgm:pt modelId="{B5363F20-F8F3-4807-9245-D3AE84489B49}" type="pres">
      <dgm:prSet presAssocID="{84660DB1-EF57-4C5C-BCD4-6B1A7629C20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1F6097-7128-4B26-ACCB-661FE83B6498}" type="pres">
      <dgm:prSet presAssocID="{563D45C4-57D3-4A53-9DAC-B7DA0A926893}" presName="composite" presStyleCnt="0"/>
      <dgm:spPr/>
    </dgm:pt>
    <dgm:pt modelId="{65A2BC14-D10B-43D8-A062-76036C5856FA}" type="pres">
      <dgm:prSet presAssocID="{563D45C4-57D3-4A53-9DAC-B7DA0A926893}" presName="ParentAccentShape" presStyleLbl="trBgShp" presStyleIdx="0" presStyleCnt="2" custScaleX="210008" custScaleY="358396" custLinFactNeighborX="8023" custLinFactNeighborY="-45093"/>
      <dgm:spPr/>
    </dgm:pt>
    <dgm:pt modelId="{A5B40DE9-88AD-4835-A694-A0903606BA8C}" type="pres">
      <dgm:prSet presAssocID="{563D45C4-57D3-4A53-9DAC-B7DA0A926893}" presName="ParentText" presStyleLbl="revTx" presStyleIdx="0" presStyleCnt="2" custScaleX="258666" custScaleY="868591" custLinFactY="-1393283" custLinFactNeighborX="25901" custLinFactNeighborY="-14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CCB80-1F03-4CB5-910A-3CA3BE5973A8}" type="pres">
      <dgm:prSet presAssocID="{563D45C4-57D3-4A53-9DAC-B7DA0A926893}" presName="ChildText" presStyleLbl="revTx" presStyleIdx="1" presStyleCnt="2" custScaleX="488297" custScaleY="160392" custLinFactX="-50165" custLinFactY="100000" custLinFactNeighborX="-100000" custLinFactNeighborY="15025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E1A964C-3CDC-4655-892B-80A4D1CA0F8F}" type="pres">
      <dgm:prSet presAssocID="{563D45C4-57D3-4A53-9DAC-B7DA0A926893}" presName="ChildAccentShape" presStyleLbl="trBgShp" presStyleIdx="1" presStyleCnt="2"/>
      <dgm:spPr/>
    </dgm:pt>
    <dgm:pt modelId="{115CF920-C7CA-4D4A-98EA-EFF44E97C547}" type="pres">
      <dgm:prSet presAssocID="{563D45C4-57D3-4A53-9DAC-B7DA0A926893}" presName="Image" presStyleLbl="alignImgPlace1" presStyleIdx="0" presStyleCnt="1" custScaleX="187230" custScaleY="291288" custLinFactNeighborX="14739" custLinFactNeighborY="-36237"/>
      <dgm:spPr>
        <a:blipFill rotWithShape="1">
          <a:blip xmlns:r="http://schemas.openxmlformats.org/officeDocument/2006/relationships"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05F863F-32C3-4C63-A4BE-57E6D328ADA2}" type="presOf" srcId="{563D45C4-57D3-4A53-9DAC-B7DA0A926893}" destId="{A5B40DE9-88AD-4835-A694-A0903606BA8C}" srcOrd="0" destOrd="0" presId="urn:microsoft.com/office/officeart/2009/3/layout/SnapshotPictureList"/>
    <dgm:cxn modelId="{8F4BA05B-4D37-4852-AC52-A69002EA08F4}" type="presOf" srcId="{D4234D52-ECF6-4E34-95C2-6F1D480148F2}" destId="{1DDCCB80-1F03-4CB5-910A-3CA3BE5973A8}" srcOrd="0" destOrd="0" presId="urn:microsoft.com/office/officeart/2009/3/layout/SnapshotPictureList"/>
    <dgm:cxn modelId="{07ACDF0D-F907-4C8C-BFBA-9152CBA78431}" srcId="{563D45C4-57D3-4A53-9DAC-B7DA0A926893}" destId="{D4234D52-ECF6-4E34-95C2-6F1D480148F2}" srcOrd="0" destOrd="0" parTransId="{F1100430-1C27-4095-94DD-E5D582D42DA1}" sibTransId="{5025854C-7BB3-4CBA-8BA1-200CEC9A565F}"/>
    <dgm:cxn modelId="{50E8D6C2-B265-45AA-A78D-EE6614A2693A}" srcId="{84660DB1-EF57-4C5C-BCD4-6B1A7629C201}" destId="{563D45C4-57D3-4A53-9DAC-B7DA0A926893}" srcOrd="0" destOrd="0" parTransId="{4F320CCE-A25B-4B7B-99CB-A07507F6461E}" sibTransId="{D1B6E7F5-F266-43A0-AADC-6727C2373E55}"/>
    <dgm:cxn modelId="{20A54234-6532-4828-A0C7-9C0F6230294C}" type="presOf" srcId="{84660DB1-EF57-4C5C-BCD4-6B1A7629C201}" destId="{B5363F20-F8F3-4807-9245-D3AE84489B49}" srcOrd="0" destOrd="0" presId="urn:microsoft.com/office/officeart/2009/3/layout/SnapshotPictureList"/>
    <dgm:cxn modelId="{282BCEE6-4B65-40D0-973C-8AFC8FB4DF28}" type="presParOf" srcId="{B5363F20-F8F3-4807-9245-D3AE84489B49}" destId="{4F1F6097-7128-4B26-ACCB-661FE83B6498}" srcOrd="0" destOrd="0" presId="urn:microsoft.com/office/officeart/2009/3/layout/SnapshotPictureList"/>
    <dgm:cxn modelId="{EFA9C684-776E-42B2-9EBD-29FD9314AB5F}" type="presParOf" srcId="{4F1F6097-7128-4B26-ACCB-661FE83B6498}" destId="{65A2BC14-D10B-43D8-A062-76036C5856FA}" srcOrd="0" destOrd="0" presId="urn:microsoft.com/office/officeart/2009/3/layout/SnapshotPictureList"/>
    <dgm:cxn modelId="{F40662F9-4BD6-41D2-9061-85F4E0018A46}" type="presParOf" srcId="{4F1F6097-7128-4B26-ACCB-661FE83B6498}" destId="{A5B40DE9-88AD-4835-A694-A0903606BA8C}" srcOrd="1" destOrd="0" presId="urn:microsoft.com/office/officeart/2009/3/layout/SnapshotPictureList"/>
    <dgm:cxn modelId="{1F0096E6-42B3-4CCB-B593-845335068449}" type="presParOf" srcId="{4F1F6097-7128-4B26-ACCB-661FE83B6498}" destId="{1DDCCB80-1F03-4CB5-910A-3CA3BE5973A8}" srcOrd="2" destOrd="0" presId="urn:microsoft.com/office/officeart/2009/3/layout/SnapshotPictureList"/>
    <dgm:cxn modelId="{B38D7293-9B55-4C7F-9F65-FF794E01C9DD}" type="presParOf" srcId="{4F1F6097-7128-4B26-ACCB-661FE83B6498}" destId="{3E1A964C-3CDC-4655-892B-80A4D1CA0F8F}" srcOrd="3" destOrd="0" presId="urn:microsoft.com/office/officeart/2009/3/layout/SnapshotPictureList"/>
    <dgm:cxn modelId="{4951BD35-5592-4626-BCD0-005D1A74F593}" type="presParOf" srcId="{4F1F6097-7128-4B26-ACCB-661FE83B6498}" destId="{115CF920-C7CA-4D4A-98EA-EFF44E97C54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08D0C-892D-4985-AE0F-935044FBDC92}">
      <dsp:nvSpPr>
        <dsp:cNvPr id="0" name=""/>
        <dsp:cNvSpPr/>
      </dsp:nvSpPr>
      <dsp:spPr>
        <a:xfrm>
          <a:off x="972" y="4765"/>
          <a:ext cx="2274756" cy="1137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просветительское движение в Хиве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4285" y="38078"/>
        <a:ext cx="2208130" cy="1070752"/>
      </dsp:txXfrm>
    </dsp:sp>
    <dsp:sp modelId="{210E1C4A-EB8A-43A2-97DA-E8D1B00A9494}">
      <dsp:nvSpPr>
        <dsp:cNvPr id="0" name=""/>
        <dsp:cNvSpPr/>
      </dsp:nvSpPr>
      <dsp:spPr>
        <a:xfrm>
          <a:off x="228447" y="1142144"/>
          <a:ext cx="227475" cy="85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033"/>
              </a:lnTo>
              <a:lnTo>
                <a:pt x="227475" y="85303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DCF9F-01FB-4C0D-859B-46E974643E98}">
      <dsp:nvSpPr>
        <dsp:cNvPr id="0" name=""/>
        <dsp:cNvSpPr/>
      </dsp:nvSpPr>
      <dsp:spPr>
        <a:xfrm>
          <a:off x="455923" y="1426488"/>
          <a:ext cx="1819805" cy="11373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«Младохивинцы»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489236" y="1459801"/>
        <a:ext cx="1753179" cy="1070752"/>
      </dsp:txXfrm>
    </dsp:sp>
    <dsp:sp modelId="{03B2477A-1101-41F9-954D-8C0955D21E3A}">
      <dsp:nvSpPr>
        <dsp:cNvPr id="0" name=""/>
        <dsp:cNvSpPr/>
      </dsp:nvSpPr>
      <dsp:spPr>
        <a:xfrm>
          <a:off x="2844418" y="4765"/>
          <a:ext cx="2274756" cy="1137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 просветительское движение в Бухаре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877731" y="38078"/>
        <a:ext cx="2208130" cy="1070752"/>
      </dsp:txXfrm>
    </dsp:sp>
    <dsp:sp modelId="{545C2451-B650-4675-B50D-218C58BF8B6D}">
      <dsp:nvSpPr>
        <dsp:cNvPr id="0" name=""/>
        <dsp:cNvSpPr/>
      </dsp:nvSpPr>
      <dsp:spPr>
        <a:xfrm>
          <a:off x="3071893" y="1142144"/>
          <a:ext cx="227475" cy="85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033"/>
              </a:lnTo>
              <a:lnTo>
                <a:pt x="227475" y="85303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F1149-DD84-48D9-88EB-24528B84784E}">
      <dsp:nvSpPr>
        <dsp:cNvPr id="0" name=""/>
        <dsp:cNvSpPr/>
      </dsp:nvSpPr>
      <dsp:spPr>
        <a:xfrm>
          <a:off x="3299369" y="1426488"/>
          <a:ext cx="1819805" cy="11373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«Младобухарцы»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3332682" y="1459801"/>
        <a:ext cx="1753179" cy="1070752"/>
      </dsp:txXfrm>
    </dsp:sp>
    <dsp:sp modelId="{B40D2838-B55A-4513-805D-875BAF8E984E}">
      <dsp:nvSpPr>
        <dsp:cNvPr id="0" name=""/>
        <dsp:cNvSpPr/>
      </dsp:nvSpPr>
      <dsp:spPr>
        <a:xfrm>
          <a:off x="5687864" y="4765"/>
          <a:ext cx="2274756" cy="1137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крымско-татарская партия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721177" y="38078"/>
        <a:ext cx="2208130" cy="1070752"/>
      </dsp:txXfrm>
    </dsp:sp>
    <dsp:sp modelId="{922491BB-B5FF-4C4E-A1B2-F5572413B37F}">
      <dsp:nvSpPr>
        <dsp:cNvPr id="0" name=""/>
        <dsp:cNvSpPr/>
      </dsp:nvSpPr>
      <dsp:spPr>
        <a:xfrm>
          <a:off x="5915339" y="1142144"/>
          <a:ext cx="227475" cy="85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033"/>
              </a:lnTo>
              <a:lnTo>
                <a:pt x="227475" y="85303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2AB67-6229-4323-8D0B-55B173DD3F74}">
      <dsp:nvSpPr>
        <dsp:cNvPr id="0" name=""/>
        <dsp:cNvSpPr/>
      </dsp:nvSpPr>
      <dsp:spPr>
        <a:xfrm>
          <a:off x="6142815" y="1426488"/>
          <a:ext cx="1819805" cy="113737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«Милли </a:t>
          </a:r>
          <a:r>
            <a:rPr lang="ru-RU" sz="1800" b="1" i="0" kern="1200" dirty="0" err="1" smtClean="0">
              <a:latin typeface="Arial Narrow" panose="020B0606020202030204" pitchFamily="34" charset="0"/>
            </a:rPr>
            <a:t>Фирка</a:t>
          </a:r>
          <a:r>
            <a:rPr lang="ru-RU" sz="1800" b="1" i="0" kern="1200" dirty="0" smtClean="0">
              <a:latin typeface="Arial Narrow" panose="020B0606020202030204" pitchFamily="34" charset="0"/>
            </a:rPr>
            <a:t>»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6176128" y="1459801"/>
        <a:ext cx="1753179" cy="1070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2EDC4-8A79-4344-AF08-187A421582D2}">
      <dsp:nvSpPr>
        <dsp:cNvPr id="0" name=""/>
        <dsp:cNvSpPr/>
      </dsp:nvSpPr>
      <dsp:spPr>
        <a:xfrm>
          <a:off x="0" y="1233"/>
          <a:ext cx="8046722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14ED5F-E092-4B33-B3F8-A07AD91336EC}">
      <dsp:nvSpPr>
        <dsp:cNvPr id="0" name=""/>
        <dsp:cNvSpPr/>
      </dsp:nvSpPr>
      <dsp:spPr>
        <a:xfrm>
          <a:off x="0" y="1233"/>
          <a:ext cx="2614117" cy="84153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«</a:t>
          </a:r>
          <a:r>
            <a:rPr lang="ru-RU" sz="1800" b="1" kern="1200" dirty="0" err="1" smtClean="0">
              <a:latin typeface="Arial Narrow" panose="020B0606020202030204" pitchFamily="34" charset="0"/>
              <a:sym typeface="+mn-ea"/>
            </a:rPr>
            <a:t>Иттифак</a:t>
          </a: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 эль </a:t>
          </a:r>
          <a:r>
            <a:rPr lang="ru-RU" sz="1800" b="1" kern="1200" dirty="0" err="1" smtClean="0">
              <a:latin typeface="Arial Narrow" panose="020B0606020202030204" pitchFamily="34" charset="0"/>
              <a:sym typeface="+mn-ea"/>
            </a:rPr>
            <a:t>муслимин</a:t>
          </a: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1233"/>
        <a:ext cx="2614117" cy="841533"/>
      </dsp:txXfrm>
    </dsp:sp>
    <dsp:sp modelId="{F4137848-9FA3-4DBF-A8BA-8ED238F5537D}">
      <dsp:nvSpPr>
        <dsp:cNvPr id="0" name=""/>
        <dsp:cNvSpPr/>
      </dsp:nvSpPr>
      <dsp:spPr>
        <a:xfrm>
          <a:off x="2715958" y="39448"/>
          <a:ext cx="5329696" cy="7642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Всероссийский Союз мусульман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715958" y="39448"/>
        <a:ext cx="5329696" cy="764283"/>
      </dsp:txXfrm>
    </dsp:sp>
    <dsp:sp modelId="{2DCEE271-1B4C-4F89-8390-A77E9745B5BB}">
      <dsp:nvSpPr>
        <dsp:cNvPr id="0" name=""/>
        <dsp:cNvSpPr/>
      </dsp:nvSpPr>
      <dsp:spPr>
        <a:xfrm>
          <a:off x="2614117" y="803731"/>
          <a:ext cx="54315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E1087-CDCD-4CD8-905F-87EED6A009AC}">
      <dsp:nvSpPr>
        <dsp:cNvPr id="0" name=""/>
        <dsp:cNvSpPr/>
      </dsp:nvSpPr>
      <dsp:spPr>
        <a:xfrm>
          <a:off x="0" y="842767"/>
          <a:ext cx="8046722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E9F47-4A30-4B80-B608-1EEAE5094FD5}">
      <dsp:nvSpPr>
        <dsp:cNvPr id="0" name=""/>
        <dsp:cNvSpPr/>
      </dsp:nvSpPr>
      <dsp:spPr>
        <a:xfrm>
          <a:off x="0" y="842767"/>
          <a:ext cx="2596092" cy="84153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«</a:t>
          </a:r>
          <a:r>
            <a:rPr lang="ru-RU" sz="1800" b="1" kern="1200" dirty="0" err="1" smtClean="0">
              <a:latin typeface="Arial Narrow" panose="020B0606020202030204" pitchFamily="34" charset="0"/>
              <a:sym typeface="+mn-ea"/>
            </a:rPr>
            <a:t>Шуро</a:t>
          </a: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-и-Ислам»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842767"/>
        <a:ext cx="2596092" cy="841533"/>
      </dsp:txXfrm>
    </dsp:sp>
    <dsp:sp modelId="{2BF40F52-9CBD-4989-B552-F1386C61FBCB}">
      <dsp:nvSpPr>
        <dsp:cNvPr id="0" name=""/>
        <dsp:cNvSpPr/>
      </dsp:nvSpPr>
      <dsp:spPr>
        <a:xfrm>
          <a:off x="2698287" y="880981"/>
          <a:ext cx="5348201" cy="7642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Туркестанская </a:t>
          </a:r>
          <a:r>
            <a:rPr lang="ru-RU" sz="1800" kern="1200" dirty="0" err="1" smtClean="0">
              <a:latin typeface="Arial Narrow" panose="020B0606020202030204" pitchFamily="34" charset="0"/>
              <a:sym typeface="+mn-ea"/>
            </a:rPr>
            <a:t>джадидская </a:t>
          </a: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организация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698287" y="880981"/>
        <a:ext cx="5348201" cy="764283"/>
      </dsp:txXfrm>
    </dsp:sp>
    <dsp:sp modelId="{9131C673-D4A5-46C2-8347-946DCBB1B0DA}">
      <dsp:nvSpPr>
        <dsp:cNvPr id="0" name=""/>
        <dsp:cNvSpPr/>
      </dsp:nvSpPr>
      <dsp:spPr>
        <a:xfrm>
          <a:off x="2596092" y="1645265"/>
          <a:ext cx="54503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FD27C-3767-4643-A781-5E772C18D52E}">
      <dsp:nvSpPr>
        <dsp:cNvPr id="0" name=""/>
        <dsp:cNvSpPr/>
      </dsp:nvSpPr>
      <dsp:spPr>
        <a:xfrm>
          <a:off x="0" y="1684301"/>
          <a:ext cx="8046722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CF58E-3B7E-456C-B76C-423F84432615}">
      <dsp:nvSpPr>
        <dsp:cNvPr id="0" name=""/>
        <dsp:cNvSpPr/>
      </dsp:nvSpPr>
      <dsp:spPr>
        <a:xfrm>
          <a:off x="0" y="1684301"/>
          <a:ext cx="2589796" cy="84153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«</a:t>
          </a:r>
          <a:r>
            <a:rPr lang="ru-RU" sz="1800" b="1" kern="1200" dirty="0" err="1" smtClean="0">
              <a:latin typeface="Arial Narrow" panose="020B0606020202030204" pitchFamily="34" charset="0"/>
              <a:sym typeface="+mn-ea"/>
            </a:rPr>
            <a:t>Алаш</a:t>
          </a: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»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1684301"/>
        <a:ext cx="2589796" cy="841533"/>
      </dsp:txXfrm>
    </dsp:sp>
    <dsp:sp modelId="{010D94E1-230F-4041-AFC1-37C542D1841B}">
      <dsp:nvSpPr>
        <dsp:cNvPr id="0" name=""/>
        <dsp:cNvSpPr/>
      </dsp:nvSpPr>
      <dsp:spPr>
        <a:xfrm>
          <a:off x="2692109" y="1722515"/>
          <a:ext cx="5354370" cy="7642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  <a:sym typeface="+mn-ea"/>
            </a:rPr>
            <a:t>Казахская национальная партия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2692109" y="1722515"/>
        <a:ext cx="5354370" cy="764283"/>
      </dsp:txXfrm>
    </dsp:sp>
    <dsp:sp modelId="{C28FAD89-B8E6-425E-BA84-A2C90896B075}">
      <dsp:nvSpPr>
        <dsp:cNvPr id="0" name=""/>
        <dsp:cNvSpPr/>
      </dsp:nvSpPr>
      <dsp:spPr>
        <a:xfrm>
          <a:off x="2589796" y="2486799"/>
          <a:ext cx="54566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7F93D-DE57-4079-9930-2C685B9CB150}">
      <dsp:nvSpPr>
        <dsp:cNvPr id="0" name=""/>
        <dsp:cNvSpPr/>
      </dsp:nvSpPr>
      <dsp:spPr>
        <a:xfrm>
          <a:off x="920" y="0"/>
          <a:ext cx="2394110" cy="41451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Создание  петиции</a:t>
          </a:r>
          <a:endParaRPr lang="ru-RU" sz="1800" b="1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920" y="0"/>
        <a:ext cx="2394110" cy="1243553"/>
      </dsp:txXfrm>
    </dsp:sp>
    <dsp:sp modelId="{0D10AA7B-0B99-4671-9CD5-D4C9A8459137}">
      <dsp:nvSpPr>
        <dsp:cNvPr id="0" name=""/>
        <dsp:cNvSpPr/>
      </dsp:nvSpPr>
      <dsp:spPr>
        <a:xfrm>
          <a:off x="240331" y="1244767"/>
          <a:ext cx="1915288" cy="1249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 июль 1905 года -   на Кояндинской ярмарке</a:t>
          </a:r>
          <a:endParaRPr lang="ru-RU" sz="1800" b="0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76937" y="1281373"/>
        <a:ext cx="1842076" cy="1176615"/>
      </dsp:txXfrm>
    </dsp:sp>
    <dsp:sp modelId="{B827B72D-785A-43DA-ADBB-8F5EA8D6646C}">
      <dsp:nvSpPr>
        <dsp:cNvPr id="0" name=""/>
        <dsp:cNvSpPr/>
      </dsp:nvSpPr>
      <dsp:spPr>
        <a:xfrm>
          <a:off x="240331" y="2686876"/>
          <a:ext cx="1915288" cy="1249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А.Байтурсынов        А.Букейханов           Т.Нурекенов Ж.Акбаев</a:t>
          </a:r>
          <a:endParaRPr lang="ru-RU" sz="1800" b="0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76937" y="2723482"/>
        <a:ext cx="1842076" cy="1176615"/>
      </dsp:txXfrm>
    </dsp:sp>
    <dsp:sp modelId="{D91B3468-7A00-485A-A2C5-0C603EA63710}">
      <dsp:nvSpPr>
        <dsp:cNvPr id="0" name=""/>
        <dsp:cNvSpPr/>
      </dsp:nvSpPr>
      <dsp:spPr>
        <a:xfrm>
          <a:off x="2574590" y="0"/>
          <a:ext cx="2394110" cy="41451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Требования петиции</a:t>
          </a:r>
          <a:endParaRPr lang="ru-RU" sz="1800" b="1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574590" y="0"/>
        <a:ext cx="2394110" cy="1243553"/>
      </dsp:txXfrm>
    </dsp:sp>
    <dsp:sp modelId="{141735C7-3E5B-41FD-8A56-B807ADEC1E15}">
      <dsp:nvSpPr>
        <dsp:cNvPr id="0" name=""/>
        <dsp:cNvSpPr/>
      </dsp:nvSpPr>
      <dsp:spPr>
        <a:xfrm>
          <a:off x="2814001" y="1243553"/>
          <a:ext cx="1915288" cy="2694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 • в</a:t>
          </a:r>
          <a:r>
            <a:rPr lang="ru-RU" sz="1800" b="0" i="0" kern="1200" smtClean="0">
              <a:latin typeface="Arial Narrow" panose="020B0606020202030204" pitchFamily="34" charset="0"/>
            </a:rPr>
            <a:t>озрождение традиций государственности • сохранение истории, языка и культуры</a:t>
          </a:r>
          <a:endParaRPr lang="ru-RU" sz="1800" b="0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870098" y="1299650"/>
        <a:ext cx="1803094" cy="2582171"/>
      </dsp:txXfrm>
    </dsp:sp>
    <dsp:sp modelId="{E0B08DEA-17B3-4CCD-B9A0-4EE6EAA0509D}">
      <dsp:nvSpPr>
        <dsp:cNvPr id="0" name=""/>
        <dsp:cNvSpPr/>
      </dsp:nvSpPr>
      <dsp:spPr>
        <a:xfrm>
          <a:off x="5148259" y="0"/>
          <a:ext cx="2394110" cy="41451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Значение петиции</a:t>
          </a:r>
          <a:endParaRPr lang="ru-RU" sz="1800" b="1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48259" y="0"/>
        <a:ext cx="2394110" cy="1243553"/>
      </dsp:txXfrm>
    </dsp:sp>
    <dsp:sp modelId="{1D03A4E0-F5B6-4CD4-ADAD-C6B4C3276C2B}">
      <dsp:nvSpPr>
        <dsp:cNvPr id="0" name=""/>
        <dsp:cNvSpPr/>
      </dsp:nvSpPr>
      <dsp:spPr>
        <a:xfrm>
          <a:off x="5387670" y="1244767"/>
          <a:ext cx="1915288" cy="1249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 политическая зрелость</a:t>
          </a:r>
          <a:endParaRPr lang="ru-RU" sz="1800" b="0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424276" y="1281373"/>
        <a:ext cx="1842076" cy="1176615"/>
      </dsp:txXfrm>
    </dsp:sp>
    <dsp:sp modelId="{0D4153D0-FE8F-414A-B601-8DFA904F187B}">
      <dsp:nvSpPr>
        <dsp:cNvPr id="0" name=""/>
        <dsp:cNvSpPr/>
      </dsp:nvSpPr>
      <dsp:spPr>
        <a:xfrm>
          <a:off x="5421963" y="2683320"/>
          <a:ext cx="1880258" cy="1249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рост самосознания казахского народа</a:t>
          </a:r>
          <a:endParaRPr lang="ru-RU" sz="1800" b="0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458569" y="2719926"/>
        <a:ext cx="1807046" cy="1176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8FAAA-AF1A-49F2-BA79-1E72CA7E041E}">
      <dsp:nvSpPr>
        <dsp:cNvPr id="0" name=""/>
        <dsp:cNvSpPr/>
      </dsp:nvSpPr>
      <dsp:spPr>
        <a:xfrm rot="5400000">
          <a:off x="560111" y="1307528"/>
          <a:ext cx="1205025" cy="13718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652372-5CB1-4C39-9D53-968608DF2529}">
      <dsp:nvSpPr>
        <dsp:cNvPr id="0" name=""/>
        <dsp:cNvSpPr/>
      </dsp:nvSpPr>
      <dsp:spPr>
        <a:xfrm>
          <a:off x="369355" y="0"/>
          <a:ext cx="2028553" cy="1419921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І Дума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 27 апреля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 по 9 июля 1906 г.</a:t>
          </a:r>
          <a:r>
            <a:rPr lang="en-US" sz="1800" b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             </a:t>
          </a:r>
          <a:endParaRPr lang="en-US" sz="1800" b="0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8682" y="69327"/>
        <a:ext cx="1889899" cy="1281267"/>
      </dsp:txXfrm>
    </dsp:sp>
    <dsp:sp modelId="{6DEC9B40-4B8A-4F72-86F3-D2EA4DBB4870}">
      <dsp:nvSpPr>
        <dsp:cNvPr id="0" name=""/>
        <dsp:cNvSpPr/>
      </dsp:nvSpPr>
      <dsp:spPr>
        <a:xfrm>
          <a:off x="2436971" y="113858"/>
          <a:ext cx="3163768" cy="1147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smtClean="0">
              <a:latin typeface="Arial Narrow" panose="020B0606020202030204" pitchFamily="34" charset="0"/>
            </a:rPr>
            <a:t> А.Букейханов, А.Беремжанов,   А.Кальменов, Б.Кулманов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436971" y="113858"/>
        <a:ext cx="3163768" cy="1147643"/>
      </dsp:txXfrm>
    </dsp:sp>
    <dsp:sp modelId="{5F8CE57F-C4D6-4D8B-841D-DA81887477A2}">
      <dsp:nvSpPr>
        <dsp:cNvPr id="0" name=""/>
        <dsp:cNvSpPr/>
      </dsp:nvSpPr>
      <dsp:spPr>
        <a:xfrm rot="5400000">
          <a:off x="2110546" y="2876371"/>
          <a:ext cx="1205025" cy="13718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70204"/>
            <a:satOff val="-2985"/>
            <a:lumOff val="103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02A91A-26D2-4893-937F-36AC0B02C109}">
      <dsp:nvSpPr>
        <dsp:cNvPr id="0" name=""/>
        <dsp:cNvSpPr/>
      </dsp:nvSpPr>
      <dsp:spPr>
        <a:xfrm>
          <a:off x="1849187" y="1533766"/>
          <a:ext cx="2028553" cy="1419921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ІІ Дума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 20 февраля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по 3 июня 1907 г.</a:t>
          </a:r>
          <a:endParaRPr lang="ru-RU" sz="1800" b="0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918514" y="1603093"/>
        <a:ext cx="1889899" cy="1281267"/>
      </dsp:txXfrm>
    </dsp:sp>
    <dsp:sp modelId="{34AC35A1-49D2-4030-9D66-169EC0A40DE0}">
      <dsp:nvSpPr>
        <dsp:cNvPr id="0" name=""/>
        <dsp:cNvSpPr/>
      </dsp:nvSpPr>
      <dsp:spPr>
        <a:xfrm>
          <a:off x="3991409" y="1601744"/>
          <a:ext cx="3191667" cy="1147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smtClean="0">
              <a:latin typeface="Arial Narrow" panose="020B0606020202030204" pitchFamily="34" charset="0"/>
            </a:rPr>
            <a:t> Ш</a:t>
          </a:r>
          <a:r>
            <a:rPr lang="en-US" sz="1800" kern="1200" smtClean="0">
              <a:latin typeface="Arial Narrow" panose="020B0606020202030204" pitchFamily="34" charset="0"/>
            </a:rPr>
            <a:t>.</a:t>
          </a:r>
          <a:r>
            <a:rPr lang="ru-RU" sz="1800" kern="1200" smtClean="0">
              <a:latin typeface="Arial Narrow" panose="020B0606020202030204" pitchFamily="34" charset="0"/>
            </a:rPr>
            <a:t>Косшегулулы, А</a:t>
          </a:r>
          <a:r>
            <a:rPr lang="en-US" sz="1800" kern="1200" smtClean="0">
              <a:latin typeface="Arial Narrow" panose="020B0606020202030204" pitchFamily="34" charset="0"/>
            </a:rPr>
            <a:t>.</a:t>
          </a:r>
          <a:r>
            <a:rPr lang="ru-RU" sz="1800" kern="1200" smtClean="0">
              <a:latin typeface="Arial Narrow" panose="020B0606020202030204" pitchFamily="34" charset="0"/>
            </a:rPr>
            <a:t>Беремжанов, Т</a:t>
          </a:r>
          <a:r>
            <a:rPr lang="en-US" sz="1800" kern="1200" smtClean="0">
              <a:latin typeface="Arial Narrow" panose="020B0606020202030204" pitchFamily="34" charset="0"/>
            </a:rPr>
            <a:t>.</a:t>
          </a:r>
          <a:r>
            <a:rPr lang="ru-RU" sz="1800" kern="1200" smtClean="0">
              <a:latin typeface="Arial Narrow" panose="020B0606020202030204" pitchFamily="34" charset="0"/>
            </a:rPr>
            <a:t>Нурекенов, Б.Каратаев, М.Тынышпаев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91409" y="1601744"/>
        <a:ext cx="3191667" cy="1147643"/>
      </dsp:txXfrm>
    </dsp:sp>
    <dsp:sp modelId="{05868DBF-B32A-4F82-9418-5BB45F7D0AE2}">
      <dsp:nvSpPr>
        <dsp:cNvPr id="0" name=""/>
        <dsp:cNvSpPr/>
      </dsp:nvSpPr>
      <dsp:spPr>
        <a:xfrm>
          <a:off x="3387686" y="3136446"/>
          <a:ext cx="2028553" cy="1419921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Последствия участия</a:t>
          </a:r>
          <a:endParaRPr lang="ru-RU" sz="1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457013" y="3205773"/>
        <a:ext cx="1889899" cy="1281267"/>
      </dsp:txXfrm>
    </dsp:sp>
    <dsp:sp modelId="{5EA0272C-8C95-4A52-8E42-C6E848927AA1}">
      <dsp:nvSpPr>
        <dsp:cNvPr id="0" name=""/>
        <dsp:cNvSpPr/>
      </dsp:nvSpPr>
      <dsp:spPr>
        <a:xfrm>
          <a:off x="5492321" y="3311692"/>
          <a:ext cx="3109562" cy="131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smtClean="0">
              <a:latin typeface="Arial Narrow" panose="020B0606020202030204" pitchFamily="34" charset="0"/>
            </a:rPr>
            <a:t>Идеи парламентаризма были подхвачены и сохранены</a:t>
          </a:r>
          <a:endParaRPr lang="ru-RU" sz="180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smtClean="0">
              <a:latin typeface="Arial Narrow" panose="020B0606020202030204" pitchFamily="34" charset="0"/>
            </a:rPr>
            <a:t>Бывшие депутаты создали партию «Алаш Орда»</a:t>
          </a:r>
          <a:endParaRPr lang="ru-RU" sz="1800" b="0" i="0" kern="1200" dirty="0">
            <a:latin typeface="Arial Narrow" panose="020B0606020202030204" pitchFamily="34" charset="0"/>
          </a:endParaRPr>
        </a:p>
      </dsp:txBody>
      <dsp:txXfrm>
        <a:off x="5492321" y="3311692"/>
        <a:ext cx="3109562" cy="1312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B07C-65B7-4D25-A660-E0603B31952E}">
      <dsp:nvSpPr>
        <dsp:cNvPr id="0" name=""/>
        <dsp:cNvSpPr/>
      </dsp:nvSpPr>
      <dsp:spPr>
        <a:xfrm>
          <a:off x="4385" y="1079349"/>
          <a:ext cx="2276063" cy="20069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smtClean="0">
              <a:latin typeface="Arial Narrow" panose="020B0606020202030204" pitchFamily="34" charset="0"/>
            </a:rPr>
            <a:t> 27 февраля 1917 г. революция в России</a:t>
          </a:r>
          <a:endParaRPr lang="ru-RU" sz="1800" kern="1200" dirty="0">
            <a:latin typeface="Arial Narrow" panose="020B0606020202030204" pitchFamily="34" charset="0"/>
          </a:endParaRPr>
        </a:p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smtClean="0">
              <a:latin typeface="Arial Narrow" panose="020B0606020202030204" pitchFamily="34" charset="0"/>
            </a:rPr>
            <a:t> 2 марта 1917 г. отречение от престола Николая </a:t>
          </a:r>
          <a:r>
            <a:rPr lang="en-US" sz="1800" b="0" i="0" kern="1200" smtClean="0">
              <a:latin typeface="Arial Narrow" panose="020B0606020202030204" pitchFamily="34" charset="0"/>
            </a:rPr>
            <a:t>II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0569" y="1125533"/>
        <a:ext cx="2183695" cy="1484483"/>
      </dsp:txXfrm>
    </dsp:sp>
    <dsp:sp modelId="{ACC9B450-B450-4398-B9D9-16012D5ABE8D}">
      <dsp:nvSpPr>
        <dsp:cNvPr id="0" name=""/>
        <dsp:cNvSpPr/>
      </dsp:nvSpPr>
      <dsp:spPr>
        <a:xfrm>
          <a:off x="1280229" y="1579859"/>
          <a:ext cx="2526593" cy="2526593"/>
        </a:xfrm>
        <a:prstGeom prst="leftCircularArrow">
          <a:avLst>
            <a:gd name="adj1" fmla="val 3219"/>
            <a:gd name="adj2" fmla="val 396782"/>
            <a:gd name="adj3" fmla="val 2171514"/>
            <a:gd name="adj4" fmla="val 9023711"/>
            <a:gd name="adj5" fmla="val 375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96E4-B6FC-4251-B864-54DDB0B4BFC8}">
      <dsp:nvSpPr>
        <dsp:cNvPr id="0" name=""/>
        <dsp:cNvSpPr/>
      </dsp:nvSpPr>
      <dsp:spPr>
        <a:xfrm>
          <a:off x="510177" y="2619165"/>
          <a:ext cx="2023167" cy="804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Свержение монархии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533741" y="2642729"/>
        <a:ext cx="1976039" cy="757419"/>
      </dsp:txXfrm>
    </dsp:sp>
    <dsp:sp modelId="{897B0BA4-1D67-4BAC-B3F4-20FFBD800EE4}">
      <dsp:nvSpPr>
        <dsp:cNvPr id="0" name=""/>
        <dsp:cNvSpPr/>
      </dsp:nvSpPr>
      <dsp:spPr>
        <a:xfrm>
          <a:off x="2920668" y="1143699"/>
          <a:ext cx="2276063" cy="187727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smtClean="0">
              <a:latin typeface="Arial Narrow" panose="020B0606020202030204" pitchFamily="34" charset="0"/>
            </a:rPr>
            <a:t> Временное правительство</a:t>
          </a:r>
          <a:endParaRPr lang="ru-RU" sz="1800" kern="1200" dirty="0">
            <a:latin typeface="Arial Narrow" panose="020B0606020202030204" pitchFamily="34" charset="0"/>
          </a:endParaRPr>
        </a:p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smtClean="0">
              <a:latin typeface="Arial Narrow" panose="020B0606020202030204" pitchFamily="34" charset="0"/>
            </a:rPr>
            <a:t> Советы </a:t>
          </a:r>
          <a:r>
            <a:rPr lang="ru-RU" sz="1800" b="0" i="0" kern="1200" smtClean="0">
              <a:latin typeface="Arial Narrow" panose="020B0606020202030204" pitchFamily="34" charset="0"/>
            </a:rPr>
            <a:t>рабочих и солдатских депутатов</a:t>
          </a:r>
          <a:r>
            <a:rPr lang="en-US" sz="1800" kern="1200" smtClean="0">
              <a:latin typeface="Arial Narrow" panose="020B0606020202030204" pitchFamily="34" charset="0"/>
            </a:rPr>
            <a:t>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963869" y="1589174"/>
        <a:ext cx="2189661" cy="1388600"/>
      </dsp:txXfrm>
    </dsp:sp>
    <dsp:sp modelId="{0D5EF773-C1CD-4165-87DC-FE9CD27CAD1D}">
      <dsp:nvSpPr>
        <dsp:cNvPr id="0" name=""/>
        <dsp:cNvSpPr/>
      </dsp:nvSpPr>
      <dsp:spPr>
        <a:xfrm>
          <a:off x="4316950" y="29952"/>
          <a:ext cx="2926060" cy="2926060"/>
        </a:xfrm>
        <a:prstGeom prst="circularArrow">
          <a:avLst>
            <a:gd name="adj1" fmla="val 2780"/>
            <a:gd name="adj2" fmla="val 339091"/>
            <a:gd name="adj3" fmla="val 19192932"/>
            <a:gd name="adj4" fmla="val 12283044"/>
            <a:gd name="adj5" fmla="val 32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561C8-08DB-4C6A-9171-9D55572CF8C8}">
      <dsp:nvSpPr>
        <dsp:cNvPr id="0" name=""/>
        <dsp:cNvSpPr/>
      </dsp:nvSpPr>
      <dsp:spPr>
        <a:xfrm>
          <a:off x="3426460" y="741426"/>
          <a:ext cx="2023167" cy="804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Narrow" panose="020B0606020202030204" pitchFamily="34" charset="0"/>
            </a:rPr>
            <a:t>Двоевластие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3450024" y="764990"/>
        <a:ext cx="1976039" cy="757419"/>
      </dsp:txXfrm>
    </dsp:sp>
    <dsp:sp modelId="{05D6B773-D7B0-46CA-A9F2-1EF64908CEE7}">
      <dsp:nvSpPr>
        <dsp:cNvPr id="0" name=""/>
        <dsp:cNvSpPr/>
      </dsp:nvSpPr>
      <dsp:spPr>
        <a:xfrm>
          <a:off x="5872276" y="939851"/>
          <a:ext cx="2377052" cy="187862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smtClean="0">
              <a:latin typeface="Arial Narrow" panose="020B0606020202030204" pitchFamily="34" charset="0"/>
            </a:rPr>
            <a:t>  ноябрь 1917 г. Туркестанский Мухтариат</a:t>
          </a:r>
          <a:endParaRPr lang="ru-RU" sz="1800" kern="1200" dirty="0">
            <a:latin typeface="Arial Narrow" panose="020B0606020202030204" pitchFamily="34" charset="0"/>
          </a:endParaRPr>
        </a:p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smtClean="0">
              <a:latin typeface="Arial Narrow" panose="020B0606020202030204" pitchFamily="34" charset="0"/>
            </a:rPr>
            <a:t> </a:t>
          </a:r>
          <a:r>
            <a:rPr lang="ru-RU" sz="1800" b="0" i="0" kern="1200" smtClean="0">
              <a:latin typeface="Arial Narrow" panose="020B0606020202030204" pitchFamily="34" charset="0"/>
            </a:rPr>
            <a:t>декабрь 1917 г. Автономия           «Алаш-Орда»</a:t>
          </a:r>
          <a:endParaRPr lang="ru-RU" sz="1800" kern="1200" dirty="0">
            <a:latin typeface="Arial Narrow" panose="020B0606020202030204" pitchFamily="34" charset="0"/>
          </a:endParaRPr>
        </a:p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915508" y="983083"/>
        <a:ext cx="2290588" cy="1389600"/>
      </dsp:txXfrm>
    </dsp:sp>
    <dsp:sp modelId="{05F6C50F-7A20-4ADA-8F50-713D97E2F343}">
      <dsp:nvSpPr>
        <dsp:cNvPr id="0" name=""/>
        <dsp:cNvSpPr/>
      </dsp:nvSpPr>
      <dsp:spPr>
        <a:xfrm>
          <a:off x="6393238" y="2735085"/>
          <a:ext cx="2023167" cy="8045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anose="020B0606020202030204" pitchFamily="34" charset="0"/>
            </a:rPr>
            <a:t>Создание Автономии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6416802" y="2758649"/>
        <a:ext cx="1976039" cy="757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AA15D-83E1-4462-A3F1-D45D5A9CE019}">
      <dsp:nvSpPr>
        <dsp:cNvPr id="0" name=""/>
        <dsp:cNvSpPr/>
      </dsp:nvSpPr>
      <dsp:spPr>
        <a:xfrm>
          <a:off x="606828" y="5832"/>
          <a:ext cx="422515" cy="622456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734F1-B718-46A2-871A-2B01A12F44C1}">
      <dsp:nvSpPr>
        <dsp:cNvPr id="0" name=""/>
        <dsp:cNvSpPr/>
      </dsp:nvSpPr>
      <dsp:spPr>
        <a:xfrm>
          <a:off x="1003490" y="257750"/>
          <a:ext cx="6079338" cy="391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Объявлена свобода слова, амнистия, отмена смертной казни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003490" y="257750"/>
        <a:ext cx="6079338" cy="391917"/>
      </dsp:txXfrm>
    </dsp:sp>
    <dsp:sp modelId="{0931C6FC-BAF6-4E17-8231-A260352C9E79}">
      <dsp:nvSpPr>
        <dsp:cNvPr id="0" name=""/>
        <dsp:cNvSpPr/>
      </dsp:nvSpPr>
      <dsp:spPr>
        <a:xfrm>
          <a:off x="590204" y="674328"/>
          <a:ext cx="449820" cy="622456"/>
        </a:xfrm>
        <a:prstGeom prst="downArrow">
          <a:avLst/>
        </a:prstGeom>
        <a:solidFill>
          <a:schemeClr val="accent2">
            <a:shade val="80000"/>
            <a:hueOff val="372061"/>
            <a:satOff val="2047"/>
            <a:lumOff val="25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1C30-FD9A-4608-8456-E4F8F5C12CCE}">
      <dsp:nvSpPr>
        <dsp:cNvPr id="0" name=""/>
        <dsp:cNvSpPr/>
      </dsp:nvSpPr>
      <dsp:spPr>
        <a:xfrm>
          <a:off x="1000282" y="745095"/>
          <a:ext cx="7021519" cy="4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Не решены аграрный, рабочий и национальный вопросы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000282" y="745095"/>
        <a:ext cx="7021519" cy="4870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A964C-3CDC-4655-892B-80A4D1CA0F8F}">
      <dsp:nvSpPr>
        <dsp:cNvPr id="0" name=""/>
        <dsp:cNvSpPr/>
      </dsp:nvSpPr>
      <dsp:spPr>
        <a:xfrm>
          <a:off x="1850689" y="1654380"/>
          <a:ext cx="31873" cy="58990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BC14-D10B-43D8-A062-76036C5856FA}">
      <dsp:nvSpPr>
        <dsp:cNvPr id="0" name=""/>
        <dsp:cNvSpPr/>
      </dsp:nvSpPr>
      <dsp:spPr>
        <a:xfrm>
          <a:off x="169131" y="681643"/>
          <a:ext cx="1740912" cy="2069873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CF920-C7CA-4D4A-98EA-EFF44E97C547}">
      <dsp:nvSpPr>
        <dsp:cNvPr id="0" name=""/>
        <dsp:cNvSpPr/>
      </dsp:nvSpPr>
      <dsp:spPr>
        <a:xfrm>
          <a:off x="338117" y="868429"/>
          <a:ext cx="1492412" cy="1625389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23" r="1602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B40DE9-88AD-4835-A694-A0903606BA8C}">
      <dsp:nvSpPr>
        <dsp:cNvPr id="0" name=""/>
        <dsp:cNvSpPr/>
      </dsp:nvSpPr>
      <dsp:spPr>
        <a:xfrm>
          <a:off x="199039" y="0"/>
          <a:ext cx="1977998" cy="6082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 Narrow" panose="020B0606020202030204" pitchFamily="34" charset="0"/>
            </a:rPr>
            <a:t>А.Байтурсынов</a:t>
          </a:r>
          <a:r>
            <a:rPr lang="ru-RU" sz="1800" b="1" kern="1200" dirty="0" smtClean="0">
              <a:latin typeface="Arial Narrow" panose="020B0606020202030204" pitchFamily="34" charset="0"/>
            </a:rPr>
            <a:t> 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199039" y="0"/>
        <a:ext cx="1977998" cy="608210"/>
      </dsp:txXfrm>
    </dsp:sp>
    <dsp:sp modelId="{1DDCCB80-1F03-4CB5-910A-3CA3BE5973A8}">
      <dsp:nvSpPr>
        <dsp:cNvPr id="0" name=""/>
        <dsp:cNvSpPr/>
      </dsp:nvSpPr>
      <dsp:spPr>
        <a:xfrm>
          <a:off x="133002" y="2952501"/>
          <a:ext cx="1850635" cy="94616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Духовное возрождение казахского народа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33002" y="2952501"/>
        <a:ext cx="1850635" cy="9461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A964C-3CDC-4655-892B-80A4D1CA0F8F}">
      <dsp:nvSpPr>
        <dsp:cNvPr id="0" name=""/>
        <dsp:cNvSpPr/>
      </dsp:nvSpPr>
      <dsp:spPr>
        <a:xfrm>
          <a:off x="1680038" y="1487518"/>
          <a:ext cx="30441" cy="563412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BC14-D10B-43D8-A062-76036C5856FA}">
      <dsp:nvSpPr>
        <dsp:cNvPr id="0" name=""/>
        <dsp:cNvSpPr/>
      </dsp:nvSpPr>
      <dsp:spPr>
        <a:xfrm>
          <a:off x="357789" y="463797"/>
          <a:ext cx="1662721" cy="1995595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CF920-C7CA-4D4A-98EA-EFF44E97C547}">
      <dsp:nvSpPr>
        <dsp:cNvPr id="0" name=""/>
        <dsp:cNvSpPr/>
      </dsp:nvSpPr>
      <dsp:spPr>
        <a:xfrm>
          <a:off x="514742" y="651090"/>
          <a:ext cx="1324822" cy="155238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400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B40DE9-88AD-4835-A694-A0903606BA8C}">
      <dsp:nvSpPr>
        <dsp:cNvPr id="0" name=""/>
        <dsp:cNvSpPr/>
      </dsp:nvSpPr>
      <dsp:spPr>
        <a:xfrm>
          <a:off x="190051" y="0"/>
          <a:ext cx="1714196" cy="3325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 Narrow" panose="020B0606020202030204" pitchFamily="34" charset="0"/>
            </a:rPr>
            <a:t>А.Бокейханов</a:t>
          </a:r>
          <a:r>
            <a:rPr lang="ru-RU" sz="1800" b="1" kern="1200" dirty="0" smtClean="0">
              <a:latin typeface="Arial Narrow" panose="020B0606020202030204" pitchFamily="34" charset="0"/>
            </a:rPr>
            <a:t> 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190051" y="0"/>
        <a:ext cx="1714196" cy="332518"/>
      </dsp:txXfrm>
    </dsp:sp>
    <dsp:sp modelId="{1DDCCB80-1F03-4CB5-910A-3CA3BE5973A8}">
      <dsp:nvSpPr>
        <dsp:cNvPr id="0" name=""/>
        <dsp:cNvSpPr/>
      </dsp:nvSpPr>
      <dsp:spPr>
        <a:xfrm>
          <a:off x="261473" y="2614557"/>
          <a:ext cx="1767516" cy="90366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Концепция борьбы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за независимость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61473" y="2614557"/>
        <a:ext cx="1767516" cy="9036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A964C-3CDC-4655-892B-80A4D1CA0F8F}">
      <dsp:nvSpPr>
        <dsp:cNvPr id="0" name=""/>
        <dsp:cNvSpPr/>
      </dsp:nvSpPr>
      <dsp:spPr>
        <a:xfrm>
          <a:off x="1818559" y="1608239"/>
          <a:ext cx="31319" cy="579666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BC14-D10B-43D8-A062-76036C5856FA}">
      <dsp:nvSpPr>
        <dsp:cNvPr id="0" name=""/>
        <dsp:cNvSpPr/>
      </dsp:nvSpPr>
      <dsp:spPr>
        <a:xfrm>
          <a:off x="182535" y="597933"/>
          <a:ext cx="1710688" cy="2077499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CF920-C7CA-4D4A-98EA-EFF44E97C547}">
      <dsp:nvSpPr>
        <dsp:cNvPr id="0" name=""/>
        <dsp:cNvSpPr/>
      </dsp:nvSpPr>
      <dsp:spPr>
        <a:xfrm>
          <a:off x="307739" y="815662"/>
          <a:ext cx="1466502" cy="1597171"/>
        </a:xfrm>
        <a:prstGeom prst="rect">
          <a:avLst/>
        </a:prstGeom>
        <a:blipFill rotWithShape="1">
          <a:blip xmlns:r="http://schemas.openxmlformats.org/officeDocument/2006/relationships"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B40DE9-88AD-4835-A694-A0903606BA8C}">
      <dsp:nvSpPr>
        <dsp:cNvPr id="0" name=""/>
        <dsp:cNvSpPr/>
      </dsp:nvSpPr>
      <dsp:spPr>
        <a:xfrm>
          <a:off x="195583" y="0"/>
          <a:ext cx="1943658" cy="5976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Arial Narrow" panose="020B0606020202030204" pitchFamily="34" charset="0"/>
            </a:rPr>
            <a:t>М.Дулатов</a:t>
          </a:r>
          <a:r>
            <a:rPr lang="ru-RU" sz="1800" b="1" kern="1200" dirty="0" smtClean="0">
              <a:latin typeface="Arial Narrow" panose="020B0606020202030204" pitchFamily="34" charset="0"/>
            </a:rPr>
            <a:t>  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195583" y="0"/>
        <a:ext cx="1943658" cy="597650"/>
      </dsp:txXfrm>
    </dsp:sp>
    <dsp:sp modelId="{1DDCCB80-1F03-4CB5-910A-3CA3BE5973A8}">
      <dsp:nvSpPr>
        <dsp:cNvPr id="0" name=""/>
        <dsp:cNvSpPr/>
      </dsp:nvSpPr>
      <dsp:spPr>
        <a:xfrm>
          <a:off x="130693" y="2866407"/>
          <a:ext cx="1818506" cy="9297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«</a:t>
          </a:r>
          <a:r>
            <a:rPr lang="ru-RU" sz="1800" kern="1200" dirty="0" err="1" smtClean="0">
              <a:latin typeface="Arial Narrow" panose="020B0606020202030204" pitchFamily="34" charset="0"/>
            </a:rPr>
            <a:t>Оян</a:t>
          </a:r>
          <a:r>
            <a:rPr lang="ru-RU" sz="1800" kern="1200" dirty="0" smtClean="0">
              <a:latin typeface="Arial Narrow" panose="020B0606020202030204" pitchFamily="34" charset="0"/>
            </a:rPr>
            <a:t>,</a:t>
          </a:r>
          <a:r>
            <a:rPr lang="en-US" sz="1800" kern="1200" dirty="0" smtClean="0">
              <a:latin typeface="Arial Narrow" panose="020B0606020202030204" pitchFamily="34" charset="0"/>
            </a:rPr>
            <a:t> қ</a:t>
          </a:r>
          <a:r>
            <a:rPr lang="ru-RU" sz="1800" kern="1200" dirty="0" smtClean="0">
              <a:latin typeface="Arial Narrow" panose="020B0606020202030204" pitchFamily="34" charset="0"/>
            </a:rPr>
            <a:t>аза</a:t>
          </a:r>
          <a:r>
            <a:rPr lang="en-US" sz="1800" kern="1200" dirty="0" smtClean="0">
              <a:latin typeface="Arial Narrow" panose="020B0606020202030204" pitchFamily="34" charset="0"/>
            </a:rPr>
            <a:t>қ!</a:t>
          </a:r>
          <a:r>
            <a:rPr lang="ru-RU" sz="1800" kern="1200" dirty="0" smtClean="0">
              <a:latin typeface="Arial Narrow" panose="020B0606020202030204" pitchFamily="34" charset="0"/>
            </a:rPr>
            <a:t>» призыв к борьбе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 за свободу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130693" y="2866407"/>
        <a:ext cx="1818506" cy="92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#4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#5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#6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4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0262" y="1783014"/>
            <a:ext cx="8061960" cy="14478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№9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Движение «</a:t>
            </a:r>
            <a:r>
              <a:rPr lang="ru-RU" sz="2600" b="1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идея национального государства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80645" y="281305"/>
            <a:ext cx="10661650" cy="113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ГОСТЕПРИИМСТВА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458000" y="4710335"/>
            <a:ext cx="5001896" cy="997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4"/>
          <p:cNvSpPr txBox="1"/>
          <p:nvPr/>
        </p:nvSpPr>
        <p:spPr>
          <a:xfrm>
            <a:off x="4612436" y="6047491"/>
            <a:ext cx="2738582" cy="524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мка 15"/>
          <p:cNvSpPr/>
          <p:nvPr/>
        </p:nvSpPr>
        <p:spPr>
          <a:xfrm>
            <a:off x="809104" y="5245326"/>
            <a:ext cx="6201295" cy="1381391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2643" y="432262"/>
            <a:ext cx="5694218" cy="886967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ЛИДЕРЫ ДВИЖЕНИЯ «АЛАШ»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81151" y="1330036"/>
          <a:ext cx="2553737" cy="389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/>
          <p:nvPr>
            <p:extLst>
              <p:ext uri="{D42A27DB-BD31-4B8C-83A1-F6EECF244321}">
                <p14:modId xmlns:p14="http://schemas.microsoft.com/office/powerpoint/2010/main" val="4191064767"/>
              </p:ext>
            </p:extLst>
          </p:nvPr>
        </p:nvGraphicFramePr>
        <p:xfrm>
          <a:off x="5120757" y="1537972"/>
          <a:ext cx="2351461" cy="353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Объект 5"/>
          <p:cNvGraphicFramePr/>
          <p:nvPr/>
        </p:nvGraphicFramePr>
        <p:xfrm>
          <a:off x="2602926" y="1374371"/>
          <a:ext cx="2509401" cy="379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53192" y="5530473"/>
            <a:ext cx="5913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В 1937 году были расстреляны А. </a:t>
            </a:r>
            <a:r>
              <a:rPr lang="ru-RU" dirty="0" err="1">
                <a:latin typeface="Arial Narrow" panose="020B0606020202030204" pitchFamily="34" charset="0"/>
              </a:rPr>
              <a:t>Букейханов</a:t>
            </a:r>
            <a:r>
              <a:rPr lang="ru-RU" dirty="0">
                <a:latin typeface="Arial Narrow" panose="020B0606020202030204" pitchFamily="34" charset="0"/>
              </a:rPr>
              <a:t> и А. </a:t>
            </a:r>
            <a:r>
              <a:rPr lang="ru-RU" dirty="0" err="1" smtClean="0">
                <a:latin typeface="Arial Narrow" panose="020B0606020202030204" pitchFamily="34" charset="0"/>
              </a:rPr>
              <a:t>Байтурсынов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Всего репрессировано 4 297 «</a:t>
            </a:r>
            <a:r>
              <a:rPr lang="ru-RU" dirty="0" err="1">
                <a:latin typeface="Arial Narrow" panose="020B0606020202030204" pitchFamily="34" charset="0"/>
              </a:rPr>
              <a:t>алашовцев</a:t>
            </a:r>
            <a:r>
              <a:rPr lang="ru-RU" dirty="0">
                <a:latin typeface="Arial Narrow" panose="020B0606020202030204" pitchFamily="34" charset="0"/>
              </a:rPr>
              <a:t>», </a:t>
            </a:r>
            <a:r>
              <a:rPr lang="ru-RU" dirty="0" smtClean="0">
                <a:latin typeface="Arial Narrow" panose="020B0606020202030204" pitchFamily="34" charset="0"/>
              </a:rPr>
              <a:t>расстреляны 2 062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532" y="1323400"/>
            <a:ext cx="9103908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Казахская интеллигенция и тюрко-мусульманское движение выступали за демократическое развитие общества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 годы Февральской революции 1917 года решение национального вопроса стало одним из самых важных аспектов политической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борьбы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Движение «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» стало первым политическим шагом к национальной автономии.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Лидеры «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» активно отстаивали права народа на землю, самоуправление, родной язык 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традиции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84" y="341140"/>
            <a:ext cx="6908363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93" y="325257"/>
            <a:ext cx="5533138" cy="780393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822" y="1230398"/>
            <a:ext cx="115297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Абжанов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Х. Движение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казахская национальная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идея начала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ХХ века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//iie.kz/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developments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/1/95.jsp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base"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Аманжолова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 Д.А.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: исторический смысл демократического выбора. А., 2013.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– 383 с.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base"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Жанбосинова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А.С. Краткая энциклопедия истории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орда.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У.,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2013. – 204 с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Койгельдиев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М. Движение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». А.,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1995. – 368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с.</a:t>
            </a:r>
          </a:p>
          <a:p>
            <a:pPr fontAlgn="base"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Нурпеисов К. «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-Орда». Алматы, 1995. – 152 с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AutoNum type="arabicPeriod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Тынышпаев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М. Политические выступления, научные труды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документы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А.,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2009. – 312 с.</a:t>
            </a:r>
          </a:p>
          <a:p>
            <a:pPr fontAlgn="base">
              <a:buAutoNum type="arabicPeriod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Чокаев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М. Туркестан под властью Советов.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А.,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1993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.- 160 с.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325" y="1346835"/>
            <a:ext cx="11791315" cy="33083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1. Взаимодействие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интеллектуальной элиты тюрко-мусульманских народов и Российской империи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2. Февральская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буржуазно-демократическая революция в России и ее влияние на Казахстан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3. Июльский 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всеказахский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съезд и решение об образовании партии 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020" y="278246"/>
            <a:ext cx="4293984" cy="114300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70" y="2185035"/>
            <a:ext cx="10781030" cy="27679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раскрыть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значение тюрко-мусульманской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солидарности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борьбе за свободу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влияние Февральской революции на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политическую ситуацию Казахстана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проанализировать основные идеи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партии «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5" y="606829"/>
            <a:ext cx="9434945" cy="1704109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  <a:br>
              <a:rPr lang="ru-RU" sz="29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sz="27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исторических основ национальной идеи «</a:t>
            </a:r>
            <a:r>
              <a:rPr lang="ru-RU" sz="27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Алаш</a:t>
            </a:r>
            <a:r>
              <a:rPr lang="ru-RU" sz="27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2700" b="1" dirty="0">
              <a:solidFill>
                <a:schemeClr val="tx2"/>
              </a:solidFill>
              <a:latin typeface="Arial Narrow" panose="020B060602020203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895" y="166254"/>
            <a:ext cx="7664334" cy="909413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МУСУЛЬМАНСКОЕ ДВИЖЕНИЕ В НАЧАЛЕ XX ВЕКА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82138" y="4048298"/>
          <a:ext cx="7963593" cy="256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/>
          <p:cNvGraphicFramePr/>
          <p:nvPr/>
        </p:nvGraphicFramePr>
        <p:xfrm>
          <a:off x="407323" y="1138843"/>
          <a:ext cx="8046722" cy="252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4200" y="288452"/>
            <a:ext cx="9385065" cy="1058209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В ГОДЫ РЕВОЛЮЦИИ 1905–1907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ГОДОВ В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РОССИИ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9" y="2770715"/>
            <a:ext cx="7872152" cy="1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83131" y="1570386"/>
            <a:ext cx="4206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Начало </a:t>
            </a:r>
            <a:r>
              <a:rPr lang="ru-RU" b="1" dirty="0" smtClean="0">
                <a:latin typeface="Arial Narrow" panose="020B0606020202030204" pitchFamily="34" charset="0"/>
              </a:rPr>
              <a:t>революции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«Кровавое </a:t>
            </a:r>
            <a:r>
              <a:rPr lang="ru-RU" dirty="0">
                <a:latin typeface="Arial Narrow" panose="020B0606020202030204" pitchFamily="34" charset="0"/>
              </a:rPr>
              <a:t>воскресенье» 9 января 1905 </a:t>
            </a:r>
            <a:r>
              <a:rPr lang="ru-RU" dirty="0" smtClean="0">
                <a:latin typeface="Arial Narrow" panose="020B0606020202030204" pitchFamily="34" charset="0"/>
              </a:rPr>
              <a:t>г.</a:t>
            </a:r>
            <a:endParaRPr lang="ru-RU" dirty="0">
              <a:latin typeface="Arial Narrow" panose="020B0606020202030204" pitchFamily="34" charset="0"/>
            </a:endParaRP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Колониальная аграрная политика </a:t>
            </a:r>
            <a:r>
              <a:rPr lang="ru-RU" dirty="0" smtClean="0">
                <a:latin typeface="Arial Narrow" panose="020B0606020202030204" pitchFamily="34" charset="0"/>
              </a:rPr>
              <a:t>царизма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Задачи: </a:t>
            </a:r>
            <a:r>
              <a:rPr lang="ru-RU" dirty="0">
                <a:latin typeface="Arial Narrow" panose="020B0606020202030204" pitchFamily="34" charset="0"/>
              </a:rPr>
              <a:t>свержение самодержавия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63935" y="1570386"/>
            <a:ext cx="506245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Революционные </a:t>
            </a:r>
            <a:r>
              <a:rPr lang="ru-RU" b="1" dirty="0" smtClean="0">
                <a:latin typeface="Arial Narrow" panose="020B0606020202030204" pitchFamily="34" charset="0"/>
              </a:rPr>
              <a:t>выступления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Забастовка </a:t>
            </a:r>
            <a:r>
              <a:rPr lang="ru-RU" dirty="0">
                <a:latin typeface="Arial Narrow" panose="020B0606020202030204" pitchFamily="34" charset="0"/>
              </a:rPr>
              <a:t>в Омске, 25 октября 1905 г.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Забастовка в Семипалатинске, 16-28 ноября 1905 г.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Забастовка на Успенском руднике, 6 декабря 1905 г.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95797" y="4712277"/>
            <a:ext cx="553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Последствия революции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Царь пошел на уступки – II Государственные Думы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Период </a:t>
            </a:r>
            <a:r>
              <a:rPr lang="ru-RU" dirty="0">
                <a:latin typeface="Arial Narrow" panose="020B0606020202030204" pitchFamily="34" charset="0"/>
              </a:rPr>
              <a:t>реакции, запрет демонстраций и митингов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Лишение избирательных прав казахов и других народностей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8137" y="504770"/>
            <a:ext cx="4746568" cy="55614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КАРКАРАЛИНСКАЯ ПЕТИЦИЯ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68137" y="1230280"/>
            <a:ext cx="5195456" cy="731524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i="1" dirty="0" smtClean="0">
                <a:latin typeface="Arial Narrow" panose="020B0606020202030204" pitchFamily="34" charset="0"/>
              </a:rPr>
              <a:t>     </a:t>
            </a:r>
            <a:r>
              <a:rPr lang="ru-RU" sz="2000" b="1" i="1" dirty="0" smtClean="0">
                <a:latin typeface="Arial Narrow" panose="020B0606020202030204" pitchFamily="34" charset="0"/>
              </a:rPr>
              <a:t>от 22 июля </a:t>
            </a:r>
            <a:r>
              <a:rPr lang="ru-RU" sz="2000" b="1" i="1" dirty="0">
                <a:latin typeface="Arial Narrow" panose="020B0606020202030204" pitchFamily="34" charset="0"/>
              </a:rPr>
              <a:t>1905 </a:t>
            </a:r>
            <a:r>
              <a:rPr lang="ru-RU" sz="2000" b="1" i="1" dirty="0" smtClean="0">
                <a:latin typeface="Arial Narrow" panose="020B0606020202030204" pitchFamily="34" charset="0"/>
              </a:rPr>
              <a:t>года, из </a:t>
            </a:r>
            <a:r>
              <a:rPr lang="ru-RU" sz="2000" b="1" i="1" dirty="0">
                <a:latin typeface="Arial Narrow" panose="020B0606020202030204" pitchFamily="34" charset="0"/>
              </a:rPr>
              <a:t>47 </a:t>
            </a:r>
            <a:r>
              <a:rPr lang="ru-RU" sz="2000" b="1" i="1" dirty="0" smtClean="0">
                <a:latin typeface="Arial Narrow" panose="020B0606020202030204" pitchFamily="34" charset="0"/>
              </a:rPr>
              <a:t>пунктов</a:t>
            </a:r>
            <a:r>
              <a:rPr lang="ru-RU" sz="1800" b="1" i="1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7" t="1822" r="8871" b="-1"/>
          <a:stretch>
            <a:fillRect/>
          </a:stretch>
        </p:blipFill>
        <p:spPr bwMode="auto">
          <a:xfrm>
            <a:off x="748144" y="307566"/>
            <a:ext cx="2019993" cy="1995053"/>
          </a:xfrm>
          <a:prstGeom prst="vertic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14"/>
          <p:cNvGraphicFramePr/>
          <p:nvPr/>
        </p:nvGraphicFramePr>
        <p:xfrm>
          <a:off x="556953" y="2463440"/>
          <a:ext cx="7543291" cy="414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4524" y="351515"/>
            <a:ext cx="7007627" cy="7573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УЧАСТИЕ КАЗАХОВ В ГОСУДАРСТВЕННОЙ ДУМЕ</a:t>
            </a:r>
            <a:endParaRPr lang="ru-RU" sz="2600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62845" y="1795548"/>
          <a:ext cx="8698275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9261" y="509456"/>
            <a:ext cx="8778238" cy="7573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 В ПЕРИОД ФЕВРАЛЬСКОЙ </a:t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БУРЖУАЗНО-ДЕМОКРАТИЧЕСКОЙ РЕВОЛЮЦИИ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7571" y="1296785"/>
            <a:ext cx="10408767" cy="49959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3" name="Схема 32"/>
          <p:cNvGraphicFramePr/>
          <p:nvPr/>
        </p:nvGraphicFramePr>
        <p:xfrm>
          <a:off x="315884" y="1338349"/>
          <a:ext cx="8420792" cy="416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149629" y="5345083"/>
          <a:ext cx="8379229" cy="1296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14534" cy="31572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3444" y="345470"/>
            <a:ext cx="6289611" cy="80966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НАЦИОНАЛЬНАЯ ИДЕЯ ДВИЖЕНИЯ «АЛАШ»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37" y="1686672"/>
            <a:ext cx="999831" cy="46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695796" y="1941931"/>
            <a:ext cx="7606634" cy="1253308"/>
            <a:chOff x="2471991" y="-393133"/>
            <a:chExt cx="6051855" cy="181846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71991" y="37274"/>
              <a:ext cx="4877229" cy="13880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646617" y="-393133"/>
              <a:ext cx="4877229" cy="1736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i="0" kern="1200" dirty="0" smtClean="0">
                  <a:latin typeface="Arial Narrow" panose="020B0606020202030204" pitchFamily="34" charset="0"/>
                </a:rPr>
                <a:t>            ОСНОВНЫЕ ИДЕИ 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Создание независимого Казахского государства</a:t>
              </a: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0" i="0" kern="1200" dirty="0" smtClean="0">
                  <a:latin typeface="Arial Narrow" panose="020B0606020202030204" pitchFamily="34" charset="0"/>
                </a:rPr>
                <a:t>Отстаивание прав народа на самоопределение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dirty="0" smtClean="0">
                  <a:latin typeface="Arial Narrow" panose="020B0606020202030204" pitchFamily="34" charset="0"/>
                </a:rPr>
                <a:t>М</a:t>
              </a:r>
              <a:r>
                <a:rPr lang="ru-RU" sz="1800" b="0" i="0" kern="1200" dirty="0" smtClean="0">
                  <a:latin typeface="Arial Narrow" panose="020B0606020202030204" pitchFamily="34" charset="0"/>
                </a:rPr>
                <a:t>одернизация казахского общества </a:t>
              </a:r>
              <a:endParaRPr lang="ru-RU" sz="18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145053" y="3583852"/>
            <a:ext cx="45143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          ПАРТИЯ «АЛАШ»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21-28 </a:t>
            </a:r>
            <a:r>
              <a:rPr lang="ru-RU" dirty="0">
                <a:latin typeface="Arial Narrow" panose="020B0606020202030204" pitchFamily="34" charset="0"/>
              </a:rPr>
              <a:t>июля 1917 </a:t>
            </a:r>
            <a:r>
              <a:rPr lang="ru-RU" dirty="0" smtClean="0">
                <a:latin typeface="Arial Narrow" panose="020B0606020202030204" pitchFamily="34" charset="0"/>
              </a:rPr>
              <a:t>г. - Первый </a:t>
            </a:r>
            <a:r>
              <a:rPr lang="ru-RU" dirty="0" err="1">
                <a:latin typeface="Arial Narrow" panose="020B0606020202030204" pitchFamily="34" charset="0"/>
              </a:rPr>
              <a:t>Всеказахский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съезд</a:t>
            </a:r>
          </a:p>
          <a:p>
            <a:r>
              <a:rPr lang="ru-RU" dirty="0">
                <a:latin typeface="Arial Narrow" panose="020B0606020202030204" pitchFamily="34" charset="0"/>
              </a:rPr>
              <a:t>Лидеры партии: А. </a:t>
            </a:r>
            <a:r>
              <a:rPr lang="ru-RU" dirty="0" err="1">
                <a:latin typeface="Arial Narrow" panose="020B0606020202030204" pitchFamily="34" charset="0"/>
              </a:rPr>
              <a:t>Букейханов</a:t>
            </a:r>
            <a:r>
              <a:rPr lang="ru-RU" dirty="0">
                <a:latin typeface="Arial Narrow" panose="020B0606020202030204" pitchFamily="34" charset="0"/>
              </a:rPr>
              <a:t>, А. </a:t>
            </a:r>
            <a:r>
              <a:rPr lang="ru-RU" dirty="0" err="1">
                <a:latin typeface="Arial Narrow" panose="020B0606020202030204" pitchFamily="34" charset="0"/>
              </a:rPr>
              <a:t>Байтурсынов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21 ноября 1917 </a:t>
            </a:r>
            <a:r>
              <a:rPr lang="ru-RU" dirty="0" smtClean="0">
                <a:latin typeface="Arial Narrow" panose="020B0606020202030204" pitchFamily="34" charset="0"/>
              </a:rPr>
              <a:t>г. </a:t>
            </a:r>
            <a:r>
              <a:rPr lang="ru-RU" dirty="0">
                <a:latin typeface="Arial Narrow" panose="020B0606020202030204" pitchFamily="34" charset="0"/>
              </a:rPr>
              <a:t>– программа в газете «Казах»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2193" y="5032501"/>
            <a:ext cx="4653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         ПРАВИТЕЛЬСТВО «АЛАШ-ОРДА» 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5-13 декабря 1917 г. – Второй </a:t>
            </a:r>
            <a:r>
              <a:rPr lang="ru-RU" dirty="0" err="1">
                <a:latin typeface="Arial Narrow" panose="020B0606020202030204" pitchFamily="34" charset="0"/>
              </a:rPr>
              <a:t>Всеказахский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съезд</a:t>
            </a:r>
          </a:p>
          <a:p>
            <a:pPr algn="just"/>
            <a:r>
              <a:rPr lang="ru-RU" dirty="0" err="1">
                <a:latin typeface="Arial Narrow" panose="020B0606020202030204" pitchFamily="34" charset="0"/>
              </a:rPr>
              <a:t>Алаш</a:t>
            </a:r>
            <a:r>
              <a:rPr lang="ru-RU" dirty="0">
                <a:latin typeface="Arial Narrow" panose="020B0606020202030204" pitchFamily="34" charset="0"/>
              </a:rPr>
              <a:t>-Орда не признала Советскую </a:t>
            </a:r>
            <a:r>
              <a:rPr lang="ru-RU" dirty="0" smtClean="0">
                <a:latin typeface="Arial Narrow" panose="020B0606020202030204" pitchFamily="34" charset="0"/>
              </a:rPr>
              <a:t>власть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Ликвидирована </a:t>
            </a:r>
            <a:r>
              <a:rPr lang="ru-RU" dirty="0">
                <a:latin typeface="Arial Narrow" panose="020B0606020202030204" pitchFamily="34" charset="0"/>
              </a:rPr>
              <a:t>9 марта 1920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722</Words>
  <Application>Microsoft Office PowerPoint</Application>
  <PresentationFormat>Произвольный</PresentationFormat>
  <Paragraphs>123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«ИСТОРИЯ КАЗАХСТАНА»  ЛЕКЦИЯ №9  Движение «Алаш»  и идея национального государства</vt:lpstr>
      <vt:lpstr>СОДЕРЖАНИЕ ЛЕКЦИИ </vt:lpstr>
      <vt:lpstr>ЦЕЛИ И ЗАДАЧИ ЛЕКЦИИ  Цель лекции: определение исторических основ национальной идеи «Алаш»</vt:lpstr>
      <vt:lpstr>МУСУЛЬМАНСКОЕ ДВИЖЕНИЕ В НАЧАЛЕ XX ВЕКА</vt:lpstr>
      <vt:lpstr>КАЗАХСТАН В ГОДЫ РЕВОЛЮЦИИ 1905–1907 ГОДОВ В РОССИИ</vt:lpstr>
      <vt:lpstr>КАРКАРАЛИНСКАЯ ПЕТИЦИЯ</vt:lpstr>
      <vt:lpstr>УЧАСТИЕ КАЗАХОВ В ГОСУДАРСТВЕННОЙ ДУМЕ</vt:lpstr>
      <vt:lpstr>КАЗАХСТАН В ПЕРИОД ФЕВРАЛЬСКОЙ  БУРЖУАЗНО-ДЕМОКРАТИЧЕСКОЙ РЕВОЛЮЦИИ</vt:lpstr>
      <vt:lpstr>НАЦИОНАЛЬНАЯ ИДЕЯ ДВИЖЕНИЯ «АЛАШ»</vt:lpstr>
      <vt:lpstr>ЛИДЕРЫ ДВИЖЕНИЯ «АЛАШ» 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263</cp:revision>
  <dcterms:created xsi:type="dcterms:W3CDTF">2024-10-01T00:35:00Z</dcterms:created>
  <dcterms:modified xsi:type="dcterms:W3CDTF">2025-04-14T03:20:09Z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C13E114075EA4B30A6AD9E0AF07D2DB4_12</vt:lpwstr>
  </property>
  <property fmtid="{D5CDD505-2E9C-101B-9397-08002B2CF9AE}" pid="3" name="KSOProductBuildVer">
    <vt:lpwstr>1049-12.2.0.20782</vt:lpwstr>
  </property>
</Properties>
</file>