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0" r:id="rId2"/>
    <p:sldId id="259" r:id="rId3"/>
    <p:sldId id="260" r:id="rId4"/>
    <p:sldId id="275" r:id="rId5"/>
    <p:sldId id="292" r:id="rId6"/>
    <p:sldId id="300" r:id="rId7"/>
    <p:sldId id="290" r:id="rId8"/>
    <p:sldId id="291" r:id="rId9"/>
    <p:sldId id="296" r:id="rId10"/>
    <p:sldId id="298" r:id="rId11"/>
  </p:sldIdLst>
  <p:sldSz cx="12190413" cy="6859588"/>
  <p:notesSz cx="6858000" cy="9144000"/>
  <p:defaultTextStyle>
    <a:defPPr>
      <a:defRPr lang="ru-RU"/>
    </a:defPPr>
    <a:lvl1pPr marL="0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38150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76300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14450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51965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190115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28265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066415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04565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0C37F71-4474-432D-9B1C-4F055675281A}">
          <p14:sldIdLst>
            <p14:sldId id="270"/>
            <p14:sldId id="259"/>
            <p14:sldId id="260"/>
            <p14:sldId id="275"/>
            <p14:sldId id="292"/>
          </p14:sldIdLst>
        </p14:section>
        <p14:section name="Раздел без заголовка" id="{129554EE-9D47-433A-821C-EA262A086A94}">
          <p14:sldIdLst>
            <p14:sldId id="300"/>
            <p14:sldId id="290"/>
            <p14:sldId id="291"/>
            <p14:sldId id="296"/>
            <p14:sldId id="29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6600FF"/>
    <a:srgbClr val="0173B3"/>
    <a:srgbClr val="E9C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3" autoAdjust="0"/>
    <p:restoredTop sz="93379" autoAdjust="0"/>
  </p:normalViewPr>
  <p:slideViewPr>
    <p:cSldViewPr snapToGrid="0" showGuides="1">
      <p:cViewPr varScale="1">
        <p:scale>
          <a:sx n="90" d="100"/>
          <a:sy n="90" d="100"/>
        </p:scale>
        <p:origin x="-293" y="-77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microsoft.com/office/2007/relationships/hdphoto" Target="../media/hdphoto1.wdp"/><Relationship Id="rId1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microsoft.com/office/2007/relationships/hdphoto" Target="../media/hdphoto1.wdp"/><Relationship Id="rId1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#1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#2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#2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C6BA8F-CF15-485F-A2D5-E76EBC822400}" type="doc">
      <dgm:prSet loTypeId="urn:microsoft.com/office/officeart/2008/layout/PictureStrips" loCatId="list" qsTypeId="urn:microsoft.com/office/officeart/2005/8/quickstyle/simple2#1" qsCatId="simple" csTypeId="urn:microsoft.com/office/officeart/2005/8/colors/accent1_1#1" csCatId="accent2" phldr="1"/>
      <dgm:spPr/>
    </dgm:pt>
    <dgm:pt modelId="{9D3DC772-0115-4B02-9D95-3F7188A13D22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b="1" i="0" dirty="0" smtClean="0">
              <a:latin typeface="Arial Narrow" panose="020B0606020202030204" pitchFamily="34" charset="0"/>
            </a:rPr>
            <a:t>Основная цель 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b="0" i="0" dirty="0" smtClean="0">
              <a:latin typeface="Arial Narrow" panose="020B0606020202030204" pitchFamily="34" charset="0"/>
            </a:rPr>
            <a:t>восстановление независимости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FE9163CF-5DAB-4D2B-8B53-379A0FD90915}" type="parTrans" cxnId="{CBCDFFFC-B81F-4A11-8694-0E12C53291C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0A04D6DA-1AAC-4983-A0CE-E6B6B07A70BD}" type="sibTrans" cxnId="{CBCDFFFC-B81F-4A11-8694-0E12C53291C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555419CC-01D2-40C8-9406-1A7B8033F2B5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b="1" dirty="0" smtClean="0">
              <a:latin typeface="Arial Narrow" panose="020B0606020202030204" pitchFamily="34" charset="0"/>
            </a:rPr>
            <a:t>Основная причина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dirty="0" smtClean="0">
              <a:latin typeface="Arial Narrow" panose="020B0606020202030204" pitchFamily="34" charset="0"/>
            </a:rPr>
            <a:t>усиление 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dirty="0" smtClean="0">
              <a:latin typeface="Arial Narrow" panose="020B0606020202030204" pitchFamily="34" charset="0"/>
            </a:rPr>
            <a:t>колониального гнета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A055839D-9B23-4858-A357-6A0C4378595E}" type="parTrans" cxnId="{FB834272-FAE2-40CE-9591-7B22C670AE9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EFD52F3A-6138-454F-9BF7-B87E90231358}" type="sibTrans" cxnId="{FB834272-FAE2-40CE-9591-7B22C670AE9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D9C8EA75-0E4E-4280-A6AE-8C1DC38B1601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b="1" i="0" dirty="0" smtClean="0">
              <a:latin typeface="Arial Narrow" panose="020B0606020202030204" pitchFamily="34" charset="0"/>
            </a:rPr>
            <a:t>Основная 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b="1" i="0" dirty="0" smtClean="0">
              <a:latin typeface="Arial Narrow" panose="020B0606020202030204" pitchFamily="34" charset="0"/>
            </a:rPr>
            <a:t>движущая сила 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b="0" i="0" dirty="0" smtClean="0">
              <a:latin typeface="Arial Narrow" panose="020B0606020202030204" pitchFamily="34" charset="0"/>
            </a:rPr>
            <a:t>массы </a:t>
          </a:r>
          <a:r>
            <a:rPr lang="ru-RU" sz="2000" b="0" i="0" dirty="0" err="1" smtClean="0">
              <a:latin typeface="Arial Narrow" panose="020B0606020202030204" pitchFamily="34" charset="0"/>
            </a:rPr>
            <a:t>шаруа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31746A10-700E-42A8-A7E5-857B17277FBC}" type="parTrans" cxnId="{CC2D473B-5B49-4788-9662-BE5DA1188C2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5EEF8CFC-DCE0-4353-9DAC-197BF9C7B8F1}" type="sibTrans" cxnId="{CC2D473B-5B49-4788-9662-BE5DA1188C2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5D1FC6AE-A8C0-453B-93D0-BBD60D7AF404}" type="pres">
      <dgm:prSet presAssocID="{3CC6BA8F-CF15-485F-A2D5-E76EBC822400}" presName="Name0" presStyleCnt="0">
        <dgm:presLayoutVars>
          <dgm:dir/>
          <dgm:resizeHandles val="exact"/>
        </dgm:presLayoutVars>
      </dgm:prSet>
      <dgm:spPr/>
    </dgm:pt>
    <dgm:pt modelId="{AF6F6BF2-F12D-4252-B3B8-8AFC12C0738A}" type="pres">
      <dgm:prSet presAssocID="{9D3DC772-0115-4B02-9D95-3F7188A13D22}" presName="composite" presStyleCnt="0"/>
      <dgm:spPr/>
    </dgm:pt>
    <dgm:pt modelId="{1C8DC731-7981-4F2A-B2BB-7493DC560D2B}" type="pres">
      <dgm:prSet presAssocID="{9D3DC772-0115-4B02-9D95-3F7188A13D22}" presName="rect1" presStyleLbl="trAlignAcc1" presStyleIdx="0" presStyleCnt="3" custScaleX="91239" custLinFactNeighborX="-818" custLinFactNeighborY="-28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C4245-2372-4DB1-B39D-8FA7BFF8A98D}" type="pres">
      <dgm:prSet presAssocID="{9D3DC772-0115-4B02-9D95-3F7188A13D22}" presName="rect2" presStyleLbl="fgImgPlace1" presStyleIdx="0" presStyleCnt="3" custScaleX="141519" custScaleY="115714" custLinFactNeighborX="21993" custLinFactNeighborY="20084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2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  <dgm:pt modelId="{E15D2D76-6DEA-4737-896A-F553CFD1FB76}" type="pres">
      <dgm:prSet presAssocID="{0A04D6DA-1AAC-4983-A0CE-E6B6B07A70BD}" presName="sibTrans" presStyleCnt="0"/>
      <dgm:spPr/>
    </dgm:pt>
    <dgm:pt modelId="{7370AC44-E4AA-47F2-8603-D3C296A94932}" type="pres">
      <dgm:prSet presAssocID="{555419CC-01D2-40C8-9406-1A7B8033F2B5}" presName="composite" presStyleCnt="0"/>
      <dgm:spPr/>
    </dgm:pt>
    <dgm:pt modelId="{16DF9374-F063-415E-AC2A-CDC519A9ED93}" type="pres">
      <dgm:prSet presAssocID="{555419CC-01D2-40C8-9406-1A7B8033F2B5}" presName="rect1" presStyleLbl="trAlignAcc1" presStyleIdx="1" presStyleCnt="3" custLinFactNeighborX="6135" custLinFactNeighborY="-21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F6BFC-2871-4FAA-A845-241DE1A4C313}" type="pres">
      <dgm:prSet presAssocID="{555419CC-01D2-40C8-9406-1A7B8033F2B5}" presName="rect2" presStyleLbl="fgImgPlace1" presStyleIdx="1" presStyleCnt="3" custScaleX="151025" custScaleY="114006" custLinFactNeighborX="22201" custLinFactNeighborY="1684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ru-RU"/>
        </a:p>
      </dgm:t>
    </dgm:pt>
    <dgm:pt modelId="{1BE64712-2BAA-42C6-A3E2-30E7090A5200}" type="pres">
      <dgm:prSet presAssocID="{EFD52F3A-6138-454F-9BF7-B87E90231358}" presName="sibTrans" presStyleCnt="0"/>
      <dgm:spPr/>
    </dgm:pt>
    <dgm:pt modelId="{507EFAFE-FD3A-4342-B42E-1A7CF242E157}" type="pres">
      <dgm:prSet presAssocID="{D9C8EA75-0E4E-4280-A6AE-8C1DC38B1601}" presName="composite" presStyleCnt="0"/>
      <dgm:spPr/>
    </dgm:pt>
    <dgm:pt modelId="{F957362D-D727-4FC6-89DD-E17BE2EB8D89}" type="pres">
      <dgm:prSet presAssocID="{D9C8EA75-0E4E-4280-A6AE-8C1DC38B1601}" presName="rect1" presStyleLbl="trAlignAcc1" presStyleIdx="2" presStyleCnt="3" custLinFactNeighborX="-4811" custLinFactNeighborY="9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42621-37AB-4D8F-B205-19C7C365EC6C}" type="pres">
      <dgm:prSet presAssocID="{D9C8EA75-0E4E-4280-A6AE-8C1DC38B1601}" presName="rect2" presStyleLbl="fgImgPlace1" presStyleIdx="2" presStyleCnt="3" custScaleX="150490" custScaleY="117392" custLinFactNeighborX="-17286" custLinFactNeighborY="6589"/>
      <dgm:spPr>
        <a:blipFill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</dgm:ptLst>
  <dgm:cxnLst>
    <dgm:cxn modelId="{9F3B35E0-71D1-4166-B8F6-7C84CF3CB192}" type="presOf" srcId="{555419CC-01D2-40C8-9406-1A7B8033F2B5}" destId="{16DF9374-F063-415E-AC2A-CDC519A9ED93}" srcOrd="0" destOrd="0" presId="urn:microsoft.com/office/officeart/2008/layout/PictureStrips"/>
    <dgm:cxn modelId="{CC2D473B-5B49-4788-9662-BE5DA1188C26}" srcId="{3CC6BA8F-CF15-485F-A2D5-E76EBC822400}" destId="{D9C8EA75-0E4E-4280-A6AE-8C1DC38B1601}" srcOrd="2" destOrd="0" parTransId="{31746A10-700E-42A8-A7E5-857B17277FBC}" sibTransId="{5EEF8CFC-DCE0-4353-9DAC-197BF9C7B8F1}"/>
    <dgm:cxn modelId="{9DF28113-A728-4A9E-9E00-7A8C23E8CAAC}" type="presOf" srcId="{D9C8EA75-0E4E-4280-A6AE-8C1DC38B1601}" destId="{F957362D-D727-4FC6-89DD-E17BE2EB8D89}" srcOrd="0" destOrd="0" presId="urn:microsoft.com/office/officeart/2008/layout/PictureStrips"/>
    <dgm:cxn modelId="{C4443327-21B2-46E6-AC47-F8BF0073CE78}" type="presOf" srcId="{3CC6BA8F-CF15-485F-A2D5-E76EBC822400}" destId="{5D1FC6AE-A8C0-453B-93D0-BBD60D7AF404}" srcOrd="0" destOrd="0" presId="urn:microsoft.com/office/officeart/2008/layout/PictureStrips"/>
    <dgm:cxn modelId="{CBCDFFFC-B81F-4A11-8694-0E12C53291C2}" srcId="{3CC6BA8F-CF15-485F-A2D5-E76EBC822400}" destId="{9D3DC772-0115-4B02-9D95-3F7188A13D22}" srcOrd="0" destOrd="0" parTransId="{FE9163CF-5DAB-4D2B-8B53-379A0FD90915}" sibTransId="{0A04D6DA-1AAC-4983-A0CE-E6B6B07A70BD}"/>
    <dgm:cxn modelId="{FB834272-FAE2-40CE-9591-7B22C670AE9B}" srcId="{3CC6BA8F-CF15-485F-A2D5-E76EBC822400}" destId="{555419CC-01D2-40C8-9406-1A7B8033F2B5}" srcOrd="1" destOrd="0" parTransId="{A055839D-9B23-4858-A357-6A0C4378595E}" sibTransId="{EFD52F3A-6138-454F-9BF7-B87E90231358}"/>
    <dgm:cxn modelId="{D845C86F-7F54-4B05-9C2D-13A40B47BF49}" type="presOf" srcId="{9D3DC772-0115-4B02-9D95-3F7188A13D22}" destId="{1C8DC731-7981-4F2A-B2BB-7493DC560D2B}" srcOrd="0" destOrd="0" presId="urn:microsoft.com/office/officeart/2008/layout/PictureStrips"/>
    <dgm:cxn modelId="{645ED9CE-5932-4689-8BE0-00289633A776}" type="presParOf" srcId="{5D1FC6AE-A8C0-453B-93D0-BBD60D7AF404}" destId="{AF6F6BF2-F12D-4252-B3B8-8AFC12C0738A}" srcOrd="0" destOrd="0" presId="urn:microsoft.com/office/officeart/2008/layout/PictureStrips"/>
    <dgm:cxn modelId="{4F71F2A7-3D1C-4A5C-BA5E-637D6981FF0D}" type="presParOf" srcId="{AF6F6BF2-F12D-4252-B3B8-8AFC12C0738A}" destId="{1C8DC731-7981-4F2A-B2BB-7493DC560D2B}" srcOrd="0" destOrd="0" presId="urn:microsoft.com/office/officeart/2008/layout/PictureStrips"/>
    <dgm:cxn modelId="{4964840D-1BED-49EC-B6F1-A847A2FC87C6}" type="presParOf" srcId="{AF6F6BF2-F12D-4252-B3B8-8AFC12C0738A}" destId="{916C4245-2372-4DB1-B39D-8FA7BFF8A98D}" srcOrd="1" destOrd="0" presId="urn:microsoft.com/office/officeart/2008/layout/PictureStrips"/>
    <dgm:cxn modelId="{C8A995A1-6AEA-47CF-BAA0-2412667B1D05}" type="presParOf" srcId="{5D1FC6AE-A8C0-453B-93D0-BBD60D7AF404}" destId="{E15D2D76-6DEA-4737-896A-F553CFD1FB76}" srcOrd="1" destOrd="0" presId="urn:microsoft.com/office/officeart/2008/layout/PictureStrips"/>
    <dgm:cxn modelId="{36B53D9A-8292-4026-8844-914913967A77}" type="presParOf" srcId="{5D1FC6AE-A8C0-453B-93D0-BBD60D7AF404}" destId="{7370AC44-E4AA-47F2-8603-D3C296A94932}" srcOrd="2" destOrd="0" presId="urn:microsoft.com/office/officeart/2008/layout/PictureStrips"/>
    <dgm:cxn modelId="{DB1D5A72-7712-4B11-BEDA-F5ABDAFA8E2A}" type="presParOf" srcId="{7370AC44-E4AA-47F2-8603-D3C296A94932}" destId="{16DF9374-F063-415E-AC2A-CDC519A9ED93}" srcOrd="0" destOrd="0" presId="urn:microsoft.com/office/officeart/2008/layout/PictureStrips"/>
    <dgm:cxn modelId="{308188D6-674E-46AE-A5CD-4CD8CE52AC5D}" type="presParOf" srcId="{7370AC44-E4AA-47F2-8603-D3C296A94932}" destId="{09DF6BFC-2871-4FAA-A845-241DE1A4C313}" srcOrd="1" destOrd="0" presId="urn:microsoft.com/office/officeart/2008/layout/PictureStrips"/>
    <dgm:cxn modelId="{FE3637F4-1189-485F-90E6-47D62ED40659}" type="presParOf" srcId="{5D1FC6AE-A8C0-453B-93D0-BBD60D7AF404}" destId="{1BE64712-2BAA-42C6-A3E2-30E7090A5200}" srcOrd="3" destOrd="0" presId="urn:microsoft.com/office/officeart/2008/layout/PictureStrips"/>
    <dgm:cxn modelId="{7A68E23E-F2BE-4BFB-9475-806CCE198ECD}" type="presParOf" srcId="{5D1FC6AE-A8C0-453B-93D0-BBD60D7AF404}" destId="{507EFAFE-FD3A-4342-B42E-1A7CF242E157}" srcOrd="4" destOrd="0" presId="urn:microsoft.com/office/officeart/2008/layout/PictureStrips"/>
    <dgm:cxn modelId="{ED2A5802-B135-43E8-AD69-39A132A47F20}" type="presParOf" srcId="{507EFAFE-FD3A-4342-B42E-1A7CF242E157}" destId="{F957362D-D727-4FC6-89DD-E17BE2EB8D89}" srcOrd="0" destOrd="0" presId="urn:microsoft.com/office/officeart/2008/layout/PictureStrips"/>
    <dgm:cxn modelId="{B7FA3182-2E3F-4A76-84EB-7A86A55778F2}" type="presParOf" srcId="{507EFAFE-FD3A-4342-B42E-1A7CF242E157}" destId="{BB742621-37AB-4D8F-B205-19C7C365EC6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AE718B-9658-42D3-908B-EB4A7C9712F9}" type="doc">
      <dgm:prSet loTypeId="urn:microsoft.com/office/officeart/2005/8/layout/vList4" loCatId="list" qsTypeId="urn:microsoft.com/office/officeart/2005/8/quickstyle/simple3#1" qsCatId="simple" csTypeId="urn:microsoft.com/office/officeart/2005/8/colors/accent1_5#1" csCatId="accent1" phldr="0"/>
      <dgm:spPr/>
      <dgm:t>
        <a:bodyPr/>
        <a:lstStyle/>
        <a:p>
          <a:endParaRPr lang="zh-CN" altLang="en-US"/>
        </a:p>
      </dgm:t>
    </dgm:pt>
    <dgm:pt modelId="{7CA35C6E-7C46-4797-8A42-DCA022D7A785}">
      <dgm:prSet phldrT="[Текст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800" b="1">
              <a:latin typeface="Arial Narrow" panose="020B0606020202030204" pitchFamily="34" charset="0"/>
              <a:cs typeface="Arial Narrow" panose="020B0606020202030204" pitchFamily="34" charset="0"/>
            </a:rPr>
            <a:t>Предводители восстания</a:t>
          </a:r>
          <a:endParaRPr lang="zh-CN" altLang="en-US" sz="1800"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FA4CC6AE-475B-4D5D-AEBF-E8621255EB5F}" type="parTrans" cxnId="{CB7D2E53-6698-426E-BB7E-DD3108B3E151}">
      <dgm:prSet/>
      <dgm:spPr/>
      <dgm:t>
        <a:bodyPr/>
        <a:lstStyle/>
        <a:p>
          <a:endParaRPr lang="zh-CN" altLang="en-US"/>
        </a:p>
      </dgm:t>
    </dgm:pt>
    <dgm:pt modelId="{B3E4CB04-4EAF-415F-BAB5-2E611B0CE1CF}" type="sibTrans" cxnId="{CB7D2E53-6698-426E-BB7E-DD3108B3E151}">
      <dgm:prSet/>
      <dgm:spPr/>
      <dgm:t>
        <a:bodyPr/>
        <a:lstStyle/>
        <a:p>
          <a:endParaRPr lang="zh-CN" altLang="en-US"/>
        </a:p>
      </dgm:t>
    </dgm:pt>
    <dgm:pt modelId="{321EF69E-8605-4391-A6FB-A4DC5A09B0F6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Исатай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Тайманов 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(1791-1838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гг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.)</a:t>
          </a:r>
        </a:p>
      </dgm:t>
    </dgm:pt>
    <dgm:pt modelId="{7B74F588-A19B-405A-AE24-6C636B2920DC}" type="parTrans" cxnId="{7FA59194-B951-4F22-A045-008663CD52EB}">
      <dgm:prSet/>
      <dgm:spPr/>
    </dgm:pt>
    <dgm:pt modelId="{76D245F5-5273-4BB1-A27A-A3D346770487}" type="sibTrans" cxnId="{7FA59194-B951-4F22-A045-008663CD52EB}">
      <dgm:prSet/>
      <dgm:spPr/>
    </dgm:pt>
    <dgm:pt modelId="{848D2E21-ACB0-4791-8FC8-4AE92F5EB251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Махамбет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Утемисов 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(1803-1846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гг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.)</a:t>
          </a:r>
        </a:p>
      </dgm:t>
    </dgm:pt>
    <dgm:pt modelId="{EFA4D241-A11B-45D5-82A2-4465CDB338C1}" type="parTrans" cxnId="{2263A58A-0090-45AF-BC9A-68FD88DBE7E8}">
      <dgm:prSet/>
      <dgm:spPr/>
    </dgm:pt>
    <dgm:pt modelId="{40CFE580-CAB7-41B2-8435-476C57EB2F54}" type="sibTrans" cxnId="{2263A58A-0090-45AF-BC9A-68FD88DBE7E8}">
      <dgm:prSet/>
      <dgm:spPr/>
    </dgm:pt>
    <dgm:pt modelId="{9B3FCC69-D90A-4B8C-B14B-952F56CE3593}">
      <dgm:prSet phldrT="[Текст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>
              <a:latin typeface="Arial Narrow" panose="020B0606020202030204" pitchFamily="34" charset="0"/>
              <a:cs typeface="Arial Narrow" panose="020B0606020202030204" pitchFamily="34" charset="0"/>
            </a:rPr>
            <a:t>Этапы</a:t>
          </a:r>
          <a:r>
            <a:rPr lang="en-US" altLang="ru-RU" sz="1800" b="1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>
              <a:latin typeface="Arial Narrow" panose="020B0606020202030204" pitchFamily="34" charset="0"/>
              <a:cs typeface="Arial Narrow" panose="020B0606020202030204" pitchFamily="34" charset="0"/>
            </a:rPr>
            <a:t>восстания</a:t>
          </a:r>
        </a:p>
      </dgm:t>
    </dgm:pt>
    <dgm:pt modelId="{6566F408-C1BF-4823-B02A-D15F3569BA22}" type="parTrans" cxnId="{3751A233-CD13-408A-A8AE-319790C407C7}">
      <dgm:prSet/>
      <dgm:spPr/>
      <dgm:t>
        <a:bodyPr/>
        <a:lstStyle/>
        <a:p>
          <a:endParaRPr lang="zh-CN" altLang="en-US"/>
        </a:p>
      </dgm:t>
    </dgm:pt>
    <dgm:pt modelId="{21E16C35-FFFC-48AF-ACC9-821F23AE1333}" type="sibTrans" cxnId="{3751A233-CD13-408A-A8AE-319790C407C7}">
      <dgm:prSet/>
      <dgm:spPr/>
      <dgm:t>
        <a:bodyPr/>
        <a:lstStyle/>
        <a:p>
          <a:endParaRPr lang="zh-CN" altLang="en-US"/>
        </a:p>
      </dgm:t>
    </dgm:pt>
    <dgm:pt modelId="{0421602B-934A-4F2F-AC1F-6AAB15ED30C5}">
      <dgm:prSet phldr="0" custT="1"/>
      <dgm:spPr/>
      <dgm:t>
        <a:bodyPr vert="horz" wrap="square"/>
        <a:lstStyle/>
        <a:p>
          <a:pPr algn="l">
            <a:lnSpc>
              <a:spcPct val="70000"/>
            </a:lnSpc>
            <a:spcBef>
              <a:spcPct val="0"/>
            </a:spcBef>
            <a:spcAft>
              <a:spcPct val="15000"/>
            </a:spcAft>
          </a:pP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1833-1836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гг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ru-RU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-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Формирование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главных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предпосылок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восстания</a:t>
          </a:r>
        </a:p>
      </dgm:t>
    </dgm:pt>
    <dgm:pt modelId="{873385B9-71C2-4D5F-8BEB-42906E6AF410}" type="parTrans" cxnId="{E821C269-C298-40E3-8571-D9EF30B68D4A}">
      <dgm:prSet/>
      <dgm:spPr/>
    </dgm:pt>
    <dgm:pt modelId="{E822DB8D-6F9C-4A30-BC3A-C05B4A57737A}" type="sibTrans" cxnId="{E821C269-C298-40E3-8571-D9EF30B68D4A}">
      <dgm:prSet/>
      <dgm:spPr/>
    </dgm:pt>
    <dgm:pt modelId="{89C49B9E-5C4D-463D-B69B-1ED1C5A40FB2}">
      <dgm:prSet phldr="0" custT="1"/>
      <dgm:spPr/>
      <dgm:t>
        <a:bodyPr vert="horz" wrap="square"/>
        <a:lstStyle/>
        <a:p>
          <a:pPr algn="l">
            <a:lnSpc>
              <a:spcPct val="70000"/>
            </a:lnSpc>
            <a:spcBef>
              <a:spcPct val="0"/>
            </a:spcBef>
            <a:spcAft>
              <a:spcPct val="15000"/>
            </a:spcAft>
          </a:pP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1837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год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–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развитие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восстания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столкновение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восставших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с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царскими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карательными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отрядами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и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подручными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хана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Жангира</a:t>
          </a:r>
        </a:p>
      </dgm:t>
    </dgm:pt>
    <dgm:pt modelId="{B54418A0-72EF-4CBC-85A8-9B50CA43093D}" type="parTrans" cxnId="{E93D83CF-EF16-4ED1-8215-891F279185E8}">
      <dgm:prSet/>
      <dgm:spPr/>
    </dgm:pt>
    <dgm:pt modelId="{95E10062-FAA2-4384-9E1E-0AD311146A99}" type="sibTrans" cxnId="{E93D83CF-EF16-4ED1-8215-891F279185E8}">
      <dgm:prSet/>
      <dgm:spPr/>
    </dgm:pt>
    <dgm:pt modelId="{1B324513-7802-400C-B686-D0F22BD7ACD6}">
      <dgm:prSet phldr="0" custT="1"/>
      <dgm:spPr/>
      <dgm:t>
        <a:bodyPr vert="horz" wrap="square"/>
        <a:lstStyle/>
        <a:p>
          <a:pPr algn="l">
            <a:lnSpc>
              <a:spcPct val="7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декабрь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1837 –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июль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1838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гг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. –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ослабление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сил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восставших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и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поражение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восстания</a:t>
          </a:r>
        </a:p>
      </dgm:t>
    </dgm:pt>
    <dgm:pt modelId="{378ED180-0E7A-48A3-B372-C0120C94EFB1}" type="parTrans" cxnId="{B737EF9E-32E2-425F-9232-610C182FDB66}">
      <dgm:prSet/>
      <dgm:spPr/>
    </dgm:pt>
    <dgm:pt modelId="{A35A7474-3613-4F62-8112-BCB6C7D003F5}" type="sibTrans" cxnId="{B737EF9E-32E2-425F-9232-610C182FDB66}">
      <dgm:prSet/>
      <dgm:spPr/>
    </dgm:pt>
    <dgm:pt modelId="{6C6C1264-C74A-49DA-B0FF-F8FAAD5E7BF9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en-US" altLang="en-US" sz="1800"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6ABB0EBB-55A6-4474-A4B2-8C5D97C8DE26}" type="parTrans" cxnId="{3C52589D-A364-404D-B578-B7503078C227}">
      <dgm:prSet/>
      <dgm:spPr/>
    </dgm:pt>
    <dgm:pt modelId="{EC950C6A-A38B-4E4B-B848-D37F7F467472}" type="sibTrans" cxnId="{3C52589D-A364-404D-B578-B7503078C227}">
      <dgm:prSet/>
      <dgm:spPr/>
    </dgm:pt>
    <dgm:pt modelId="{44EF10AE-91A0-4F0C-8A99-FA2713ECDBF9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en-US" altLang="en-US" sz="1800"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EF62F566-C463-469D-8B16-A07CCF662053}" type="parTrans" cxnId="{89FAF5C2-0FF4-4A3B-A5B9-BFD6F67F2D3B}">
      <dgm:prSet/>
      <dgm:spPr/>
    </dgm:pt>
    <dgm:pt modelId="{7A1DA1FD-8363-46DA-B3BF-6B4B34D83DD0}" type="sibTrans" cxnId="{89FAF5C2-0FF4-4A3B-A5B9-BFD6F67F2D3B}">
      <dgm:prSet/>
      <dgm:spPr/>
    </dgm:pt>
    <dgm:pt modelId="{7C7EB1EF-EE42-409B-9E0A-15115F48CFAF}">
      <dgm:prSet phldrT="[Текст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>
              <a:latin typeface="Arial Narrow" panose="020B0606020202030204" pitchFamily="34" charset="0"/>
              <a:cs typeface="Arial Narrow" panose="020B0606020202030204" pitchFamily="34" charset="0"/>
            </a:rPr>
            <a:t>Причины</a:t>
          </a:r>
          <a:r>
            <a:rPr lang="en-US" altLang="ru-RU" sz="1800" b="1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>
              <a:latin typeface="Arial Narrow" panose="020B0606020202030204" pitchFamily="34" charset="0"/>
              <a:cs typeface="Arial Narrow" panose="020B0606020202030204" pitchFamily="34" charset="0"/>
            </a:rPr>
            <a:t>поражения</a:t>
          </a:r>
          <a:endParaRPr lang="en-US" altLang="en-US" sz="1800"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C8D6C08E-C6E1-4309-8483-D779EC44C348}" type="parTrans" cxnId="{CA5C87AC-FB14-4233-922C-8AA16F216373}">
      <dgm:prSet/>
      <dgm:spPr/>
      <dgm:t>
        <a:bodyPr/>
        <a:lstStyle/>
        <a:p>
          <a:endParaRPr lang="zh-CN" altLang="en-US"/>
        </a:p>
      </dgm:t>
    </dgm:pt>
    <dgm:pt modelId="{665D2D1D-86FC-45EB-A5D3-8A4C55326DA6}" type="sibTrans" cxnId="{CA5C87AC-FB14-4233-922C-8AA16F216373}">
      <dgm:prSet/>
      <dgm:spPr/>
      <dgm:t>
        <a:bodyPr/>
        <a:lstStyle/>
        <a:p>
          <a:endParaRPr lang="zh-CN" altLang="en-US"/>
        </a:p>
      </dgm:t>
    </dgm:pt>
    <dgm:pt modelId="{F366CCBB-F8DC-4ED4-985B-B65D1F49BD89}">
      <dgm:prSet phldr="0" custT="1"/>
      <dgm:spPr/>
      <dgm:t>
        <a:bodyPr vert="horz" wrap="square"/>
        <a:lstStyle/>
        <a:p>
          <a:pPr algn="l">
            <a:lnSpc>
              <a:spcPct val="7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разобщенность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повстанческих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отрядов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как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во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Внутренней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Орде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так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и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на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основной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территории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Младшего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жуза</a:t>
          </a:r>
        </a:p>
      </dgm:t>
    </dgm:pt>
    <dgm:pt modelId="{E0C2467F-78B5-4A99-864B-D2CA553D1FE4}" type="parTrans" cxnId="{AFE2CC09-8FC2-4254-B05D-6EF3ABBDFBED}">
      <dgm:prSet/>
      <dgm:spPr/>
    </dgm:pt>
    <dgm:pt modelId="{593E3AC6-78D1-418A-AA65-FD29331DBE32}" type="sibTrans" cxnId="{AFE2CC09-8FC2-4254-B05D-6EF3ABBDFBED}">
      <dgm:prSet/>
      <dgm:spPr/>
    </dgm:pt>
    <dgm:pt modelId="{E71054D1-7E3A-4A85-82C6-5309560714BF}">
      <dgm:prSet phldr="0" custT="1"/>
      <dgm:spPr/>
      <dgm:t>
        <a:bodyPr vert="horz" wrap="square"/>
        <a:lstStyle/>
        <a:p>
          <a:pPr algn="l">
            <a:lnSpc>
              <a:spcPct val="7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часть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участников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восстания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ограничилась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борьбой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против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своих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непосредственных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противников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и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при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ослаблении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восстания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перешла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на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сторону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хана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Жангира</a:t>
          </a:r>
        </a:p>
      </dgm:t>
    </dgm:pt>
    <dgm:pt modelId="{DDBBA4E1-01D7-4552-94FB-6B31F5DA5A92}" type="parTrans" cxnId="{53E259CF-2A46-43DE-8B26-8FC149D7DAC0}">
      <dgm:prSet/>
      <dgm:spPr/>
    </dgm:pt>
    <dgm:pt modelId="{50AA0B41-F60C-49D2-9E77-6F8E91FFD27F}" type="sibTrans" cxnId="{53E259CF-2A46-43DE-8B26-8FC149D7DAC0}">
      <dgm:prSet/>
      <dgm:spPr/>
    </dgm:pt>
    <dgm:pt modelId="{9D8FDF43-5F22-4C58-95A6-F6FA2BC1C4FF}" type="pres">
      <dgm:prSet presAssocID="{EBAE718B-9658-42D3-908B-EB4A7C9712F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F28F1B-BFCA-4AA0-91E0-00F817812988}" type="pres">
      <dgm:prSet presAssocID="{7CA35C6E-7C46-4797-8A42-DCA022D7A785}" presName="comp" presStyleCnt="0"/>
      <dgm:spPr/>
    </dgm:pt>
    <dgm:pt modelId="{59E8ACA1-F6CD-4305-8E84-F80CD676165B}" type="pres">
      <dgm:prSet presAssocID="{7CA35C6E-7C46-4797-8A42-DCA022D7A785}" presName="box" presStyleLbl="node1" presStyleIdx="0" presStyleCnt="3"/>
      <dgm:spPr/>
      <dgm:t>
        <a:bodyPr/>
        <a:lstStyle/>
        <a:p>
          <a:endParaRPr lang="ru-RU"/>
        </a:p>
      </dgm:t>
    </dgm:pt>
    <dgm:pt modelId="{7D3926AE-D279-4284-8D3C-73162E8460EB}" type="pres">
      <dgm:prSet presAssocID="{7CA35C6E-7C46-4797-8A42-DCA022D7A785}" presName="img" presStyleLbl="fgImgPlace1" presStyleIdx="0" presStyleCnt="3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F9ED24FD-8912-4203-85DC-387A30A0B443}" type="pres">
      <dgm:prSet presAssocID="{7CA35C6E-7C46-4797-8A42-DCA022D7A78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70BF9-61F4-4BBE-9D45-1C3713175010}" type="pres">
      <dgm:prSet presAssocID="{B3E4CB04-4EAF-415F-BAB5-2E611B0CE1CF}" presName="spacer" presStyleCnt="0"/>
      <dgm:spPr/>
      <dgm:t>
        <a:bodyPr/>
        <a:lstStyle/>
        <a:p>
          <a:endParaRPr lang="ru-RU"/>
        </a:p>
      </dgm:t>
    </dgm:pt>
    <dgm:pt modelId="{40FC0718-56A6-4FC8-AF46-C62CEBD47C6E}" type="pres">
      <dgm:prSet presAssocID="{9B3FCC69-D90A-4B8C-B14B-952F56CE3593}" presName="comp" presStyleCnt="0"/>
      <dgm:spPr/>
    </dgm:pt>
    <dgm:pt modelId="{D7042EFD-CCE5-4CA8-A3F3-419686917197}" type="pres">
      <dgm:prSet presAssocID="{9B3FCC69-D90A-4B8C-B14B-952F56CE3593}" presName="box" presStyleLbl="node1" presStyleIdx="1" presStyleCnt="3"/>
      <dgm:spPr/>
      <dgm:t>
        <a:bodyPr/>
        <a:lstStyle/>
        <a:p>
          <a:endParaRPr lang="ru-RU"/>
        </a:p>
      </dgm:t>
    </dgm:pt>
    <dgm:pt modelId="{496928D0-279A-404C-9494-F9AEFF1DA841}" type="pres">
      <dgm:prSet presAssocID="{9B3FCC69-D90A-4B8C-B14B-952F56CE3593}" presName="img" presStyleLbl="fgImgPlace1" presStyleIdx="1" presStyleCnt="3"/>
      <dgm:spPr>
        <a:blipFill>
          <a:blip xmlns:r="http://schemas.openxmlformats.org/officeDocument/2006/relationships" r:embed="rId2"/>
          <a:stretch>
            <a:fillRect/>
          </a:stretch>
        </a:blipFill>
      </dgm:spPr>
    </dgm:pt>
    <dgm:pt modelId="{6BC3DDFE-6E6C-4FDD-A060-90502780408B}" type="pres">
      <dgm:prSet presAssocID="{9B3FCC69-D90A-4B8C-B14B-952F56CE359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07511-2512-4DF3-8654-94AEE97BEABE}" type="pres">
      <dgm:prSet presAssocID="{21E16C35-FFFC-48AF-ACC9-821F23AE1333}" presName="spacer" presStyleCnt="0"/>
      <dgm:spPr/>
      <dgm:t>
        <a:bodyPr/>
        <a:lstStyle/>
        <a:p>
          <a:endParaRPr lang="ru-RU"/>
        </a:p>
      </dgm:t>
    </dgm:pt>
    <dgm:pt modelId="{C7C37455-B6E1-4A17-9E8F-A863B96D9EC5}" type="pres">
      <dgm:prSet presAssocID="{7C7EB1EF-EE42-409B-9E0A-15115F48CFAF}" presName="comp" presStyleCnt="0"/>
      <dgm:spPr/>
    </dgm:pt>
    <dgm:pt modelId="{F7325B12-B68A-4A84-8ED8-D4B790DBB36E}" type="pres">
      <dgm:prSet presAssocID="{7C7EB1EF-EE42-409B-9E0A-15115F48CFAF}" presName="box" presStyleLbl="node1" presStyleIdx="2" presStyleCnt="3"/>
      <dgm:spPr/>
      <dgm:t>
        <a:bodyPr/>
        <a:lstStyle/>
        <a:p>
          <a:endParaRPr lang="ru-RU"/>
        </a:p>
      </dgm:t>
    </dgm:pt>
    <dgm:pt modelId="{6E1FFB89-BF20-43BD-ACE3-941E30684381}" type="pres">
      <dgm:prSet presAssocID="{7C7EB1EF-EE42-409B-9E0A-15115F48CFAF}" presName="img" presStyleLbl="fgImgPlace1" presStyleIdx="2" presStyleCnt="3"/>
      <dgm:spPr>
        <a:blipFill>
          <a:blip xmlns:r="http://schemas.openxmlformats.org/officeDocument/2006/relationships" r:embed="rId3"/>
          <a:stretch>
            <a:fillRect/>
          </a:stretch>
        </a:blipFill>
      </dgm:spPr>
    </dgm:pt>
    <dgm:pt modelId="{F69C9C61-A40B-4B2E-B8E2-B1A4181B3902}" type="pres">
      <dgm:prSet presAssocID="{7C7EB1EF-EE42-409B-9E0A-15115F48CFA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D8875E-1236-469B-ACD7-0787EB3B8B32}" type="presOf" srcId="{F366CCBB-F8DC-4ED4-985B-B65D1F49BD89}" destId="{F7325B12-B68A-4A84-8ED8-D4B790DBB36E}" srcOrd="0" destOrd="1" presId="urn:microsoft.com/office/officeart/2005/8/layout/vList4"/>
    <dgm:cxn modelId="{EA731A12-EF7C-4C98-9A5A-A9863F80A4FD}" type="presOf" srcId="{848D2E21-ACB0-4791-8FC8-4AE92F5EB251}" destId="{F9ED24FD-8912-4203-85DC-387A30A0B443}" srcOrd="1" destOrd="2" presId="urn:microsoft.com/office/officeart/2005/8/layout/vList4"/>
    <dgm:cxn modelId="{A3F51B9B-D90E-4D4D-82E3-0BA1ED8B82BF}" type="presOf" srcId="{E71054D1-7E3A-4A85-82C6-5309560714BF}" destId="{F69C9C61-A40B-4B2E-B8E2-B1A4181B3902}" srcOrd="1" destOrd="2" presId="urn:microsoft.com/office/officeart/2005/8/layout/vList4"/>
    <dgm:cxn modelId="{C10165E3-474D-4122-B283-FDF72A0DED67}" type="presOf" srcId="{7CA35C6E-7C46-4797-8A42-DCA022D7A785}" destId="{59E8ACA1-F6CD-4305-8E84-F80CD676165B}" srcOrd="0" destOrd="0" presId="urn:microsoft.com/office/officeart/2005/8/layout/vList4"/>
    <dgm:cxn modelId="{CA5C87AC-FB14-4233-922C-8AA16F216373}" srcId="{EBAE718B-9658-42D3-908B-EB4A7C9712F9}" destId="{7C7EB1EF-EE42-409B-9E0A-15115F48CFAF}" srcOrd="2" destOrd="0" parTransId="{C8D6C08E-C6E1-4309-8483-D779EC44C348}" sibTransId="{665D2D1D-86FC-45EB-A5D3-8A4C55326DA6}"/>
    <dgm:cxn modelId="{CB7D2E53-6698-426E-BB7E-DD3108B3E151}" srcId="{EBAE718B-9658-42D3-908B-EB4A7C9712F9}" destId="{7CA35C6E-7C46-4797-8A42-DCA022D7A785}" srcOrd="0" destOrd="0" parTransId="{FA4CC6AE-475B-4D5D-AEBF-E8621255EB5F}" sibTransId="{B3E4CB04-4EAF-415F-BAB5-2E611B0CE1CF}"/>
    <dgm:cxn modelId="{E93D83CF-EF16-4ED1-8215-891F279185E8}" srcId="{9B3FCC69-D90A-4B8C-B14B-952F56CE3593}" destId="{89C49B9E-5C4D-463D-B69B-1ED1C5A40FB2}" srcOrd="1" destOrd="0" parTransId="{B54418A0-72EF-4CBC-85A8-9B50CA43093D}" sibTransId="{95E10062-FAA2-4384-9E1E-0AD311146A99}"/>
    <dgm:cxn modelId="{0D349815-6869-4356-8B5F-0BA7BD4E7646}" type="presOf" srcId="{321EF69E-8605-4391-A6FB-A4DC5A09B0F6}" destId="{59E8ACA1-F6CD-4305-8E84-F80CD676165B}" srcOrd="0" destOrd="1" presId="urn:microsoft.com/office/officeart/2005/8/layout/vList4"/>
    <dgm:cxn modelId="{53E259CF-2A46-43DE-8B26-8FC149D7DAC0}" srcId="{7C7EB1EF-EE42-409B-9E0A-15115F48CFAF}" destId="{E71054D1-7E3A-4A85-82C6-5309560714BF}" srcOrd="1" destOrd="0" parTransId="{DDBBA4E1-01D7-4552-94FB-6B31F5DA5A92}" sibTransId="{50AA0B41-F60C-49D2-9E77-6F8E91FFD27F}"/>
    <dgm:cxn modelId="{AFE2CC09-8FC2-4254-B05D-6EF3ABBDFBED}" srcId="{7C7EB1EF-EE42-409B-9E0A-15115F48CFAF}" destId="{F366CCBB-F8DC-4ED4-985B-B65D1F49BD89}" srcOrd="0" destOrd="0" parTransId="{E0C2467F-78B5-4A99-864B-D2CA553D1FE4}" sibTransId="{593E3AC6-78D1-418A-AA65-FD29331DBE32}"/>
    <dgm:cxn modelId="{6E1BEF1F-EAAD-45D7-9D0D-36CEC762D777}" type="presOf" srcId="{E71054D1-7E3A-4A85-82C6-5309560714BF}" destId="{F7325B12-B68A-4A84-8ED8-D4B790DBB36E}" srcOrd="0" destOrd="2" presId="urn:microsoft.com/office/officeart/2005/8/layout/vList4"/>
    <dgm:cxn modelId="{3751A233-CD13-408A-A8AE-319790C407C7}" srcId="{EBAE718B-9658-42D3-908B-EB4A7C9712F9}" destId="{9B3FCC69-D90A-4B8C-B14B-952F56CE3593}" srcOrd="1" destOrd="0" parTransId="{6566F408-C1BF-4823-B02A-D15F3569BA22}" sibTransId="{21E16C35-FFFC-48AF-ACC9-821F23AE1333}"/>
    <dgm:cxn modelId="{001317AF-2BB2-4159-897C-AF0222098D72}" type="presOf" srcId="{44EF10AE-91A0-4F0C-8A99-FA2713ECDBF9}" destId="{6BC3DDFE-6E6C-4FDD-A060-90502780408B}" srcOrd="1" destOrd="5" presId="urn:microsoft.com/office/officeart/2005/8/layout/vList4"/>
    <dgm:cxn modelId="{213873E5-596E-43BB-B15D-343FD8E15EB2}" type="presOf" srcId="{7C7EB1EF-EE42-409B-9E0A-15115F48CFAF}" destId="{F7325B12-B68A-4A84-8ED8-D4B790DBB36E}" srcOrd="0" destOrd="0" presId="urn:microsoft.com/office/officeart/2005/8/layout/vList4"/>
    <dgm:cxn modelId="{E4E9D4C7-3920-4C1E-8A0C-A347F77BD7A6}" type="presOf" srcId="{89C49B9E-5C4D-463D-B69B-1ED1C5A40FB2}" destId="{6BC3DDFE-6E6C-4FDD-A060-90502780408B}" srcOrd="1" destOrd="2" presId="urn:microsoft.com/office/officeart/2005/8/layout/vList4"/>
    <dgm:cxn modelId="{99725A8D-F6BC-4E5A-AF70-7685AA7EEE95}" type="presOf" srcId="{0421602B-934A-4F2F-AC1F-6AAB15ED30C5}" destId="{D7042EFD-CCE5-4CA8-A3F3-419686917197}" srcOrd="0" destOrd="1" presId="urn:microsoft.com/office/officeart/2005/8/layout/vList4"/>
    <dgm:cxn modelId="{8207057E-CB66-4272-BC95-4900959220B5}" type="presOf" srcId="{6C6C1264-C74A-49DA-B0FF-F8FAAD5E7BF9}" destId="{6BC3DDFE-6E6C-4FDD-A060-90502780408B}" srcOrd="1" destOrd="4" presId="urn:microsoft.com/office/officeart/2005/8/layout/vList4"/>
    <dgm:cxn modelId="{D5800A43-8D4D-4789-97F3-FA88F7578C04}" type="presOf" srcId="{89C49B9E-5C4D-463D-B69B-1ED1C5A40FB2}" destId="{D7042EFD-CCE5-4CA8-A3F3-419686917197}" srcOrd="0" destOrd="2" presId="urn:microsoft.com/office/officeart/2005/8/layout/vList4"/>
    <dgm:cxn modelId="{1BF44A62-AF13-478F-88E7-9780E36B72F7}" type="presOf" srcId="{F366CCBB-F8DC-4ED4-985B-B65D1F49BD89}" destId="{F69C9C61-A40B-4B2E-B8E2-B1A4181B3902}" srcOrd="1" destOrd="1" presId="urn:microsoft.com/office/officeart/2005/8/layout/vList4"/>
    <dgm:cxn modelId="{89FAF5C2-0FF4-4A3B-A5B9-BFD6F67F2D3B}" srcId="{9B3FCC69-D90A-4B8C-B14B-952F56CE3593}" destId="{44EF10AE-91A0-4F0C-8A99-FA2713ECDBF9}" srcOrd="4" destOrd="0" parTransId="{EF62F566-C463-469D-8B16-A07CCF662053}" sibTransId="{7A1DA1FD-8363-46DA-B3BF-6B4B34D83DD0}"/>
    <dgm:cxn modelId="{7FA59194-B951-4F22-A045-008663CD52EB}" srcId="{7CA35C6E-7C46-4797-8A42-DCA022D7A785}" destId="{321EF69E-8605-4391-A6FB-A4DC5A09B0F6}" srcOrd="0" destOrd="0" parTransId="{7B74F588-A19B-405A-AE24-6C636B2920DC}" sibTransId="{76D245F5-5273-4BB1-A27A-A3D346770487}"/>
    <dgm:cxn modelId="{BEC5A6B8-B4D8-46C2-BC52-03E041A2E113}" type="presOf" srcId="{44EF10AE-91A0-4F0C-8A99-FA2713ECDBF9}" destId="{D7042EFD-CCE5-4CA8-A3F3-419686917197}" srcOrd="0" destOrd="5" presId="urn:microsoft.com/office/officeart/2005/8/layout/vList4"/>
    <dgm:cxn modelId="{F1C6F504-F398-4748-8DB4-ED0FEFF87517}" type="presOf" srcId="{1B324513-7802-400C-B686-D0F22BD7ACD6}" destId="{D7042EFD-CCE5-4CA8-A3F3-419686917197}" srcOrd="0" destOrd="3" presId="urn:microsoft.com/office/officeart/2005/8/layout/vList4"/>
    <dgm:cxn modelId="{E4177F6D-B251-4402-8694-89C1422C0116}" type="presOf" srcId="{9B3FCC69-D90A-4B8C-B14B-952F56CE3593}" destId="{D7042EFD-CCE5-4CA8-A3F3-419686917197}" srcOrd="0" destOrd="0" presId="urn:microsoft.com/office/officeart/2005/8/layout/vList4"/>
    <dgm:cxn modelId="{127F719F-946C-4193-9220-15CABB8FE82A}" type="presOf" srcId="{9B3FCC69-D90A-4B8C-B14B-952F56CE3593}" destId="{6BC3DDFE-6E6C-4FDD-A060-90502780408B}" srcOrd="1" destOrd="0" presId="urn:microsoft.com/office/officeart/2005/8/layout/vList4"/>
    <dgm:cxn modelId="{955F5CA4-0F16-4925-9803-C3C7610BA347}" type="presOf" srcId="{1B324513-7802-400C-B686-D0F22BD7ACD6}" destId="{6BC3DDFE-6E6C-4FDD-A060-90502780408B}" srcOrd="1" destOrd="3" presId="urn:microsoft.com/office/officeart/2005/8/layout/vList4"/>
    <dgm:cxn modelId="{6D5B65C0-9AF7-4EEA-B51D-CC13E078B1F1}" type="presOf" srcId="{7CA35C6E-7C46-4797-8A42-DCA022D7A785}" destId="{F9ED24FD-8912-4203-85DC-387A30A0B443}" srcOrd="1" destOrd="0" presId="urn:microsoft.com/office/officeart/2005/8/layout/vList4"/>
    <dgm:cxn modelId="{592E57F4-7335-48EB-853C-9CBD2A8707D1}" type="presOf" srcId="{EBAE718B-9658-42D3-908B-EB4A7C9712F9}" destId="{9D8FDF43-5F22-4C58-95A6-F6FA2BC1C4FF}" srcOrd="0" destOrd="0" presId="urn:microsoft.com/office/officeart/2005/8/layout/vList4"/>
    <dgm:cxn modelId="{B737EF9E-32E2-425F-9232-610C182FDB66}" srcId="{9B3FCC69-D90A-4B8C-B14B-952F56CE3593}" destId="{1B324513-7802-400C-B686-D0F22BD7ACD6}" srcOrd="2" destOrd="0" parTransId="{378ED180-0E7A-48A3-B372-C0120C94EFB1}" sibTransId="{A35A7474-3613-4F62-8112-BCB6C7D003F5}"/>
    <dgm:cxn modelId="{2263A58A-0090-45AF-BC9A-68FD88DBE7E8}" srcId="{7CA35C6E-7C46-4797-8A42-DCA022D7A785}" destId="{848D2E21-ACB0-4791-8FC8-4AE92F5EB251}" srcOrd="1" destOrd="0" parTransId="{EFA4D241-A11B-45D5-82A2-4465CDB338C1}" sibTransId="{40CFE580-CAB7-41B2-8435-476C57EB2F54}"/>
    <dgm:cxn modelId="{471FF360-D552-4D2C-81BB-4D383C580171}" type="presOf" srcId="{6C6C1264-C74A-49DA-B0FF-F8FAAD5E7BF9}" destId="{D7042EFD-CCE5-4CA8-A3F3-419686917197}" srcOrd="0" destOrd="4" presId="urn:microsoft.com/office/officeart/2005/8/layout/vList4"/>
    <dgm:cxn modelId="{32F15DB3-B74E-4322-828F-519824926268}" type="presOf" srcId="{321EF69E-8605-4391-A6FB-A4DC5A09B0F6}" destId="{F9ED24FD-8912-4203-85DC-387A30A0B443}" srcOrd="1" destOrd="1" presId="urn:microsoft.com/office/officeart/2005/8/layout/vList4"/>
    <dgm:cxn modelId="{E821C269-C298-40E3-8571-D9EF30B68D4A}" srcId="{9B3FCC69-D90A-4B8C-B14B-952F56CE3593}" destId="{0421602B-934A-4F2F-AC1F-6AAB15ED30C5}" srcOrd="0" destOrd="0" parTransId="{873385B9-71C2-4D5F-8BEB-42906E6AF410}" sibTransId="{E822DB8D-6F9C-4A30-BC3A-C05B4A57737A}"/>
    <dgm:cxn modelId="{2A3D3B13-E4EF-40AF-BE04-0416E4BB0CFB}" type="presOf" srcId="{B3E4CB04-4EAF-415F-BAB5-2E611B0CE1CF}" destId="{EA370BF9-61F4-4BBE-9D45-1C3713175010}" srcOrd="0" destOrd="0" presId="urn:microsoft.com/office/officeart/2005/8/layout/vList4"/>
    <dgm:cxn modelId="{AC70CC09-8212-44AD-92D9-FFC2B5C1AA27}" type="presOf" srcId="{7C7EB1EF-EE42-409B-9E0A-15115F48CFAF}" destId="{F69C9C61-A40B-4B2E-B8E2-B1A4181B3902}" srcOrd="1" destOrd="0" presId="urn:microsoft.com/office/officeart/2005/8/layout/vList4"/>
    <dgm:cxn modelId="{6F283F1E-1A2D-49DF-92B9-925C46480549}" type="presOf" srcId="{21E16C35-FFFC-48AF-ACC9-821F23AE1333}" destId="{2A907511-2512-4DF3-8654-94AEE97BEABE}" srcOrd="0" destOrd="0" presId="urn:microsoft.com/office/officeart/2005/8/layout/vList4"/>
    <dgm:cxn modelId="{3EC8A27C-547C-4D90-9B75-D78759102F18}" type="presOf" srcId="{0421602B-934A-4F2F-AC1F-6AAB15ED30C5}" destId="{6BC3DDFE-6E6C-4FDD-A060-90502780408B}" srcOrd="1" destOrd="1" presId="urn:microsoft.com/office/officeart/2005/8/layout/vList4"/>
    <dgm:cxn modelId="{3C52589D-A364-404D-B578-B7503078C227}" srcId="{9B3FCC69-D90A-4B8C-B14B-952F56CE3593}" destId="{6C6C1264-C74A-49DA-B0FF-F8FAAD5E7BF9}" srcOrd="3" destOrd="0" parTransId="{6ABB0EBB-55A6-4474-A4B2-8C5D97C8DE26}" sibTransId="{EC950C6A-A38B-4E4B-B848-D37F7F467472}"/>
    <dgm:cxn modelId="{F4291556-348E-46FC-91E6-A622ABE9492F}" type="presOf" srcId="{848D2E21-ACB0-4791-8FC8-4AE92F5EB251}" destId="{59E8ACA1-F6CD-4305-8E84-F80CD676165B}" srcOrd="0" destOrd="2" presId="urn:microsoft.com/office/officeart/2005/8/layout/vList4"/>
    <dgm:cxn modelId="{8C470A78-D6E8-4C31-919C-BFB8E6073826}" type="presParOf" srcId="{9D8FDF43-5F22-4C58-95A6-F6FA2BC1C4FF}" destId="{90F28F1B-BFCA-4AA0-91E0-00F817812988}" srcOrd="0" destOrd="0" presId="urn:microsoft.com/office/officeart/2005/8/layout/vList4"/>
    <dgm:cxn modelId="{1C456D52-B096-45E9-8770-5A56E719DCFD}" type="presParOf" srcId="{90F28F1B-BFCA-4AA0-91E0-00F817812988}" destId="{59E8ACA1-F6CD-4305-8E84-F80CD676165B}" srcOrd="0" destOrd="0" presId="urn:microsoft.com/office/officeart/2005/8/layout/vList4"/>
    <dgm:cxn modelId="{98965338-58B4-467C-9213-0E418CE2EA5D}" type="presParOf" srcId="{90F28F1B-BFCA-4AA0-91E0-00F817812988}" destId="{7D3926AE-D279-4284-8D3C-73162E8460EB}" srcOrd="1" destOrd="0" presId="urn:microsoft.com/office/officeart/2005/8/layout/vList4"/>
    <dgm:cxn modelId="{00C90133-C17F-42B2-88EC-C5E02FC4603E}" type="presParOf" srcId="{90F28F1B-BFCA-4AA0-91E0-00F817812988}" destId="{F9ED24FD-8912-4203-85DC-387A30A0B443}" srcOrd="2" destOrd="0" presId="urn:microsoft.com/office/officeart/2005/8/layout/vList4"/>
    <dgm:cxn modelId="{EBD20816-25BE-4ECB-AEF8-5E37C7E73A5E}" type="presParOf" srcId="{9D8FDF43-5F22-4C58-95A6-F6FA2BC1C4FF}" destId="{EA370BF9-61F4-4BBE-9D45-1C3713175010}" srcOrd="1" destOrd="0" presId="urn:microsoft.com/office/officeart/2005/8/layout/vList4"/>
    <dgm:cxn modelId="{322F1A8D-D363-41E3-A888-8FDD2096399B}" type="presParOf" srcId="{9D8FDF43-5F22-4C58-95A6-F6FA2BC1C4FF}" destId="{40FC0718-56A6-4FC8-AF46-C62CEBD47C6E}" srcOrd="2" destOrd="0" presId="urn:microsoft.com/office/officeart/2005/8/layout/vList4"/>
    <dgm:cxn modelId="{0F0B89BE-E38C-4013-BF14-F2E328888E78}" type="presParOf" srcId="{40FC0718-56A6-4FC8-AF46-C62CEBD47C6E}" destId="{D7042EFD-CCE5-4CA8-A3F3-419686917197}" srcOrd="0" destOrd="0" presId="urn:microsoft.com/office/officeart/2005/8/layout/vList4"/>
    <dgm:cxn modelId="{B7D8EBBB-38EF-4522-BD7F-1BE801C6CFB2}" type="presParOf" srcId="{40FC0718-56A6-4FC8-AF46-C62CEBD47C6E}" destId="{496928D0-279A-404C-9494-F9AEFF1DA841}" srcOrd="1" destOrd="0" presId="urn:microsoft.com/office/officeart/2005/8/layout/vList4"/>
    <dgm:cxn modelId="{23A0275F-AE11-4E6D-A44B-7E7156EA03AF}" type="presParOf" srcId="{40FC0718-56A6-4FC8-AF46-C62CEBD47C6E}" destId="{6BC3DDFE-6E6C-4FDD-A060-90502780408B}" srcOrd="2" destOrd="0" presId="urn:microsoft.com/office/officeart/2005/8/layout/vList4"/>
    <dgm:cxn modelId="{66A897CE-3AA7-4E0B-858C-AFC5F13AE970}" type="presParOf" srcId="{9D8FDF43-5F22-4C58-95A6-F6FA2BC1C4FF}" destId="{2A907511-2512-4DF3-8654-94AEE97BEABE}" srcOrd="3" destOrd="0" presId="urn:microsoft.com/office/officeart/2005/8/layout/vList4"/>
    <dgm:cxn modelId="{93E0856E-321A-4A99-9CCE-6693FE504BF3}" type="presParOf" srcId="{9D8FDF43-5F22-4C58-95A6-F6FA2BC1C4FF}" destId="{C7C37455-B6E1-4A17-9E8F-A863B96D9EC5}" srcOrd="4" destOrd="0" presId="urn:microsoft.com/office/officeart/2005/8/layout/vList4"/>
    <dgm:cxn modelId="{D360F8C0-48A2-4CB5-9A0A-2E45E0580A6E}" type="presParOf" srcId="{C7C37455-B6E1-4A17-9E8F-A863B96D9EC5}" destId="{F7325B12-B68A-4A84-8ED8-D4B790DBB36E}" srcOrd="0" destOrd="0" presId="urn:microsoft.com/office/officeart/2005/8/layout/vList4"/>
    <dgm:cxn modelId="{BB95F1DB-F470-41A7-8234-7AA7ABEB144B}" type="presParOf" srcId="{C7C37455-B6E1-4A17-9E8F-A863B96D9EC5}" destId="{6E1FFB89-BF20-43BD-ACE3-941E30684381}" srcOrd="1" destOrd="0" presId="urn:microsoft.com/office/officeart/2005/8/layout/vList4"/>
    <dgm:cxn modelId="{E570B76D-2F47-4195-8C8F-B2A85DE3C355}" type="presParOf" srcId="{C7C37455-B6E1-4A17-9E8F-A863B96D9EC5}" destId="{F69C9C61-A40B-4B2E-B8E2-B1A4181B390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D5A2EF-FB6D-4C17-A48D-5FB5F8E71CE3}" type="doc">
      <dgm:prSet loTypeId="urn:microsoft.com/office/officeart/2008/layout/LinedList" loCatId="list" qsTypeId="urn:microsoft.com/office/officeart/2005/8/quickstyle/simple2#2" qsCatId="simple" csTypeId="urn:microsoft.com/office/officeart/2005/8/colors/accent1_1#2" csCatId="accent2" phldr="1"/>
      <dgm:spPr/>
    </dgm:pt>
    <dgm:pt modelId="{0589350B-2A35-4F1C-982E-468F17870A8F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800" b="1" i="0" dirty="0" smtClean="0">
            <a:latin typeface="Arial Narrow" panose="020B060602020203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dirty="0" smtClean="0">
              <a:latin typeface="Arial Narrow" panose="020B0606020202030204" pitchFamily="34" charset="0"/>
            </a:rPr>
            <a:t>Политические отношения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</a:rPr>
            <a:t>◙ 1841 г. - Восстановление Казахского ханства 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dirty="0" smtClean="0">
              <a:latin typeface="Arial Narrow" panose="020B0606020202030204"/>
            </a:rPr>
            <a:t>◙ </a:t>
          </a:r>
          <a:r>
            <a:rPr lang="ru-RU" sz="1800" b="0" i="0" dirty="0" smtClean="0">
              <a:latin typeface="Arial Narrow" panose="020B0606020202030204" pitchFamily="34" charset="0"/>
            </a:rPr>
            <a:t>1847 г. - Гибель </a:t>
          </a:r>
          <a:r>
            <a:rPr lang="ru-RU" sz="1800" b="0" i="0" dirty="0" err="1" smtClean="0">
              <a:latin typeface="Arial Narrow" panose="020B0606020202030204" pitchFamily="34" charset="0"/>
            </a:rPr>
            <a:t>Кенесары</a:t>
          </a:r>
          <a:r>
            <a:rPr lang="ru-RU" sz="1800" b="0" i="0" dirty="0" smtClean="0">
              <a:latin typeface="Arial Narrow" panose="020B0606020202030204" pitchFamily="34" charset="0"/>
            </a:rPr>
            <a:t> в битве с киргизами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792D50E8-CAFC-4CEB-AFA8-3F22C23B39D5}" type="parTrans" cxnId="{EBB01B0B-5A3F-45CD-9E88-A1D70C58A4CA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C10CB2A9-04FA-4FFC-9F39-7488B950107A}" type="sibTrans" cxnId="{EBB01B0B-5A3F-45CD-9E88-A1D70C58A4CA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43D9097B-F490-4B9C-A917-E1DB8B5C493B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sz="1800">
            <a:sym typeface="+mn-ea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sz="1800">
              <a:sym typeface="+mn-ea"/>
            </a:rPr>
            <a:t>Н</a:t>
          </a:r>
          <a:r>
            <a:rPr lang="ru-RU" sz="1800" b="1" dirty="0" smtClean="0">
              <a:latin typeface="Arial Narrow" panose="020B0606020202030204" pitchFamily="34" charset="0"/>
              <a:sym typeface="+mn-ea"/>
            </a:rPr>
            <a:t>ачало восстания</a:t>
          </a:r>
          <a:endParaRPr lang="ru-RU" sz="1800" b="1" i="0" dirty="0" smtClean="0">
            <a:latin typeface="Arial Narrow" panose="020B060602020203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sz="1800">
              <a:sym typeface="+mn-ea"/>
            </a:rPr>
            <a:t>◙ </a:t>
          </a:r>
          <a:r>
            <a:rPr lang="ru-RU" sz="1800" dirty="0" smtClean="0">
              <a:latin typeface="Arial Narrow" panose="020B0606020202030204" pitchFamily="34" charset="0"/>
              <a:sym typeface="+mn-ea"/>
            </a:rPr>
            <a:t>1837 г. - Нападение на казаков </a:t>
          </a:r>
          <a:r>
            <a:rPr sz="1800">
              <a:sym typeface="+mn-ea"/>
            </a:rPr>
            <a:t>А</a:t>
          </a:r>
          <a:r>
            <a:rPr lang="ru-RU" sz="1800" dirty="0" err="1" smtClean="0">
              <a:latin typeface="Arial Narrow" panose="020B0606020202030204" pitchFamily="34" charset="0"/>
              <a:sym typeface="+mn-ea"/>
            </a:rPr>
            <a:t>ктауской</a:t>
          </a:r>
          <a:r>
            <a:rPr sz="1800">
              <a:sym typeface="+mn-ea"/>
            </a:rPr>
            <a:t> </a:t>
          </a:r>
          <a:r>
            <a:rPr lang="ru-RU" sz="1800" dirty="0" smtClean="0">
              <a:latin typeface="Arial Narrow" panose="020B0606020202030204" pitchFamily="34" charset="0"/>
              <a:sym typeface="+mn-ea"/>
            </a:rPr>
            <a:t>крепости </a:t>
          </a:r>
          <a:endParaRPr lang="ru-RU" sz="1800" b="0" i="0" dirty="0" smtClean="0">
            <a:latin typeface="Arial Narrow" panose="020B060602020203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sz="1800">
              <a:sym typeface="+mn-ea"/>
            </a:rPr>
            <a:t>◙</a:t>
          </a:r>
          <a:r>
            <a:rPr lang="ru-RU" sz="1800" dirty="0" smtClean="0">
              <a:latin typeface="Arial Narrow" panose="020B0606020202030204" pitchFamily="34" charset="0"/>
              <a:sym typeface="+mn-ea"/>
            </a:rPr>
            <a:t> 1838 г. - Сжигание </a:t>
          </a:r>
          <a:r>
            <a:rPr sz="1800">
              <a:sym typeface="+mn-ea"/>
            </a:rPr>
            <a:t>А</a:t>
          </a:r>
          <a:r>
            <a:rPr lang="ru-RU" sz="1800" dirty="0" err="1" smtClean="0">
              <a:latin typeface="Arial Narrow" panose="020B0606020202030204" pitchFamily="34" charset="0"/>
              <a:sym typeface="+mn-ea"/>
            </a:rPr>
            <a:t>кмолинской</a:t>
          </a:r>
          <a:r>
            <a:rPr sz="1800">
              <a:sym typeface="+mn-ea"/>
            </a:rPr>
            <a:t> </a:t>
          </a:r>
          <a:r>
            <a:rPr lang="ru-RU" sz="1800" dirty="0" smtClean="0">
              <a:latin typeface="Arial Narrow" panose="020B0606020202030204" pitchFamily="34" charset="0"/>
              <a:sym typeface="+mn-ea"/>
            </a:rPr>
            <a:t>крепости </a:t>
          </a:r>
          <a:endParaRPr lang="ru-RU" sz="1800" b="0" i="0" dirty="0" smtClean="0">
            <a:latin typeface="Arial Narrow" panose="020B060602020203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sz="1800">
              <a:sym typeface="+mn-ea"/>
            </a:rPr>
            <a:t>◙</a:t>
          </a:r>
          <a:r>
            <a:rPr lang="ru-RU" sz="1800" dirty="0" smtClean="0">
              <a:latin typeface="Arial Narrow" panose="020B0606020202030204" pitchFamily="34" charset="0"/>
              <a:sym typeface="+mn-ea"/>
            </a:rPr>
            <a:t> 1838 г. - Объединение Среднего и Младшего </a:t>
          </a:r>
          <a:r>
            <a:rPr sz="1800">
              <a:sym typeface="+mn-ea"/>
            </a:rPr>
            <a:t>ж</a:t>
          </a:r>
          <a:r>
            <a:rPr lang="ru-RU" sz="1800" dirty="0" err="1" smtClean="0">
              <a:latin typeface="Arial Narrow" panose="020B0606020202030204" pitchFamily="34" charset="0"/>
              <a:sym typeface="+mn-ea"/>
            </a:rPr>
            <a:t>узов</a:t>
          </a:r>
          <a:endParaRPr lang="ru-RU" sz="1800" dirty="0" err="1" smtClean="0">
            <a:latin typeface="Arial Narrow" panose="020B0606020202030204" pitchFamily="34" charset="0"/>
          </a:endParaRPr>
        </a:p>
      </dgm:t>
    </dgm:pt>
    <dgm:pt modelId="{DD584479-1694-4047-93ED-AFAE3BC9830A}" type="parTrans" cxnId="{0CA13B67-2D82-4AF2-92A0-8B8A19850053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4F51A361-B5C4-446E-A067-A7D6DC79DF1A}" type="sibTrans" cxnId="{0CA13B67-2D82-4AF2-92A0-8B8A19850053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7F3FA6D6-F433-495B-B485-2F5B83C0A8F9}">
      <dgm:prSet phldrT="[Текст]" phldr="0" custT="1"/>
      <dgm:spPr/>
      <dgm:t>
        <a:bodyPr vert="horz" wrap="square"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latin typeface="Arial Narrow" panose="020B0606020202030204" pitchFamily="34" charset="0"/>
          </a:endParaRPr>
        </a:p>
      </dgm:t>
    </dgm:pt>
    <dgm:pt modelId="{6F22A113-6939-450F-9D5C-A814BAB77742}" type="parTrans" cxnId="{A760F117-1DBB-41F7-869B-A31A05F2C677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436A2240-ADA5-460C-AED6-D37ACA0EBDF0}" type="sibTrans" cxnId="{A760F117-1DBB-41F7-869B-A31A05F2C677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B77A4CD5-392E-4AB4-A873-BE7C86AE7316}" type="pres">
      <dgm:prSet presAssocID="{5DD5A2EF-FB6D-4C17-A48D-5FB5F8E71CE3}" presName="vert0" presStyleCnt="0">
        <dgm:presLayoutVars>
          <dgm:dir/>
          <dgm:animOne val="branch"/>
          <dgm:animLvl val="lvl"/>
        </dgm:presLayoutVars>
      </dgm:prSet>
      <dgm:spPr/>
    </dgm:pt>
    <dgm:pt modelId="{B3637652-8AA4-41AD-84BC-8431417E3CF5}" type="pres">
      <dgm:prSet presAssocID="{0589350B-2A35-4F1C-982E-468F17870A8F}" presName="thickLine" presStyleLbl="alignNode1" presStyleIdx="0" presStyleCnt="3"/>
      <dgm:spPr/>
    </dgm:pt>
    <dgm:pt modelId="{7357CDC8-0CF2-4297-B813-3134207BA7DE}" type="pres">
      <dgm:prSet presAssocID="{0589350B-2A35-4F1C-982E-468F17870A8F}" presName="horz1" presStyleCnt="0"/>
      <dgm:spPr/>
    </dgm:pt>
    <dgm:pt modelId="{ED96BD0F-56C3-46F1-9F68-F275C2074426}" type="pres">
      <dgm:prSet presAssocID="{0589350B-2A35-4F1C-982E-468F17870A8F}" presName="tx1" presStyleLbl="revTx" presStyleIdx="0" presStyleCnt="3"/>
      <dgm:spPr/>
      <dgm:t>
        <a:bodyPr/>
        <a:lstStyle/>
        <a:p>
          <a:endParaRPr lang="ru-RU"/>
        </a:p>
      </dgm:t>
    </dgm:pt>
    <dgm:pt modelId="{98059EEF-15B5-47FE-AA00-CD716F83B5A6}" type="pres">
      <dgm:prSet presAssocID="{0589350B-2A35-4F1C-982E-468F17870A8F}" presName="vert1" presStyleCnt="0"/>
      <dgm:spPr/>
    </dgm:pt>
    <dgm:pt modelId="{E789BE79-FB14-4750-8A64-48BF915C97FA}" type="pres">
      <dgm:prSet presAssocID="{43D9097B-F490-4B9C-A917-E1DB8B5C493B}" presName="thickLine" presStyleLbl="alignNode1" presStyleIdx="1" presStyleCnt="3"/>
      <dgm:spPr/>
    </dgm:pt>
    <dgm:pt modelId="{2D49AA02-6004-4166-BE4D-9EB1EAF9EAB7}" type="pres">
      <dgm:prSet presAssocID="{43D9097B-F490-4B9C-A917-E1DB8B5C493B}" presName="horz1" presStyleCnt="0"/>
      <dgm:spPr/>
    </dgm:pt>
    <dgm:pt modelId="{E6E0598D-C92C-41A0-A7C0-3604FED0F856}" type="pres">
      <dgm:prSet presAssocID="{43D9097B-F490-4B9C-A917-E1DB8B5C493B}" presName="tx1" presStyleLbl="revTx" presStyleIdx="1" presStyleCnt="3"/>
      <dgm:spPr/>
      <dgm:t>
        <a:bodyPr/>
        <a:lstStyle/>
        <a:p>
          <a:endParaRPr lang="ru-RU"/>
        </a:p>
      </dgm:t>
    </dgm:pt>
    <dgm:pt modelId="{DC528637-F8CF-4FDB-8224-5D23CB221018}" type="pres">
      <dgm:prSet presAssocID="{43D9097B-F490-4B9C-A917-E1DB8B5C493B}" presName="vert1" presStyleCnt="0"/>
      <dgm:spPr/>
    </dgm:pt>
    <dgm:pt modelId="{05C5C461-D132-41AA-B603-DAC9CCA2CC5D}" type="pres">
      <dgm:prSet presAssocID="{7F3FA6D6-F433-495B-B485-2F5B83C0A8F9}" presName="thickLine" presStyleLbl="alignNode1" presStyleIdx="2" presStyleCnt="3"/>
      <dgm:spPr/>
    </dgm:pt>
    <dgm:pt modelId="{92275F9F-22C3-477C-A438-B56D028EF1E4}" type="pres">
      <dgm:prSet presAssocID="{7F3FA6D6-F433-495B-B485-2F5B83C0A8F9}" presName="horz1" presStyleCnt="0"/>
      <dgm:spPr/>
    </dgm:pt>
    <dgm:pt modelId="{537DB9F0-A0DC-498A-B7EA-F9AAEE111890}" type="pres">
      <dgm:prSet presAssocID="{7F3FA6D6-F433-495B-B485-2F5B83C0A8F9}" presName="tx1" presStyleLbl="revTx" presStyleIdx="2" presStyleCnt="3"/>
      <dgm:spPr/>
      <dgm:t>
        <a:bodyPr/>
        <a:lstStyle/>
        <a:p>
          <a:endParaRPr lang="ru-RU"/>
        </a:p>
      </dgm:t>
    </dgm:pt>
    <dgm:pt modelId="{2339F014-5C77-4CAB-AD18-706FE1F4141F}" type="pres">
      <dgm:prSet presAssocID="{7F3FA6D6-F433-495B-B485-2F5B83C0A8F9}" presName="vert1" presStyleCnt="0"/>
      <dgm:spPr/>
    </dgm:pt>
  </dgm:ptLst>
  <dgm:cxnLst>
    <dgm:cxn modelId="{C60DFEEA-3CC9-4B1C-A0FD-C0EF3231B5D8}" type="presOf" srcId="{43D9097B-F490-4B9C-A917-E1DB8B5C493B}" destId="{E6E0598D-C92C-41A0-A7C0-3604FED0F856}" srcOrd="0" destOrd="0" presId="urn:microsoft.com/office/officeart/2008/layout/LinedList"/>
    <dgm:cxn modelId="{A760F117-1DBB-41F7-869B-A31A05F2C677}" srcId="{5DD5A2EF-FB6D-4C17-A48D-5FB5F8E71CE3}" destId="{7F3FA6D6-F433-495B-B485-2F5B83C0A8F9}" srcOrd="2" destOrd="0" parTransId="{6F22A113-6939-450F-9D5C-A814BAB77742}" sibTransId="{436A2240-ADA5-460C-AED6-D37ACA0EBDF0}"/>
    <dgm:cxn modelId="{81FF6911-B383-4340-B96E-81CC5CE0E702}" type="presOf" srcId="{0589350B-2A35-4F1C-982E-468F17870A8F}" destId="{ED96BD0F-56C3-46F1-9F68-F275C2074426}" srcOrd="0" destOrd="0" presId="urn:microsoft.com/office/officeart/2008/layout/LinedList"/>
    <dgm:cxn modelId="{66E2B649-1C52-456C-ACAF-693955791C6F}" type="presOf" srcId="{7F3FA6D6-F433-495B-B485-2F5B83C0A8F9}" destId="{537DB9F0-A0DC-498A-B7EA-F9AAEE111890}" srcOrd="0" destOrd="0" presId="urn:microsoft.com/office/officeart/2008/layout/LinedList"/>
    <dgm:cxn modelId="{0CA13B67-2D82-4AF2-92A0-8B8A19850053}" srcId="{5DD5A2EF-FB6D-4C17-A48D-5FB5F8E71CE3}" destId="{43D9097B-F490-4B9C-A917-E1DB8B5C493B}" srcOrd="1" destOrd="0" parTransId="{DD584479-1694-4047-93ED-AFAE3BC9830A}" sibTransId="{4F51A361-B5C4-446E-A067-A7D6DC79DF1A}"/>
    <dgm:cxn modelId="{EBB01B0B-5A3F-45CD-9E88-A1D70C58A4CA}" srcId="{5DD5A2EF-FB6D-4C17-A48D-5FB5F8E71CE3}" destId="{0589350B-2A35-4F1C-982E-468F17870A8F}" srcOrd="0" destOrd="0" parTransId="{792D50E8-CAFC-4CEB-AFA8-3F22C23B39D5}" sibTransId="{C10CB2A9-04FA-4FFC-9F39-7488B950107A}"/>
    <dgm:cxn modelId="{4FED5CCA-8284-4306-8034-3005F6BDCA58}" type="presOf" srcId="{5DD5A2EF-FB6D-4C17-A48D-5FB5F8E71CE3}" destId="{B77A4CD5-392E-4AB4-A873-BE7C86AE7316}" srcOrd="0" destOrd="0" presId="urn:microsoft.com/office/officeart/2008/layout/LinedList"/>
    <dgm:cxn modelId="{B8C73A1D-CE32-4669-B57E-729BC9D94FA2}" type="presParOf" srcId="{B77A4CD5-392E-4AB4-A873-BE7C86AE7316}" destId="{B3637652-8AA4-41AD-84BC-8431417E3CF5}" srcOrd="0" destOrd="0" presId="urn:microsoft.com/office/officeart/2008/layout/LinedList"/>
    <dgm:cxn modelId="{A07DD173-CA63-4332-A1D4-80CCABB4DED5}" type="presParOf" srcId="{B77A4CD5-392E-4AB4-A873-BE7C86AE7316}" destId="{7357CDC8-0CF2-4297-B813-3134207BA7DE}" srcOrd="1" destOrd="0" presId="urn:microsoft.com/office/officeart/2008/layout/LinedList"/>
    <dgm:cxn modelId="{54C1A052-32BF-4484-A726-F2BCE240144C}" type="presParOf" srcId="{7357CDC8-0CF2-4297-B813-3134207BA7DE}" destId="{ED96BD0F-56C3-46F1-9F68-F275C2074426}" srcOrd="0" destOrd="0" presId="urn:microsoft.com/office/officeart/2008/layout/LinedList"/>
    <dgm:cxn modelId="{70550802-87C2-4058-A6E8-8BAE0781EC3A}" type="presParOf" srcId="{7357CDC8-0CF2-4297-B813-3134207BA7DE}" destId="{98059EEF-15B5-47FE-AA00-CD716F83B5A6}" srcOrd="1" destOrd="0" presId="urn:microsoft.com/office/officeart/2008/layout/LinedList"/>
    <dgm:cxn modelId="{5F8C59F5-769B-461C-A982-D1CCC602DB18}" type="presParOf" srcId="{B77A4CD5-392E-4AB4-A873-BE7C86AE7316}" destId="{E789BE79-FB14-4750-8A64-48BF915C97FA}" srcOrd="2" destOrd="0" presId="urn:microsoft.com/office/officeart/2008/layout/LinedList"/>
    <dgm:cxn modelId="{C4F528D8-46E7-47FE-B1D4-0416F7813DC5}" type="presParOf" srcId="{B77A4CD5-392E-4AB4-A873-BE7C86AE7316}" destId="{2D49AA02-6004-4166-BE4D-9EB1EAF9EAB7}" srcOrd="3" destOrd="0" presId="urn:microsoft.com/office/officeart/2008/layout/LinedList"/>
    <dgm:cxn modelId="{6EEA65CA-5A57-4CD3-9E52-607357B16707}" type="presParOf" srcId="{2D49AA02-6004-4166-BE4D-9EB1EAF9EAB7}" destId="{E6E0598D-C92C-41A0-A7C0-3604FED0F856}" srcOrd="0" destOrd="0" presId="urn:microsoft.com/office/officeart/2008/layout/LinedList"/>
    <dgm:cxn modelId="{E97AFD1E-2A83-44B5-858F-7D28A562B517}" type="presParOf" srcId="{2D49AA02-6004-4166-BE4D-9EB1EAF9EAB7}" destId="{DC528637-F8CF-4FDB-8224-5D23CB221018}" srcOrd="1" destOrd="0" presId="urn:microsoft.com/office/officeart/2008/layout/LinedList"/>
    <dgm:cxn modelId="{491A030A-9C13-478A-B964-8091AE25D0E9}" type="presParOf" srcId="{B77A4CD5-392E-4AB4-A873-BE7C86AE7316}" destId="{05C5C461-D132-41AA-B603-DAC9CCA2CC5D}" srcOrd="4" destOrd="0" presId="urn:microsoft.com/office/officeart/2008/layout/LinedList"/>
    <dgm:cxn modelId="{9CF3AE5B-BB4A-4137-BB35-44A34E087366}" type="presParOf" srcId="{B77A4CD5-392E-4AB4-A873-BE7C86AE7316}" destId="{92275F9F-22C3-477C-A438-B56D028EF1E4}" srcOrd="5" destOrd="0" presId="urn:microsoft.com/office/officeart/2008/layout/LinedList"/>
    <dgm:cxn modelId="{AA9C41EF-E5B2-4990-9D68-8B9B3923E6DA}" type="presParOf" srcId="{92275F9F-22C3-477C-A438-B56D028EF1E4}" destId="{537DB9F0-A0DC-498A-B7EA-F9AAEE111890}" srcOrd="0" destOrd="0" presId="urn:microsoft.com/office/officeart/2008/layout/LinedList"/>
    <dgm:cxn modelId="{66D8014F-4574-4B05-B5B7-AE2054E5D9DF}" type="presParOf" srcId="{92275F9F-22C3-477C-A438-B56D028EF1E4}" destId="{2339F014-5C77-4CAB-AD18-706FE1F4141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6BD899-5C5C-4011-9EED-2AB0DE600DAA}" type="doc">
      <dgm:prSet loTypeId="urn:microsoft.com/office/officeart/2008/layout/LinedList" loCatId="hierarchy" qsTypeId="urn:microsoft.com/office/officeart/2005/8/quickstyle/simple2#3" qsCatId="simple" csTypeId="urn:microsoft.com/office/officeart/2005/8/colors/accent1_5#2" csCatId="accent1" phldr="0"/>
      <dgm:spPr/>
      <dgm:t>
        <a:bodyPr/>
        <a:lstStyle/>
        <a:p>
          <a:endParaRPr lang="zh-CN" altLang="en-US"/>
        </a:p>
      </dgm:t>
    </dgm:pt>
    <dgm:pt modelId="{FCFE85F6-B077-498B-92F5-2B62BC192196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2000" b="1">
              <a:latin typeface="Arial Narrow" panose="020B0606020202030204" pitchFamily="34" charset="0"/>
              <a:cs typeface="Arial Narrow" panose="020B0606020202030204" pitchFamily="34" charset="0"/>
            </a:rPr>
            <a:t>Указ </a:t>
          </a:r>
          <a:r>
            <a:rPr lang="en-US" altLang="en-US" sz="2000" b="1">
              <a:latin typeface="Arial Narrow" panose="020B0606020202030204" pitchFamily="34" charset="0"/>
              <a:cs typeface="Arial Narrow" panose="020B0606020202030204" pitchFamily="34" charset="0"/>
            </a:rPr>
            <a:t>Николая</a:t>
          </a:r>
          <a:r>
            <a:rPr lang="en-US" altLang="ru-RU" sz="2000" b="1">
              <a:latin typeface="Arial Narrow" panose="020B0606020202030204" pitchFamily="34" charset="0"/>
              <a:cs typeface="Arial Narrow" panose="020B0606020202030204" pitchFamily="34" charset="0"/>
            </a:rPr>
            <a:t> II </a:t>
          </a:r>
          <a:r>
            <a:rPr lang="en-US" altLang="en-US" sz="2000" b="1">
              <a:latin typeface="Arial Narrow" panose="020B0606020202030204" pitchFamily="34" charset="0"/>
              <a:cs typeface="Arial Narrow" panose="020B0606020202030204" pitchFamily="34" charset="0"/>
            </a:rPr>
            <a:t>от</a:t>
          </a:r>
          <a:r>
            <a:rPr lang="en-US" altLang="ru-RU" sz="2000" b="1">
              <a:latin typeface="Arial Narrow" panose="020B0606020202030204" pitchFamily="34" charset="0"/>
              <a:cs typeface="Arial Narrow" panose="020B0606020202030204" pitchFamily="34" charset="0"/>
            </a:rPr>
            <a:t> 25 </a:t>
          </a:r>
          <a:r>
            <a:rPr lang="en-US" altLang="en-US" sz="2000" b="1">
              <a:latin typeface="Arial Narrow" panose="020B0606020202030204" pitchFamily="34" charset="0"/>
              <a:cs typeface="Arial Narrow" panose="020B0606020202030204" pitchFamily="34" charset="0"/>
            </a:rPr>
            <a:t>июня</a:t>
          </a:r>
          <a:r>
            <a:rPr lang="en-US" altLang="ru-RU" sz="2000" b="1">
              <a:latin typeface="Arial Narrow" panose="020B0606020202030204" pitchFamily="34" charset="0"/>
              <a:cs typeface="Arial Narrow" panose="020B0606020202030204" pitchFamily="34" charset="0"/>
            </a:rPr>
            <a:t> 1916 </a:t>
          </a:r>
          <a:r>
            <a:rPr lang="en-US" altLang="en-US" sz="2000" b="1">
              <a:latin typeface="Arial Narrow" panose="020B0606020202030204" pitchFamily="34" charset="0"/>
              <a:cs typeface="Arial Narrow" panose="020B0606020202030204" pitchFamily="34" charset="0"/>
            </a:rPr>
            <a:t>года</a:t>
          </a:r>
          <a:r>
            <a:rPr lang="en-US" altLang="ru-RU" sz="2000" b="1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ru-RU" altLang="zh-CN" sz="2000" b="1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</a:p>
      </dgm:t>
    </dgm:pt>
    <dgm:pt modelId="{09C091E1-9403-4708-BDFD-DAAAD68964DF}" type="parTrans" cxnId="{C1C156F1-9EB8-4664-A420-6DE47AEF5921}">
      <dgm:prSet/>
      <dgm:spPr/>
      <dgm:t>
        <a:bodyPr/>
        <a:lstStyle/>
        <a:p>
          <a:endParaRPr lang="zh-CN" altLang="en-US"/>
        </a:p>
      </dgm:t>
    </dgm:pt>
    <dgm:pt modelId="{0FD6F236-3391-4B89-8FC5-854F6A220676}" type="sibTrans" cxnId="{C1C156F1-9EB8-4664-A420-6DE47AEF5921}">
      <dgm:prSet/>
      <dgm:spPr/>
      <dgm:t>
        <a:bodyPr/>
        <a:lstStyle/>
        <a:p>
          <a:endParaRPr lang="zh-CN" altLang="en-US"/>
        </a:p>
      </dgm:t>
    </dgm:pt>
    <dgm:pt modelId="{DCE60B07-EDBE-4359-B065-4531128E8340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800"/>
        </a:p>
      </dgm:t>
    </dgm:pt>
    <dgm:pt modelId="{69ED1C20-A93F-4767-AD53-CE1D12105555}" type="parTrans" cxnId="{FAD79D33-8677-47D8-B5D0-2BA2D82F5310}">
      <dgm:prSet/>
      <dgm:spPr/>
      <dgm:t>
        <a:bodyPr/>
        <a:lstStyle/>
        <a:p>
          <a:endParaRPr lang="zh-CN" altLang="en-US"/>
        </a:p>
      </dgm:t>
    </dgm:pt>
    <dgm:pt modelId="{E5201F47-493A-4FBC-83E4-59E64E9445DB}" type="sibTrans" cxnId="{FAD79D33-8677-47D8-B5D0-2BA2D82F5310}">
      <dgm:prSet/>
      <dgm:spPr/>
      <dgm:t>
        <a:bodyPr/>
        <a:lstStyle/>
        <a:p>
          <a:endParaRPr lang="zh-CN" altLang="en-US"/>
        </a:p>
      </dgm:t>
    </dgm:pt>
    <dgm:pt modelId="{00021300-0F81-42C2-8EA0-6AF1014EE09E}">
      <dgm:prSet phldrT="[Текст]"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>
              <a:latin typeface="Arial Narrow" panose="020B0606020202030204" pitchFamily="34" charset="0"/>
              <a:cs typeface="Arial Narrow" panose="020B0606020202030204" pitchFamily="34" charset="0"/>
            </a:rPr>
            <a:t>Восстание</a:t>
          </a:r>
          <a:r>
            <a:rPr lang="en-US" altLang="ru-RU" sz="1800" b="1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>
              <a:latin typeface="Arial Narrow" panose="020B0606020202030204" pitchFamily="34" charset="0"/>
              <a:cs typeface="Arial Narrow" panose="020B0606020202030204" pitchFamily="34" charset="0"/>
            </a:rPr>
            <a:t>принимало</a:t>
          </a:r>
          <a:r>
            <a:rPr lang="en-US" altLang="ru-RU" sz="1800" b="1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>
              <a:latin typeface="Arial Narrow" panose="020B0606020202030204" pitchFamily="34" charset="0"/>
              <a:cs typeface="Arial Narrow" panose="020B0606020202030204" pitchFamily="34" charset="0"/>
            </a:rPr>
            <a:t>различные</a:t>
          </a:r>
          <a:r>
            <a:rPr lang="en-US" altLang="ru-RU" sz="1800" b="1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>
              <a:latin typeface="Arial Narrow" panose="020B0606020202030204" pitchFamily="34" charset="0"/>
              <a:cs typeface="Arial Narrow" panose="020B0606020202030204" pitchFamily="34" charset="0"/>
            </a:rPr>
            <a:t>формы</a:t>
          </a:r>
          <a:r>
            <a:rPr lang="en-US" altLang="ru-RU" sz="1800" b="1">
              <a:latin typeface="Arial Narrow" panose="020B0606020202030204" pitchFamily="34" charset="0"/>
              <a:cs typeface="Arial Narrow" panose="020B0606020202030204" pitchFamily="34" charset="0"/>
            </a:rPr>
            <a:t>: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от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ухода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рабочих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с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предприятий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и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уничтожения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списков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призывников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до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нападений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на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российских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чиновников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крестьян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-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переселенцев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и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массовых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вооружённых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выступлений</a:t>
          </a:r>
        </a:p>
      </dgm:t>
    </dgm:pt>
    <dgm:pt modelId="{38BC0258-B189-45F6-B5BE-53976450D368}" type="parTrans" cxnId="{6D8D1113-C275-479E-88C0-E2B0F6E2F4EF}">
      <dgm:prSet/>
      <dgm:spPr/>
      <dgm:t>
        <a:bodyPr/>
        <a:lstStyle/>
        <a:p>
          <a:endParaRPr lang="zh-CN" altLang="en-US"/>
        </a:p>
      </dgm:t>
    </dgm:pt>
    <dgm:pt modelId="{81C7C63E-2650-48E4-B1B1-9ED69F34852C}" type="sibTrans" cxnId="{6D8D1113-C275-479E-88C0-E2B0F6E2F4EF}">
      <dgm:prSet/>
      <dgm:spPr/>
      <dgm:t>
        <a:bodyPr/>
        <a:lstStyle/>
        <a:p>
          <a:endParaRPr lang="zh-CN" altLang="en-US"/>
        </a:p>
      </dgm:t>
    </dgm:pt>
    <dgm:pt modelId="{FFFC2AC3-1A38-497F-95BC-32764EC2582B}">
      <dgm:prSet phldrT="[Текст]" phldr="0" custT="1"/>
      <dgm:spPr/>
      <dgm:t>
        <a:bodyPr vert="horz" wrap="square" anchor="ctr" anchorCtr="0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>
              <a:latin typeface="Arial Narrow" panose="020B0606020202030204" pitchFamily="34" charset="0"/>
              <a:cs typeface="Arial Narrow" panose="020B0606020202030204" pitchFamily="34" charset="0"/>
            </a:rPr>
            <a:t>К</a:t>
          </a:r>
          <a:r>
            <a:rPr lang="en-US" altLang="ru-RU" sz="1800" b="1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>
              <a:latin typeface="Arial Narrow" panose="020B0606020202030204" pitchFamily="34" charset="0"/>
              <a:cs typeface="Arial Narrow" panose="020B0606020202030204" pitchFamily="34" charset="0"/>
            </a:rPr>
            <a:t>концу</a:t>
          </a:r>
          <a:r>
            <a:rPr lang="en-US" altLang="ru-RU" sz="1800" b="1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>
              <a:latin typeface="Arial Narrow" panose="020B0606020202030204" pitchFamily="34" charset="0"/>
              <a:cs typeface="Arial Narrow" panose="020B0606020202030204" pitchFamily="34" charset="0"/>
            </a:rPr>
            <a:t>лета</a:t>
          </a:r>
          <a:r>
            <a:rPr lang="en-US" altLang="ru-RU" sz="1800" b="1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>
              <a:latin typeface="Arial Narrow" panose="020B0606020202030204" pitchFamily="34" charset="0"/>
              <a:cs typeface="Arial Narrow" panose="020B0606020202030204" pitchFamily="34" charset="0"/>
            </a:rPr>
            <a:t>восстание</a:t>
          </a:r>
          <a:r>
            <a:rPr lang="en-US" altLang="ru-RU" sz="1800" b="1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>
              <a:latin typeface="Arial Narrow" panose="020B0606020202030204" pitchFamily="34" charset="0"/>
              <a:cs typeface="Arial Narrow" panose="020B0606020202030204" pitchFamily="34" charset="0"/>
            </a:rPr>
            <a:t>было</a:t>
          </a:r>
          <a:r>
            <a:rPr lang="en-US" altLang="ru-RU" sz="1800" b="1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>
              <a:latin typeface="Arial Narrow" panose="020B0606020202030204" pitchFamily="34" charset="0"/>
              <a:cs typeface="Arial Narrow" panose="020B0606020202030204" pitchFamily="34" charset="0"/>
            </a:rPr>
            <a:t>подавлено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Самаркандской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Сырдарьинской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Ферганской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и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ряде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других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областей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сентябре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—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начале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октября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того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же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года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—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Семиречье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Последние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очаги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сопротивления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уничтожены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январе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1917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года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Закаспийской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области</a:t>
          </a:r>
        </a:p>
      </dgm:t>
    </dgm:pt>
    <dgm:pt modelId="{ADB291FF-1A63-4BFA-87B7-541268AAA7A1}" type="parTrans" cxnId="{02EB74B3-3C3D-4F49-82E0-03AB212B87A8}">
      <dgm:prSet/>
      <dgm:spPr/>
      <dgm:t>
        <a:bodyPr/>
        <a:lstStyle/>
        <a:p>
          <a:endParaRPr lang="zh-CN" altLang="en-US"/>
        </a:p>
      </dgm:t>
    </dgm:pt>
    <dgm:pt modelId="{B477E929-B0FF-4D30-ADF9-58F779AB3475}" type="sibTrans" cxnId="{02EB74B3-3C3D-4F49-82E0-03AB212B87A8}">
      <dgm:prSet/>
      <dgm:spPr/>
      <dgm:t>
        <a:bodyPr/>
        <a:lstStyle/>
        <a:p>
          <a:endParaRPr lang="zh-CN" altLang="en-US"/>
        </a:p>
      </dgm:t>
    </dgm:pt>
    <dgm:pt modelId="{875EF6B1-AE5C-463F-9955-7F0963FF555C}" type="pres">
      <dgm:prSet presAssocID="{FE6BD899-5C5C-4011-9EED-2AB0DE600DA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53844C-BDD2-4C9E-B63A-175B83793DF9}" type="pres">
      <dgm:prSet presAssocID="{FCFE85F6-B077-498B-92F5-2B62BC192196}" presName="thickLine" presStyleLbl="alignNode1" presStyleIdx="0" presStyleCnt="1"/>
      <dgm:spPr/>
    </dgm:pt>
    <dgm:pt modelId="{18B56ADC-D6A5-4D13-AB02-1D35E74FD7B6}" type="pres">
      <dgm:prSet presAssocID="{FCFE85F6-B077-498B-92F5-2B62BC192196}" presName="horz1" presStyleCnt="0"/>
      <dgm:spPr/>
    </dgm:pt>
    <dgm:pt modelId="{3A17F332-CF75-4F2F-B66E-230323E8FB66}" type="pres">
      <dgm:prSet presAssocID="{FCFE85F6-B077-498B-92F5-2B62BC192196}" presName="tx1" presStyleLbl="revTx" presStyleIdx="0" presStyleCnt="4"/>
      <dgm:spPr/>
      <dgm:t>
        <a:bodyPr/>
        <a:lstStyle/>
        <a:p>
          <a:endParaRPr lang="ru-RU"/>
        </a:p>
      </dgm:t>
    </dgm:pt>
    <dgm:pt modelId="{042B18AA-70AF-4E28-A52C-50676B51A287}" type="pres">
      <dgm:prSet presAssocID="{FCFE85F6-B077-498B-92F5-2B62BC192196}" presName="vert1" presStyleCnt="0"/>
      <dgm:spPr/>
    </dgm:pt>
    <dgm:pt modelId="{28A1D33A-9140-450E-A642-9FA16AE39CB6}" type="pres">
      <dgm:prSet presAssocID="{DCE60B07-EDBE-4359-B065-4531128E8340}" presName="vertSpace2a" presStyleCnt="0"/>
      <dgm:spPr/>
    </dgm:pt>
    <dgm:pt modelId="{5DD4E426-A3B8-448F-8153-5FFB951AE88B}" type="pres">
      <dgm:prSet presAssocID="{DCE60B07-EDBE-4359-B065-4531128E8340}" presName="horz2" presStyleCnt="0"/>
      <dgm:spPr/>
    </dgm:pt>
    <dgm:pt modelId="{A87A666E-C90B-4A12-A15E-F0EEDAA5C453}" type="pres">
      <dgm:prSet presAssocID="{DCE60B07-EDBE-4359-B065-4531128E8340}" presName="horzSpace2" presStyleCnt="0"/>
      <dgm:spPr/>
    </dgm:pt>
    <dgm:pt modelId="{63E44FC5-9EEE-4797-80DE-F81C39EB2BA3}" type="pres">
      <dgm:prSet presAssocID="{DCE60B07-EDBE-4359-B065-4531128E8340}" presName="tx2" presStyleLbl="revTx" presStyleIdx="1" presStyleCnt="4"/>
      <dgm:spPr/>
      <dgm:t>
        <a:bodyPr/>
        <a:lstStyle/>
        <a:p>
          <a:endParaRPr lang="ru-RU"/>
        </a:p>
      </dgm:t>
    </dgm:pt>
    <dgm:pt modelId="{5B3E0EA9-67C2-4B8F-BB30-38641E4ED9E8}" type="pres">
      <dgm:prSet presAssocID="{DCE60B07-EDBE-4359-B065-4531128E8340}" presName="vert2" presStyleCnt="0"/>
      <dgm:spPr/>
    </dgm:pt>
    <dgm:pt modelId="{41290723-F512-4CCE-8805-7EBFC17C077B}" type="pres">
      <dgm:prSet presAssocID="{DCE60B07-EDBE-4359-B065-4531128E8340}" presName="thinLine2b" presStyleLbl="callout" presStyleIdx="0" presStyleCnt="3"/>
      <dgm:spPr/>
    </dgm:pt>
    <dgm:pt modelId="{E7290C8A-CE93-48AA-BD68-B11B838A14CB}" type="pres">
      <dgm:prSet presAssocID="{DCE60B07-EDBE-4359-B065-4531128E8340}" presName="vertSpace2b" presStyleCnt="0"/>
      <dgm:spPr/>
    </dgm:pt>
    <dgm:pt modelId="{FFC3C51F-3047-42FC-847C-5CA33C559037}" type="pres">
      <dgm:prSet presAssocID="{00021300-0F81-42C2-8EA0-6AF1014EE09E}" presName="horz2" presStyleCnt="0"/>
      <dgm:spPr/>
    </dgm:pt>
    <dgm:pt modelId="{3641F73C-6D52-4E6C-9881-E55D34A64453}" type="pres">
      <dgm:prSet presAssocID="{00021300-0F81-42C2-8EA0-6AF1014EE09E}" presName="horzSpace2" presStyleCnt="0"/>
      <dgm:spPr/>
    </dgm:pt>
    <dgm:pt modelId="{4B6BF950-00B4-44A5-8C15-34C8D97692EF}" type="pres">
      <dgm:prSet presAssocID="{00021300-0F81-42C2-8EA0-6AF1014EE09E}" presName="tx2" presStyleLbl="revTx" presStyleIdx="2" presStyleCnt="4"/>
      <dgm:spPr/>
      <dgm:t>
        <a:bodyPr/>
        <a:lstStyle/>
        <a:p>
          <a:endParaRPr lang="ru-RU"/>
        </a:p>
      </dgm:t>
    </dgm:pt>
    <dgm:pt modelId="{CA62F65C-AA2E-4863-999B-C2BC2F85CEC2}" type="pres">
      <dgm:prSet presAssocID="{00021300-0F81-42C2-8EA0-6AF1014EE09E}" presName="vert2" presStyleCnt="0"/>
      <dgm:spPr/>
    </dgm:pt>
    <dgm:pt modelId="{8A3CE341-7BCF-45C6-99BF-5C93DEC138A0}" type="pres">
      <dgm:prSet presAssocID="{00021300-0F81-42C2-8EA0-6AF1014EE09E}" presName="thinLine2b" presStyleLbl="callout" presStyleIdx="1" presStyleCnt="3"/>
      <dgm:spPr/>
    </dgm:pt>
    <dgm:pt modelId="{D4877467-6E28-4E21-8AF9-2A1925DFD45D}" type="pres">
      <dgm:prSet presAssocID="{00021300-0F81-42C2-8EA0-6AF1014EE09E}" presName="vertSpace2b" presStyleCnt="0"/>
      <dgm:spPr/>
    </dgm:pt>
    <dgm:pt modelId="{86CDED68-A835-4E3D-88DF-D95E4230812E}" type="pres">
      <dgm:prSet presAssocID="{FFFC2AC3-1A38-497F-95BC-32764EC2582B}" presName="horz2" presStyleCnt="0"/>
      <dgm:spPr/>
    </dgm:pt>
    <dgm:pt modelId="{EF64B683-305A-4D4A-8A1A-57E7CE15E390}" type="pres">
      <dgm:prSet presAssocID="{FFFC2AC3-1A38-497F-95BC-32764EC2582B}" presName="horzSpace2" presStyleCnt="0"/>
      <dgm:spPr/>
    </dgm:pt>
    <dgm:pt modelId="{2DBF34BB-3F4A-454D-9FAD-6C9F48575974}" type="pres">
      <dgm:prSet presAssocID="{FFFC2AC3-1A38-497F-95BC-32764EC2582B}" presName="tx2" presStyleLbl="revTx" presStyleIdx="3" presStyleCnt="4"/>
      <dgm:spPr/>
      <dgm:t>
        <a:bodyPr/>
        <a:lstStyle/>
        <a:p>
          <a:endParaRPr lang="ru-RU"/>
        </a:p>
      </dgm:t>
    </dgm:pt>
    <dgm:pt modelId="{3934FCC1-D3F7-4B88-83DB-970E77B3F0E0}" type="pres">
      <dgm:prSet presAssocID="{FFFC2AC3-1A38-497F-95BC-32764EC2582B}" presName="vert2" presStyleCnt="0"/>
      <dgm:spPr/>
    </dgm:pt>
    <dgm:pt modelId="{5F691AA7-41B2-4E8C-83B5-522F2EAF4EB3}" type="pres">
      <dgm:prSet presAssocID="{FFFC2AC3-1A38-497F-95BC-32764EC2582B}" presName="thinLine2b" presStyleLbl="callout" presStyleIdx="2" presStyleCnt="3"/>
      <dgm:spPr/>
    </dgm:pt>
    <dgm:pt modelId="{CFCE2EE3-91CA-4264-A26E-835808A3255E}" type="pres">
      <dgm:prSet presAssocID="{FFFC2AC3-1A38-497F-95BC-32764EC2582B}" presName="vertSpace2b" presStyleCnt="0"/>
      <dgm:spPr/>
    </dgm:pt>
  </dgm:ptLst>
  <dgm:cxnLst>
    <dgm:cxn modelId="{654A1DC1-6585-4A97-8EA7-B98E2413DAD2}" type="presOf" srcId="{00021300-0F81-42C2-8EA0-6AF1014EE09E}" destId="{4B6BF950-00B4-44A5-8C15-34C8D97692EF}" srcOrd="0" destOrd="0" presId="urn:microsoft.com/office/officeart/2008/layout/LinedList"/>
    <dgm:cxn modelId="{02EB74B3-3C3D-4F49-82E0-03AB212B87A8}" srcId="{FCFE85F6-B077-498B-92F5-2B62BC192196}" destId="{FFFC2AC3-1A38-497F-95BC-32764EC2582B}" srcOrd="2" destOrd="0" parTransId="{ADB291FF-1A63-4BFA-87B7-541268AAA7A1}" sibTransId="{B477E929-B0FF-4D30-ADF9-58F779AB3475}"/>
    <dgm:cxn modelId="{FAD79D33-8677-47D8-B5D0-2BA2D82F5310}" srcId="{FCFE85F6-B077-498B-92F5-2B62BC192196}" destId="{DCE60B07-EDBE-4359-B065-4531128E8340}" srcOrd="0" destOrd="0" parTransId="{69ED1C20-A93F-4767-AD53-CE1D12105555}" sibTransId="{E5201F47-493A-4FBC-83E4-59E64E9445DB}"/>
    <dgm:cxn modelId="{6D8D1113-C275-479E-88C0-E2B0F6E2F4EF}" srcId="{FCFE85F6-B077-498B-92F5-2B62BC192196}" destId="{00021300-0F81-42C2-8EA0-6AF1014EE09E}" srcOrd="1" destOrd="0" parTransId="{38BC0258-B189-45F6-B5BE-53976450D368}" sibTransId="{81C7C63E-2650-48E4-B1B1-9ED69F34852C}"/>
    <dgm:cxn modelId="{C1C156F1-9EB8-4664-A420-6DE47AEF5921}" srcId="{FE6BD899-5C5C-4011-9EED-2AB0DE600DAA}" destId="{FCFE85F6-B077-498B-92F5-2B62BC192196}" srcOrd="0" destOrd="0" parTransId="{09C091E1-9403-4708-BDFD-DAAAD68964DF}" sibTransId="{0FD6F236-3391-4B89-8FC5-854F6A220676}"/>
    <dgm:cxn modelId="{9B9037F5-EC47-4AEB-9656-AEA607A48812}" type="presOf" srcId="{DCE60B07-EDBE-4359-B065-4531128E8340}" destId="{63E44FC5-9EEE-4797-80DE-F81C39EB2BA3}" srcOrd="0" destOrd="0" presId="urn:microsoft.com/office/officeart/2008/layout/LinedList"/>
    <dgm:cxn modelId="{4551BED7-0655-4F28-A043-ED1DB98C325C}" type="presOf" srcId="{FCFE85F6-B077-498B-92F5-2B62BC192196}" destId="{3A17F332-CF75-4F2F-B66E-230323E8FB66}" srcOrd="0" destOrd="0" presId="urn:microsoft.com/office/officeart/2008/layout/LinedList"/>
    <dgm:cxn modelId="{E472D84B-DCB3-4232-8EF0-6AB142B2EC48}" type="presOf" srcId="{FE6BD899-5C5C-4011-9EED-2AB0DE600DAA}" destId="{875EF6B1-AE5C-463F-9955-7F0963FF555C}" srcOrd="0" destOrd="0" presId="urn:microsoft.com/office/officeart/2008/layout/LinedList"/>
    <dgm:cxn modelId="{F87B8B5C-9624-4A78-B459-5924A1EF1FE5}" type="presOf" srcId="{FFFC2AC3-1A38-497F-95BC-32764EC2582B}" destId="{2DBF34BB-3F4A-454D-9FAD-6C9F48575974}" srcOrd="0" destOrd="0" presId="urn:microsoft.com/office/officeart/2008/layout/LinedList"/>
    <dgm:cxn modelId="{BBDFFD06-3457-4F88-89E7-F18DF2D014FB}" type="presParOf" srcId="{875EF6B1-AE5C-463F-9955-7F0963FF555C}" destId="{7653844C-BDD2-4C9E-B63A-175B83793DF9}" srcOrd="0" destOrd="0" presId="urn:microsoft.com/office/officeart/2008/layout/LinedList"/>
    <dgm:cxn modelId="{E78E066F-1325-4D53-B269-4E23E4AE64E3}" type="presParOf" srcId="{875EF6B1-AE5C-463F-9955-7F0963FF555C}" destId="{18B56ADC-D6A5-4D13-AB02-1D35E74FD7B6}" srcOrd="1" destOrd="0" presId="urn:microsoft.com/office/officeart/2008/layout/LinedList"/>
    <dgm:cxn modelId="{6AD2FE9D-BA4E-4338-A161-0C456C4F4413}" type="presParOf" srcId="{18B56ADC-D6A5-4D13-AB02-1D35E74FD7B6}" destId="{3A17F332-CF75-4F2F-B66E-230323E8FB66}" srcOrd="0" destOrd="0" presId="urn:microsoft.com/office/officeart/2008/layout/LinedList"/>
    <dgm:cxn modelId="{30F39922-D562-4E37-83FB-6E0C561553A4}" type="presParOf" srcId="{18B56ADC-D6A5-4D13-AB02-1D35E74FD7B6}" destId="{042B18AA-70AF-4E28-A52C-50676B51A287}" srcOrd="1" destOrd="0" presId="urn:microsoft.com/office/officeart/2008/layout/LinedList"/>
    <dgm:cxn modelId="{62BD27C7-318F-470E-91DF-B66859067E14}" type="presParOf" srcId="{042B18AA-70AF-4E28-A52C-50676B51A287}" destId="{28A1D33A-9140-450E-A642-9FA16AE39CB6}" srcOrd="0" destOrd="0" presId="urn:microsoft.com/office/officeart/2008/layout/LinedList"/>
    <dgm:cxn modelId="{D47DFEC8-5BE5-4436-846A-67254CA9FC21}" type="presParOf" srcId="{042B18AA-70AF-4E28-A52C-50676B51A287}" destId="{5DD4E426-A3B8-448F-8153-5FFB951AE88B}" srcOrd="1" destOrd="0" presId="urn:microsoft.com/office/officeart/2008/layout/LinedList"/>
    <dgm:cxn modelId="{1C8C9864-3BD0-471A-8FE2-5A2B721D02DB}" type="presParOf" srcId="{5DD4E426-A3B8-448F-8153-5FFB951AE88B}" destId="{A87A666E-C90B-4A12-A15E-F0EEDAA5C453}" srcOrd="0" destOrd="0" presId="urn:microsoft.com/office/officeart/2008/layout/LinedList"/>
    <dgm:cxn modelId="{587FCBF5-89F6-4063-9F73-03B559E2857C}" type="presParOf" srcId="{5DD4E426-A3B8-448F-8153-5FFB951AE88B}" destId="{63E44FC5-9EEE-4797-80DE-F81C39EB2BA3}" srcOrd="1" destOrd="0" presId="urn:microsoft.com/office/officeart/2008/layout/LinedList"/>
    <dgm:cxn modelId="{9192886D-DA6F-413C-9CD0-E6F5DEFB203B}" type="presParOf" srcId="{5DD4E426-A3B8-448F-8153-5FFB951AE88B}" destId="{5B3E0EA9-67C2-4B8F-BB30-38641E4ED9E8}" srcOrd="2" destOrd="0" presId="urn:microsoft.com/office/officeart/2008/layout/LinedList"/>
    <dgm:cxn modelId="{8465705A-4E88-4770-9DA0-968B621BDA15}" type="presParOf" srcId="{042B18AA-70AF-4E28-A52C-50676B51A287}" destId="{41290723-F512-4CCE-8805-7EBFC17C077B}" srcOrd="2" destOrd="0" presId="urn:microsoft.com/office/officeart/2008/layout/LinedList"/>
    <dgm:cxn modelId="{04A5DFAB-63F6-428A-9E78-EA8DB0DC8C7D}" type="presParOf" srcId="{042B18AA-70AF-4E28-A52C-50676B51A287}" destId="{E7290C8A-CE93-48AA-BD68-B11B838A14CB}" srcOrd="3" destOrd="0" presId="urn:microsoft.com/office/officeart/2008/layout/LinedList"/>
    <dgm:cxn modelId="{E7DB761E-D0DD-4C29-A370-186FEF70F8B7}" type="presParOf" srcId="{042B18AA-70AF-4E28-A52C-50676B51A287}" destId="{FFC3C51F-3047-42FC-847C-5CA33C559037}" srcOrd="4" destOrd="0" presId="urn:microsoft.com/office/officeart/2008/layout/LinedList"/>
    <dgm:cxn modelId="{622EB9B8-224A-4951-ACB9-A27F136DA3AA}" type="presParOf" srcId="{FFC3C51F-3047-42FC-847C-5CA33C559037}" destId="{3641F73C-6D52-4E6C-9881-E55D34A64453}" srcOrd="0" destOrd="0" presId="urn:microsoft.com/office/officeart/2008/layout/LinedList"/>
    <dgm:cxn modelId="{1FD9211E-7526-4790-8ECE-3749A1704E91}" type="presParOf" srcId="{FFC3C51F-3047-42FC-847C-5CA33C559037}" destId="{4B6BF950-00B4-44A5-8C15-34C8D97692EF}" srcOrd="1" destOrd="0" presId="urn:microsoft.com/office/officeart/2008/layout/LinedList"/>
    <dgm:cxn modelId="{8DCEAECB-4215-420B-856F-8F0348E49385}" type="presParOf" srcId="{FFC3C51F-3047-42FC-847C-5CA33C559037}" destId="{CA62F65C-AA2E-4863-999B-C2BC2F85CEC2}" srcOrd="2" destOrd="0" presId="urn:microsoft.com/office/officeart/2008/layout/LinedList"/>
    <dgm:cxn modelId="{D4AE6441-24A9-4BF0-80CD-F578E8A93EDD}" type="presParOf" srcId="{042B18AA-70AF-4E28-A52C-50676B51A287}" destId="{8A3CE341-7BCF-45C6-99BF-5C93DEC138A0}" srcOrd="5" destOrd="0" presId="urn:microsoft.com/office/officeart/2008/layout/LinedList"/>
    <dgm:cxn modelId="{3A0A72D5-D01F-4520-A824-15729D110276}" type="presParOf" srcId="{042B18AA-70AF-4E28-A52C-50676B51A287}" destId="{D4877467-6E28-4E21-8AF9-2A1925DFD45D}" srcOrd="6" destOrd="0" presId="urn:microsoft.com/office/officeart/2008/layout/LinedList"/>
    <dgm:cxn modelId="{6E28AA6C-6C7B-48BD-B9CA-A3B4CC0D62CB}" type="presParOf" srcId="{042B18AA-70AF-4E28-A52C-50676B51A287}" destId="{86CDED68-A835-4E3D-88DF-D95E4230812E}" srcOrd="7" destOrd="0" presId="urn:microsoft.com/office/officeart/2008/layout/LinedList"/>
    <dgm:cxn modelId="{C398708B-73C9-403D-BA34-C8DC8DCD5E15}" type="presParOf" srcId="{86CDED68-A835-4E3D-88DF-D95E4230812E}" destId="{EF64B683-305A-4D4A-8A1A-57E7CE15E390}" srcOrd="0" destOrd="0" presId="urn:microsoft.com/office/officeart/2008/layout/LinedList"/>
    <dgm:cxn modelId="{F7D78C4B-6DE2-4785-896B-F5E05AA08696}" type="presParOf" srcId="{86CDED68-A835-4E3D-88DF-D95E4230812E}" destId="{2DBF34BB-3F4A-454D-9FAD-6C9F48575974}" srcOrd="1" destOrd="0" presId="urn:microsoft.com/office/officeart/2008/layout/LinedList"/>
    <dgm:cxn modelId="{F8B95E0E-7FC0-47F6-8BA5-8E87F3144D47}" type="presParOf" srcId="{86CDED68-A835-4E3D-88DF-D95E4230812E}" destId="{3934FCC1-D3F7-4B88-83DB-970E77B3F0E0}" srcOrd="2" destOrd="0" presId="urn:microsoft.com/office/officeart/2008/layout/LinedList"/>
    <dgm:cxn modelId="{780A4A72-140A-42DA-A5FD-CFD4F911A45A}" type="presParOf" srcId="{042B18AA-70AF-4E28-A52C-50676B51A287}" destId="{5F691AA7-41B2-4E8C-83B5-522F2EAF4EB3}" srcOrd="8" destOrd="0" presId="urn:microsoft.com/office/officeart/2008/layout/LinedList"/>
    <dgm:cxn modelId="{E99DEA7E-A7A8-4B6F-9816-CB78B994564A}" type="presParOf" srcId="{042B18AA-70AF-4E28-A52C-50676B51A287}" destId="{CFCE2EE3-91CA-4264-A26E-835808A3255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DC731-7981-4F2A-B2BB-7493DC560D2B}">
      <dsp:nvSpPr>
        <dsp:cNvPr id="0" name=""/>
        <dsp:cNvSpPr/>
      </dsp:nvSpPr>
      <dsp:spPr>
        <a:xfrm>
          <a:off x="495823" y="683146"/>
          <a:ext cx="3682873" cy="126141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395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dirty="0" smtClean="0">
              <a:latin typeface="Arial Narrow" panose="020B0606020202030204" pitchFamily="34" charset="0"/>
            </a:rPr>
            <a:t>Основная цель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dirty="0" smtClean="0">
              <a:latin typeface="Arial Narrow" panose="020B0606020202030204" pitchFamily="34" charset="0"/>
            </a:rPr>
            <a:t>восстановление независимости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495823" y="683146"/>
        <a:ext cx="3682873" cy="1261410"/>
      </dsp:txXfrm>
    </dsp:sp>
    <dsp:sp modelId="{916C4245-2372-4DB1-B39D-8FA7BFF8A98D}">
      <dsp:nvSpPr>
        <dsp:cNvPr id="0" name=""/>
        <dsp:cNvSpPr/>
      </dsp:nvSpPr>
      <dsp:spPr>
        <a:xfrm>
          <a:off x="194726" y="1025971"/>
          <a:ext cx="1249594" cy="15326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2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DF9374-F063-415E-AC2A-CDC519A9ED93}">
      <dsp:nvSpPr>
        <dsp:cNvPr id="0" name=""/>
        <dsp:cNvSpPr/>
      </dsp:nvSpPr>
      <dsp:spPr>
        <a:xfrm>
          <a:off x="4831897" y="770519"/>
          <a:ext cx="4036512" cy="126141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395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Основная причина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усиление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колониального гнета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4831897" y="770519"/>
        <a:ext cx="4036512" cy="1261410"/>
      </dsp:txXfrm>
    </dsp:sp>
    <dsp:sp modelId="{09DF6BFC-2871-4FAA-A845-241DE1A4C313}">
      <dsp:nvSpPr>
        <dsp:cNvPr id="0" name=""/>
        <dsp:cNvSpPr/>
      </dsp:nvSpPr>
      <dsp:spPr>
        <a:xfrm>
          <a:off x="4633938" y="988753"/>
          <a:ext cx="1333531" cy="15099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57362D-D727-4FC6-89DD-E17BE2EB8D89}">
      <dsp:nvSpPr>
        <dsp:cNvPr id="0" name=""/>
        <dsp:cNvSpPr/>
      </dsp:nvSpPr>
      <dsp:spPr>
        <a:xfrm>
          <a:off x="2417301" y="2870414"/>
          <a:ext cx="4036512" cy="126141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395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dirty="0" smtClean="0">
              <a:latin typeface="Arial Narrow" panose="020B0606020202030204" pitchFamily="34" charset="0"/>
            </a:rPr>
            <a:t>Основная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dirty="0" smtClean="0">
              <a:latin typeface="Arial Narrow" panose="020B0606020202030204" pitchFamily="34" charset="0"/>
            </a:rPr>
            <a:t>движущая сила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dirty="0" smtClean="0">
              <a:latin typeface="Arial Narrow" panose="020B0606020202030204" pitchFamily="34" charset="0"/>
            </a:rPr>
            <a:t>массы </a:t>
          </a:r>
          <a:r>
            <a:rPr lang="ru-RU" sz="2000" b="0" i="0" kern="1200" dirty="0" err="1" smtClean="0">
              <a:latin typeface="Arial Narrow" panose="020B0606020202030204" pitchFamily="34" charset="0"/>
            </a:rPr>
            <a:t>шаруа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2417301" y="2870414"/>
        <a:ext cx="4036512" cy="1261410"/>
      </dsp:txXfrm>
    </dsp:sp>
    <dsp:sp modelId="{BB742621-37AB-4D8F-B205-19C7C365EC6C}">
      <dsp:nvSpPr>
        <dsp:cNvPr id="0" name=""/>
        <dsp:cNvSpPr/>
      </dsp:nvSpPr>
      <dsp:spPr>
        <a:xfrm>
          <a:off x="2067766" y="2539272"/>
          <a:ext cx="1328807" cy="155483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8ACA1-F6CD-4305-8E84-F80CD676165B}">
      <dsp:nvSpPr>
        <dsp:cNvPr id="0" name=""/>
        <dsp:cNvSpPr/>
      </dsp:nvSpPr>
      <dsp:spPr>
        <a:xfrm>
          <a:off x="0" y="0"/>
          <a:ext cx="7993380" cy="1618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alpha val="90000"/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Предводители восстания</a:t>
          </a:r>
          <a:endParaRPr lang="zh-CN" altLang="en-US" sz="1800" kern="1200"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Исатай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Тайманов 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(1791-1838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гг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.)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Махамбет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Утемисов 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(1803-1846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гг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.)</a:t>
          </a:r>
        </a:p>
      </dsp:txBody>
      <dsp:txXfrm>
        <a:off x="1760501" y="0"/>
        <a:ext cx="6232878" cy="1618257"/>
      </dsp:txXfrm>
    </dsp:sp>
    <dsp:sp modelId="{7D3926AE-D279-4284-8D3C-73162E8460EB}">
      <dsp:nvSpPr>
        <dsp:cNvPr id="0" name=""/>
        <dsp:cNvSpPr/>
      </dsp:nvSpPr>
      <dsp:spPr>
        <a:xfrm>
          <a:off x="161825" y="161825"/>
          <a:ext cx="1598676" cy="12946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7042EFD-CCE5-4CA8-A3F3-419686917197}">
      <dsp:nvSpPr>
        <dsp:cNvPr id="0" name=""/>
        <dsp:cNvSpPr/>
      </dsp:nvSpPr>
      <dsp:spPr>
        <a:xfrm>
          <a:off x="0" y="1780083"/>
          <a:ext cx="7993380" cy="1618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0"/>
              </a:schemeClr>
            </a:gs>
            <a:gs pos="44000">
              <a:schemeClr val="accent1">
                <a:alpha val="90000"/>
                <a:hueOff val="0"/>
                <a:satOff val="0"/>
                <a:lumOff val="0"/>
                <a:alphaOff val="-20000"/>
                <a:tint val="6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Этапы</a:t>
          </a:r>
          <a:r>
            <a:rPr lang="en-US" altLang="ru-RU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восстания</a:t>
          </a: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1833-1836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гг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ru-RU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-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Формирование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главных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предпосылок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восстания</a:t>
          </a: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1837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год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–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развитие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восстания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столкновение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восставших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с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царскими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карательными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отрядами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и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подручными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хана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Жангира</a:t>
          </a: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декабрь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1837 –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июль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1838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гг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. –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ослабление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сил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восставших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и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поражение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восстания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en-US" sz="1800" kern="1200"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en-US" sz="1800" kern="1200">
            <a:latin typeface="Arial Narrow" panose="020B0606020202030204" pitchFamily="34" charset="0"/>
            <a:cs typeface="Arial Narrow" panose="020B0606020202030204" pitchFamily="34" charset="0"/>
          </a:endParaRPr>
        </a:p>
      </dsp:txBody>
      <dsp:txXfrm>
        <a:off x="1760501" y="1780083"/>
        <a:ext cx="6232878" cy="1618257"/>
      </dsp:txXfrm>
    </dsp:sp>
    <dsp:sp modelId="{496928D0-279A-404C-9494-F9AEFF1DA841}">
      <dsp:nvSpPr>
        <dsp:cNvPr id="0" name=""/>
        <dsp:cNvSpPr/>
      </dsp:nvSpPr>
      <dsp:spPr>
        <a:xfrm>
          <a:off x="161825" y="1941909"/>
          <a:ext cx="1598676" cy="12946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325B12-B68A-4A84-8ED8-D4B790DBB36E}">
      <dsp:nvSpPr>
        <dsp:cNvPr id="0" name=""/>
        <dsp:cNvSpPr/>
      </dsp:nvSpPr>
      <dsp:spPr>
        <a:xfrm>
          <a:off x="0" y="3560167"/>
          <a:ext cx="7993380" cy="1618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0"/>
              </a:schemeClr>
            </a:gs>
            <a:gs pos="44000">
              <a:schemeClr val="accent1">
                <a:alpha val="90000"/>
                <a:hueOff val="0"/>
                <a:satOff val="0"/>
                <a:lumOff val="0"/>
                <a:alphaOff val="-40000"/>
                <a:tint val="6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Причины</a:t>
          </a:r>
          <a:r>
            <a:rPr lang="en-US" altLang="ru-RU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поражения</a:t>
          </a:r>
          <a:endParaRPr lang="en-US" altLang="en-US" sz="1800" kern="1200"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разобщенность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повстанческих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отрядов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как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во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Внутренней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Орде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так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и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на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основной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территории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Младшего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жуза</a:t>
          </a: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часть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участников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восстания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ограничилась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борьбой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против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своих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непосредственных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противников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и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при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ослаблении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восстания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перешла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на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сторону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хана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Жангира</a:t>
          </a:r>
        </a:p>
      </dsp:txBody>
      <dsp:txXfrm>
        <a:off x="1760501" y="3560167"/>
        <a:ext cx="6232878" cy="1618257"/>
      </dsp:txXfrm>
    </dsp:sp>
    <dsp:sp modelId="{6E1FFB89-BF20-43BD-ACE3-941E30684381}">
      <dsp:nvSpPr>
        <dsp:cNvPr id="0" name=""/>
        <dsp:cNvSpPr/>
      </dsp:nvSpPr>
      <dsp:spPr>
        <a:xfrm>
          <a:off x="161825" y="3721992"/>
          <a:ext cx="1598676" cy="12946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37652-8AA4-41AD-84BC-8431417E3CF5}">
      <dsp:nvSpPr>
        <dsp:cNvPr id="0" name=""/>
        <dsp:cNvSpPr/>
      </dsp:nvSpPr>
      <dsp:spPr>
        <a:xfrm>
          <a:off x="0" y="2534"/>
          <a:ext cx="558863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96BD0F-56C3-46F1-9F68-F275C2074426}">
      <dsp:nvSpPr>
        <dsp:cNvPr id="0" name=""/>
        <dsp:cNvSpPr/>
      </dsp:nvSpPr>
      <dsp:spPr>
        <a:xfrm>
          <a:off x="0" y="2534"/>
          <a:ext cx="5588635" cy="1728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800" b="1" i="0" kern="1200" dirty="0" smtClean="0">
            <a:latin typeface="Arial Narrow" panose="020B0606020202030204" pitchFamily="34" charset="0"/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>
              <a:latin typeface="Arial Narrow" panose="020B0606020202030204" pitchFamily="34" charset="0"/>
            </a:rPr>
            <a:t>Политические отношения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Arial Narrow" panose="020B0606020202030204" pitchFamily="34" charset="0"/>
            </a:rPr>
            <a:t>◙ 1841 г. - Восстановление Казахского ханства 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Arial Narrow" panose="020B0606020202030204"/>
            </a:rPr>
            <a:t>◙ </a:t>
          </a:r>
          <a:r>
            <a:rPr lang="ru-RU" sz="1800" b="0" i="0" kern="1200" dirty="0" smtClean="0">
              <a:latin typeface="Arial Narrow" panose="020B0606020202030204" pitchFamily="34" charset="0"/>
            </a:rPr>
            <a:t>1847 г. - Гибель </a:t>
          </a:r>
          <a:r>
            <a:rPr lang="ru-RU" sz="1800" b="0" i="0" kern="1200" dirty="0" err="1" smtClean="0">
              <a:latin typeface="Arial Narrow" panose="020B0606020202030204" pitchFamily="34" charset="0"/>
            </a:rPr>
            <a:t>Кенесары</a:t>
          </a:r>
          <a:r>
            <a:rPr lang="ru-RU" sz="1800" b="0" i="0" kern="1200" dirty="0" smtClean="0">
              <a:latin typeface="Arial Narrow" panose="020B0606020202030204" pitchFamily="34" charset="0"/>
            </a:rPr>
            <a:t> в битве с киргизами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0" y="2534"/>
        <a:ext cx="5588635" cy="1728262"/>
      </dsp:txXfrm>
    </dsp:sp>
    <dsp:sp modelId="{E789BE79-FB14-4750-8A64-48BF915C97FA}">
      <dsp:nvSpPr>
        <dsp:cNvPr id="0" name=""/>
        <dsp:cNvSpPr/>
      </dsp:nvSpPr>
      <dsp:spPr>
        <a:xfrm>
          <a:off x="0" y="1730796"/>
          <a:ext cx="558863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6E0598D-C92C-41A0-A7C0-3604FED0F856}">
      <dsp:nvSpPr>
        <dsp:cNvPr id="0" name=""/>
        <dsp:cNvSpPr/>
      </dsp:nvSpPr>
      <dsp:spPr>
        <a:xfrm>
          <a:off x="0" y="1730796"/>
          <a:ext cx="5588635" cy="1728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sz="1800" kern="1200">
            <a:sym typeface="+mn-ea"/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sz="1800" kern="1200">
              <a:sym typeface="+mn-ea"/>
            </a:rPr>
            <a:t>Н</a:t>
          </a:r>
          <a:r>
            <a:rPr lang="ru-RU" sz="1800" b="1" kern="1200" dirty="0" smtClean="0">
              <a:latin typeface="Arial Narrow" panose="020B0606020202030204" pitchFamily="34" charset="0"/>
              <a:sym typeface="+mn-ea"/>
            </a:rPr>
            <a:t>ачало восстания</a:t>
          </a:r>
          <a:endParaRPr lang="ru-RU" sz="1800" b="1" i="0" kern="1200" dirty="0" smtClean="0">
            <a:latin typeface="Arial Narrow" panose="020B0606020202030204" pitchFamily="34" charset="0"/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sz="1800" kern="1200">
              <a:sym typeface="+mn-ea"/>
            </a:rPr>
            <a:t>◙ </a:t>
          </a:r>
          <a:r>
            <a:rPr lang="ru-RU" sz="1800" kern="1200" dirty="0" smtClean="0">
              <a:latin typeface="Arial Narrow" panose="020B0606020202030204" pitchFamily="34" charset="0"/>
              <a:sym typeface="+mn-ea"/>
            </a:rPr>
            <a:t>1837 г. - Нападение на казаков </a:t>
          </a:r>
          <a:r>
            <a:rPr sz="1800" kern="1200">
              <a:sym typeface="+mn-ea"/>
            </a:rPr>
            <a:t>А</a:t>
          </a:r>
          <a:r>
            <a:rPr lang="ru-RU" sz="1800" kern="1200" dirty="0" err="1" smtClean="0">
              <a:latin typeface="Arial Narrow" panose="020B0606020202030204" pitchFamily="34" charset="0"/>
              <a:sym typeface="+mn-ea"/>
            </a:rPr>
            <a:t>ктауской</a:t>
          </a:r>
          <a:r>
            <a:rPr sz="1800" kern="1200">
              <a:sym typeface="+mn-ea"/>
            </a:rPr>
            <a:t> </a:t>
          </a:r>
          <a:r>
            <a:rPr lang="ru-RU" sz="1800" kern="1200" dirty="0" smtClean="0">
              <a:latin typeface="Arial Narrow" panose="020B0606020202030204" pitchFamily="34" charset="0"/>
              <a:sym typeface="+mn-ea"/>
            </a:rPr>
            <a:t>крепости </a:t>
          </a:r>
          <a:endParaRPr lang="ru-RU" sz="1800" b="0" i="0" kern="1200" dirty="0" smtClean="0">
            <a:latin typeface="Arial Narrow" panose="020B0606020202030204" pitchFamily="34" charset="0"/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sz="1800" kern="1200">
              <a:sym typeface="+mn-ea"/>
            </a:rPr>
            <a:t>◙</a:t>
          </a:r>
          <a:r>
            <a:rPr lang="ru-RU" sz="1800" kern="1200" dirty="0" smtClean="0">
              <a:latin typeface="Arial Narrow" panose="020B0606020202030204" pitchFamily="34" charset="0"/>
              <a:sym typeface="+mn-ea"/>
            </a:rPr>
            <a:t> 1838 г. - Сжигание </a:t>
          </a:r>
          <a:r>
            <a:rPr sz="1800" kern="1200">
              <a:sym typeface="+mn-ea"/>
            </a:rPr>
            <a:t>А</a:t>
          </a:r>
          <a:r>
            <a:rPr lang="ru-RU" sz="1800" kern="1200" dirty="0" err="1" smtClean="0">
              <a:latin typeface="Arial Narrow" panose="020B0606020202030204" pitchFamily="34" charset="0"/>
              <a:sym typeface="+mn-ea"/>
            </a:rPr>
            <a:t>кмолинской</a:t>
          </a:r>
          <a:r>
            <a:rPr sz="1800" kern="1200">
              <a:sym typeface="+mn-ea"/>
            </a:rPr>
            <a:t> </a:t>
          </a:r>
          <a:r>
            <a:rPr lang="ru-RU" sz="1800" kern="1200" dirty="0" smtClean="0">
              <a:latin typeface="Arial Narrow" panose="020B0606020202030204" pitchFamily="34" charset="0"/>
              <a:sym typeface="+mn-ea"/>
            </a:rPr>
            <a:t>крепости </a:t>
          </a:r>
          <a:endParaRPr lang="ru-RU" sz="1800" b="0" i="0" kern="1200" dirty="0" smtClean="0">
            <a:latin typeface="Arial Narrow" panose="020B0606020202030204" pitchFamily="34" charset="0"/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sz="1800" kern="1200">
              <a:sym typeface="+mn-ea"/>
            </a:rPr>
            <a:t>◙</a:t>
          </a:r>
          <a:r>
            <a:rPr lang="ru-RU" sz="1800" kern="1200" dirty="0" smtClean="0">
              <a:latin typeface="Arial Narrow" panose="020B0606020202030204" pitchFamily="34" charset="0"/>
              <a:sym typeface="+mn-ea"/>
            </a:rPr>
            <a:t> 1838 г. - Объединение Среднего и Младшего </a:t>
          </a:r>
          <a:r>
            <a:rPr sz="1800" kern="1200">
              <a:sym typeface="+mn-ea"/>
            </a:rPr>
            <a:t>ж</a:t>
          </a:r>
          <a:r>
            <a:rPr lang="ru-RU" sz="1800" kern="1200" dirty="0" err="1" smtClean="0">
              <a:latin typeface="Arial Narrow" panose="020B0606020202030204" pitchFamily="34" charset="0"/>
              <a:sym typeface="+mn-ea"/>
            </a:rPr>
            <a:t>узов</a:t>
          </a:r>
          <a:endParaRPr lang="ru-RU" sz="1800" kern="1200" dirty="0" err="1" smtClean="0">
            <a:latin typeface="Arial Narrow" panose="020B0606020202030204" pitchFamily="34" charset="0"/>
          </a:endParaRPr>
        </a:p>
      </dsp:txBody>
      <dsp:txXfrm>
        <a:off x="0" y="1730796"/>
        <a:ext cx="5588635" cy="1728262"/>
      </dsp:txXfrm>
    </dsp:sp>
    <dsp:sp modelId="{05C5C461-D132-41AA-B603-DAC9CCA2CC5D}">
      <dsp:nvSpPr>
        <dsp:cNvPr id="0" name=""/>
        <dsp:cNvSpPr/>
      </dsp:nvSpPr>
      <dsp:spPr>
        <a:xfrm>
          <a:off x="0" y="3459058"/>
          <a:ext cx="558863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7DB9F0-A0DC-498A-B7EA-F9AAEE111890}">
      <dsp:nvSpPr>
        <dsp:cNvPr id="0" name=""/>
        <dsp:cNvSpPr/>
      </dsp:nvSpPr>
      <dsp:spPr>
        <a:xfrm>
          <a:off x="0" y="3459058"/>
          <a:ext cx="5588635" cy="1728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 Narrow" panose="020B0606020202030204" pitchFamily="34" charset="0"/>
          </a:endParaRPr>
        </a:p>
      </dsp:txBody>
      <dsp:txXfrm>
        <a:off x="0" y="3459058"/>
        <a:ext cx="5588635" cy="17282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3844C-BDD2-4C9E-B63A-175B83793DF9}">
      <dsp:nvSpPr>
        <dsp:cNvPr id="0" name=""/>
        <dsp:cNvSpPr/>
      </dsp:nvSpPr>
      <dsp:spPr>
        <a:xfrm>
          <a:off x="0" y="0"/>
          <a:ext cx="8262620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17F332-CF75-4F2F-B66E-230323E8FB66}">
      <dsp:nvSpPr>
        <dsp:cNvPr id="0" name=""/>
        <dsp:cNvSpPr/>
      </dsp:nvSpPr>
      <dsp:spPr>
        <a:xfrm>
          <a:off x="0" y="0"/>
          <a:ext cx="1652524" cy="4464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2000" b="1" kern="1200">
              <a:latin typeface="Arial Narrow" panose="020B0606020202030204" pitchFamily="34" charset="0"/>
              <a:cs typeface="Arial Narrow" panose="020B0606020202030204" pitchFamily="34" charset="0"/>
            </a:rPr>
            <a:t>Указ </a:t>
          </a:r>
          <a:r>
            <a:rPr lang="en-US" altLang="en-US" sz="2000" b="1" kern="1200">
              <a:latin typeface="Arial Narrow" panose="020B0606020202030204" pitchFamily="34" charset="0"/>
              <a:cs typeface="Arial Narrow" panose="020B0606020202030204" pitchFamily="34" charset="0"/>
            </a:rPr>
            <a:t>Николая</a:t>
          </a:r>
          <a:r>
            <a:rPr lang="en-US" altLang="ru-RU" sz="2000" b="1" kern="1200">
              <a:latin typeface="Arial Narrow" panose="020B0606020202030204" pitchFamily="34" charset="0"/>
              <a:cs typeface="Arial Narrow" panose="020B0606020202030204" pitchFamily="34" charset="0"/>
            </a:rPr>
            <a:t> II </a:t>
          </a:r>
          <a:r>
            <a:rPr lang="en-US" altLang="en-US" sz="2000" b="1" kern="1200">
              <a:latin typeface="Arial Narrow" panose="020B0606020202030204" pitchFamily="34" charset="0"/>
              <a:cs typeface="Arial Narrow" panose="020B0606020202030204" pitchFamily="34" charset="0"/>
            </a:rPr>
            <a:t>от</a:t>
          </a:r>
          <a:r>
            <a:rPr lang="en-US" altLang="ru-RU" sz="2000" b="1" kern="1200">
              <a:latin typeface="Arial Narrow" panose="020B0606020202030204" pitchFamily="34" charset="0"/>
              <a:cs typeface="Arial Narrow" panose="020B0606020202030204" pitchFamily="34" charset="0"/>
            </a:rPr>
            <a:t> 25 </a:t>
          </a:r>
          <a:r>
            <a:rPr lang="en-US" altLang="en-US" sz="2000" b="1" kern="1200">
              <a:latin typeface="Arial Narrow" panose="020B0606020202030204" pitchFamily="34" charset="0"/>
              <a:cs typeface="Arial Narrow" panose="020B0606020202030204" pitchFamily="34" charset="0"/>
            </a:rPr>
            <a:t>июня</a:t>
          </a:r>
          <a:r>
            <a:rPr lang="en-US" altLang="ru-RU" sz="2000" b="1" kern="1200">
              <a:latin typeface="Arial Narrow" panose="020B0606020202030204" pitchFamily="34" charset="0"/>
              <a:cs typeface="Arial Narrow" panose="020B0606020202030204" pitchFamily="34" charset="0"/>
            </a:rPr>
            <a:t> 1916 </a:t>
          </a:r>
          <a:r>
            <a:rPr lang="en-US" altLang="en-US" sz="2000" b="1" kern="1200">
              <a:latin typeface="Arial Narrow" panose="020B0606020202030204" pitchFamily="34" charset="0"/>
              <a:cs typeface="Arial Narrow" panose="020B0606020202030204" pitchFamily="34" charset="0"/>
            </a:rPr>
            <a:t>года</a:t>
          </a:r>
          <a:r>
            <a:rPr lang="en-US" altLang="ru-RU" sz="2000" b="1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ru-RU" altLang="zh-CN" sz="2000" b="1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</a:p>
      </dsp:txBody>
      <dsp:txXfrm>
        <a:off x="0" y="0"/>
        <a:ext cx="1652524" cy="4464050"/>
      </dsp:txXfrm>
    </dsp:sp>
    <dsp:sp modelId="{63E44FC5-9EEE-4797-80DE-F81C39EB2BA3}">
      <dsp:nvSpPr>
        <dsp:cNvPr id="0" name=""/>
        <dsp:cNvSpPr/>
      </dsp:nvSpPr>
      <dsp:spPr>
        <a:xfrm>
          <a:off x="1776463" y="69750"/>
          <a:ext cx="6486156" cy="1395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/>
        </a:p>
      </dsp:txBody>
      <dsp:txXfrm>
        <a:off x="1776463" y="69750"/>
        <a:ext cx="6486156" cy="1395015"/>
      </dsp:txXfrm>
    </dsp:sp>
    <dsp:sp modelId="{41290723-F512-4CCE-8805-7EBFC17C077B}">
      <dsp:nvSpPr>
        <dsp:cNvPr id="0" name=""/>
        <dsp:cNvSpPr/>
      </dsp:nvSpPr>
      <dsp:spPr>
        <a:xfrm>
          <a:off x="1652523" y="1464766"/>
          <a:ext cx="66100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6BF950-00B4-44A5-8C15-34C8D97692EF}">
      <dsp:nvSpPr>
        <dsp:cNvPr id="0" name=""/>
        <dsp:cNvSpPr/>
      </dsp:nvSpPr>
      <dsp:spPr>
        <a:xfrm>
          <a:off x="1776463" y="1534517"/>
          <a:ext cx="6486156" cy="1395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Восстание</a:t>
          </a:r>
          <a:r>
            <a:rPr lang="en-US" altLang="ru-RU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принимало</a:t>
          </a:r>
          <a:r>
            <a:rPr lang="en-US" altLang="ru-RU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различные</a:t>
          </a:r>
          <a:r>
            <a:rPr lang="en-US" altLang="ru-RU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формы</a:t>
          </a:r>
          <a:r>
            <a:rPr lang="en-US" altLang="ru-RU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: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от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ухода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рабочих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с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предприятий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и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уничтожения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списков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призывников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до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нападений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на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российских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чиновников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крестьян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-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переселенцев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и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массовых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вооружённых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выступлений</a:t>
          </a:r>
        </a:p>
      </dsp:txBody>
      <dsp:txXfrm>
        <a:off x="1776463" y="1534517"/>
        <a:ext cx="6486156" cy="1395015"/>
      </dsp:txXfrm>
    </dsp:sp>
    <dsp:sp modelId="{8A3CE341-7BCF-45C6-99BF-5C93DEC138A0}">
      <dsp:nvSpPr>
        <dsp:cNvPr id="0" name=""/>
        <dsp:cNvSpPr/>
      </dsp:nvSpPr>
      <dsp:spPr>
        <a:xfrm>
          <a:off x="1652523" y="2929532"/>
          <a:ext cx="66100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BF34BB-3F4A-454D-9FAD-6C9F48575974}">
      <dsp:nvSpPr>
        <dsp:cNvPr id="0" name=""/>
        <dsp:cNvSpPr/>
      </dsp:nvSpPr>
      <dsp:spPr>
        <a:xfrm>
          <a:off x="1776463" y="2999283"/>
          <a:ext cx="6486156" cy="1395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К</a:t>
          </a:r>
          <a:r>
            <a:rPr lang="en-US" altLang="ru-RU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концу</a:t>
          </a:r>
          <a:r>
            <a:rPr lang="en-US" altLang="ru-RU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лета</a:t>
          </a:r>
          <a:r>
            <a:rPr lang="en-US" altLang="ru-RU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восстание</a:t>
          </a:r>
          <a:r>
            <a:rPr lang="en-US" altLang="ru-RU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было</a:t>
          </a:r>
          <a:r>
            <a:rPr lang="en-US" altLang="ru-RU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подавлено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Самаркандской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Сырдарьинской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Ферганской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и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ряде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других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областей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сентябре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—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начале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октября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того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же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года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—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Семиречье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Последние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очаги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сопротивления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уничтожены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январе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1917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года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Закаспийской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области</a:t>
          </a:r>
        </a:p>
      </dsp:txBody>
      <dsp:txXfrm>
        <a:off x="1776463" y="2999283"/>
        <a:ext cx="6486156" cy="1395015"/>
      </dsp:txXfrm>
    </dsp:sp>
    <dsp:sp modelId="{5F691AA7-41B2-4E8C-83B5-522F2EAF4EB3}">
      <dsp:nvSpPr>
        <dsp:cNvPr id="0" name=""/>
        <dsp:cNvSpPr/>
      </dsp:nvSpPr>
      <dsp:spPr>
        <a:xfrm>
          <a:off x="1652523" y="4394299"/>
          <a:ext cx="66100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#3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BC0CD-B397-4F34-9B33-EF5C7C54113A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C6EC5-A4CA-4195-ACE6-962C5E94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85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8150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6300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14450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51965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90115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28265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66415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04565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761" y="228655"/>
            <a:ext cx="11593082" cy="6036437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184" y="5355205"/>
            <a:ext cx="11629655" cy="1331889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1600572"/>
            <a:ext cx="10361851" cy="1780521"/>
          </a:xfrm>
        </p:spPr>
        <p:txBody>
          <a:bodyPr anchor="b">
            <a:normAutofit/>
          </a:bodyPr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556827"/>
            <a:ext cx="8533289" cy="1473541"/>
          </a:xfrm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rgbClr val="FFFFFF"/>
                </a:solidFill>
              </a:defRPr>
            </a:lvl1pPr>
            <a:lvl2pPr marL="43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6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4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1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28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6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0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761" y="228654"/>
            <a:ext cx="11593082" cy="142679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184" y="714359"/>
            <a:ext cx="11629655" cy="1331889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1448137"/>
            <a:ext cx="2742843" cy="4488372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1448136"/>
            <a:ext cx="8025356" cy="448837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0413" cy="6859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761" y="228654"/>
            <a:ext cx="11593082" cy="4737689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/>
          <p:nvPr/>
        </p:nvSpPr>
        <p:spPr bwMode="hidden">
          <a:xfrm>
            <a:off x="8062203" y="4204566"/>
            <a:ext cx="3834740" cy="714192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87611" tIns="43805" rIns="87611" bIns="43805" numCol="1" anchor="t" anchorCtr="0" compatLnSpc="1"/>
          <a:lstStyle/>
          <a:p>
            <a:endParaRPr lang="en-US" sz="1800"/>
          </a:p>
        </p:txBody>
      </p:sp>
      <p:sp>
        <p:nvSpPr>
          <p:cNvPr id="10" name="Freeform 18"/>
          <p:cNvSpPr/>
          <p:nvPr/>
        </p:nvSpPr>
        <p:spPr bwMode="hidden">
          <a:xfrm>
            <a:off x="3491974" y="4076235"/>
            <a:ext cx="7391724" cy="850335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87611" tIns="43805" rIns="87611" bIns="43805" numCol="1" anchor="t" anchorCtr="0" compatLnSpc="1"/>
          <a:lstStyle/>
          <a:p>
            <a:endParaRPr lang="en-US" sz="1800"/>
          </a:p>
        </p:txBody>
      </p:sp>
      <p:sp>
        <p:nvSpPr>
          <p:cNvPr id="11" name="Freeform 22"/>
          <p:cNvSpPr/>
          <p:nvPr/>
        </p:nvSpPr>
        <p:spPr bwMode="hidden">
          <a:xfrm>
            <a:off x="3771147" y="4088509"/>
            <a:ext cx="7289691" cy="77445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87611" tIns="43805" rIns="87611" bIns="43805" numCol="1" anchor="t" anchorCtr="0" compatLnSpc="1"/>
          <a:lstStyle/>
          <a:p>
            <a:endParaRPr lang="en-US" sz="1800"/>
          </a:p>
        </p:txBody>
      </p:sp>
      <p:sp>
        <p:nvSpPr>
          <p:cNvPr id="12" name="Freeform 26"/>
          <p:cNvSpPr/>
          <p:nvPr/>
        </p:nvSpPr>
        <p:spPr bwMode="hidden">
          <a:xfrm>
            <a:off x="7478347" y="4075120"/>
            <a:ext cx="4410092" cy="651700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87611" tIns="43805" rIns="87611" bIns="43805" numCol="1" anchor="t" anchorCtr="0" compatLnSpc="1"/>
          <a:lstStyle/>
          <a:p>
            <a:endParaRPr lang="en-US" sz="1800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82184" y="4059495"/>
            <a:ext cx="11629655" cy="1330182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87611" tIns="43805" rIns="87611" bIns="43805" numCol="1" anchor="t" anchorCtr="0" compatLnSpc="1"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924" y="2464131"/>
            <a:ext cx="10361851" cy="1524354"/>
          </a:xfrm>
        </p:spPr>
        <p:txBody>
          <a:bodyPr anchor="t">
            <a:normAutofit/>
          </a:bodyPr>
          <a:lstStyle>
            <a:lvl1pPr algn="ctr">
              <a:defRPr sz="4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2917" y="1437785"/>
            <a:ext cx="8555866" cy="940019"/>
          </a:xfrm>
        </p:spPr>
        <p:txBody>
          <a:bodyPr anchor="b">
            <a:normAutofit/>
          </a:bodyPr>
          <a:lstStyle>
            <a:lvl1pPr marL="0" indent="0" algn="ctr">
              <a:buNone/>
              <a:defRPr sz="1900">
                <a:solidFill>
                  <a:srgbClr val="FFFFFF"/>
                </a:solidFill>
              </a:defRPr>
            </a:lvl1pPr>
            <a:lvl2pPr marL="4381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63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144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1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0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282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66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04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0413" cy="6859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090" y="2679814"/>
            <a:ext cx="5095592" cy="34480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2731" y="2679814"/>
            <a:ext cx="5095592" cy="34480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091" y="2678734"/>
            <a:ext cx="5095592" cy="639910"/>
          </a:xfrm>
        </p:spPr>
        <p:txBody>
          <a:bodyPr anchor="ctr"/>
          <a:lstStyle>
            <a:lvl1pPr marL="0" indent="0" algn="ctr">
              <a:buNone/>
              <a:defRPr sz="2300" b="0">
                <a:solidFill>
                  <a:schemeClr val="tx2"/>
                </a:solidFill>
                <a:latin typeface="+mj-lt"/>
              </a:defRPr>
            </a:lvl1pPr>
            <a:lvl2pPr marL="438150" indent="0">
              <a:buNone/>
              <a:defRPr sz="1900" b="1"/>
            </a:lvl2pPr>
            <a:lvl3pPr marL="876300" indent="0">
              <a:buNone/>
              <a:defRPr sz="1800" b="1"/>
            </a:lvl3pPr>
            <a:lvl4pPr marL="1314450" indent="0">
              <a:buNone/>
              <a:defRPr sz="1500" b="1"/>
            </a:lvl4pPr>
            <a:lvl5pPr marL="1751965" indent="0">
              <a:buNone/>
              <a:defRPr sz="1500" b="1"/>
            </a:lvl5pPr>
            <a:lvl6pPr marL="2190115" indent="0">
              <a:buNone/>
              <a:defRPr sz="1500" b="1"/>
            </a:lvl6pPr>
            <a:lvl7pPr marL="2628265" indent="0">
              <a:buNone/>
              <a:defRPr sz="1500" b="1"/>
            </a:lvl7pPr>
            <a:lvl8pPr marL="3066415" indent="0">
              <a:buNone/>
              <a:defRPr sz="1500" b="1"/>
            </a:lvl8pPr>
            <a:lvl9pPr marL="3504565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2995" y="3429797"/>
            <a:ext cx="5092744" cy="2697787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794" y="2678734"/>
            <a:ext cx="5095592" cy="639910"/>
          </a:xfrm>
        </p:spPr>
        <p:txBody>
          <a:bodyPr anchor="ctr"/>
          <a:lstStyle>
            <a:lvl1pPr marL="0" indent="0" algn="ctr">
              <a:buNone/>
              <a:defRPr sz="2300" b="0" i="0">
                <a:solidFill>
                  <a:schemeClr val="tx2"/>
                </a:solidFill>
                <a:latin typeface="+mj-lt"/>
              </a:defRPr>
            </a:lvl1pPr>
            <a:lvl2pPr marL="438150" indent="0">
              <a:buNone/>
              <a:defRPr sz="1900" b="1"/>
            </a:lvl2pPr>
            <a:lvl3pPr marL="876300" indent="0">
              <a:buNone/>
              <a:defRPr sz="1800" b="1"/>
            </a:lvl3pPr>
            <a:lvl4pPr marL="1314450" indent="0">
              <a:buNone/>
              <a:defRPr sz="1500" b="1"/>
            </a:lvl4pPr>
            <a:lvl5pPr marL="1751965" indent="0">
              <a:buNone/>
              <a:defRPr sz="1500" b="1"/>
            </a:lvl5pPr>
            <a:lvl6pPr marL="2190115" indent="0">
              <a:buNone/>
              <a:defRPr sz="1500" b="1"/>
            </a:lvl6pPr>
            <a:lvl7pPr marL="2628265" indent="0">
              <a:buNone/>
              <a:defRPr sz="1500" b="1"/>
            </a:lvl7pPr>
            <a:lvl8pPr marL="3066415" indent="0">
              <a:buNone/>
              <a:defRPr sz="1500" b="1"/>
            </a:lvl8pPr>
            <a:lvl9pPr marL="3504565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3429797"/>
            <a:ext cx="5095592" cy="2697787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761" y="228654"/>
            <a:ext cx="11593082" cy="142679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184" y="714356"/>
            <a:ext cx="11629655" cy="1330182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761" y="228654"/>
            <a:ext cx="11593082" cy="142679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043" y="3582232"/>
            <a:ext cx="4469817" cy="190544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575"/>
              </a:spcAft>
              <a:buNone/>
              <a:defRPr sz="1800">
                <a:solidFill>
                  <a:schemeClr val="tx2"/>
                </a:solidFill>
              </a:defRPr>
            </a:lvl1pPr>
            <a:lvl2pPr marL="438150" indent="0">
              <a:buNone/>
              <a:defRPr sz="1100"/>
            </a:lvl2pPr>
            <a:lvl3pPr marL="876300" indent="0">
              <a:buNone/>
              <a:defRPr sz="1000"/>
            </a:lvl3pPr>
            <a:lvl4pPr marL="1314450" indent="0">
              <a:buNone/>
              <a:defRPr sz="900"/>
            </a:lvl4pPr>
            <a:lvl5pPr marL="1751965" indent="0">
              <a:buNone/>
              <a:defRPr sz="900"/>
            </a:lvl5pPr>
            <a:lvl6pPr marL="2190115" indent="0">
              <a:buNone/>
              <a:defRPr sz="900"/>
            </a:lvl6pPr>
            <a:lvl7pPr marL="2628265" indent="0">
              <a:buNone/>
              <a:defRPr sz="900"/>
            </a:lvl7pPr>
            <a:lvl8pPr marL="3066415" indent="0">
              <a:buNone/>
              <a:defRPr sz="900"/>
            </a:lvl8pPr>
            <a:lvl9pPr marL="350456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184" y="714359"/>
            <a:ext cx="11629655" cy="1331889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043" y="2286531"/>
            <a:ext cx="4469817" cy="1253019"/>
          </a:xfrm>
        </p:spPr>
        <p:txBody>
          <a:bodyPr anchor="b">
            <a:noAutofit/>
          </a:bodyPr>
          <a:lstStyle>
            <a:lvl1pPr algn="l">
              <a:defRPr sz="31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810" y="1829225"/>
            <a:ext cx="5204757" cy="3810883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9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761" y="228655"/>
            <a:ext cx="11593082" cy="6036437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184" y="5355205"/>
            <a:ext cx="11629655" cy="1331889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030" y="338746"/>
            <a:ext cx="5082865" cy="2430498"/>
          </a:xfrm>
        </p:spPr>
        <p:txBody>
          <a:bodyPr anchor="b">
            <a:normAutofit/>
          </a:bodyPr>
          <a:lstStyle>
            <a:lvl1pPr algn="l"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0268" y="2786180"/>
            <a:ext cx="5090626" cy="242202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38150" indent="0">
              <a:buNone/>
              <a:defRPr sz="1100"/>
            </a:lvl2pPr>
            <a:lvl3pPr marL="876300" indent="0">
              <a:buNone/>
              <a:defRPr sz="1000"/>
            </a:lvl3pPr>
            <a:lvl4pPr marL="1314450" indent="0">
              <a:buNone/>
              <a:defRPr sz="900"/>
            </a:lvl4pPr>
            <a:lvl5pPr marL="1751965" indent="0">
              <a:buNone/>
              <a:defRPr sz="900"/>
            </a:lvl5pPr>
            <a:lvl6pPr marL="2190115" indent="0">
              <a:buNone/>
              <a:defRPr sz="900"/>
            </a:lvl6pPr>
            <a:lvl7pPr marL="2628265" indent="0">
              <a:buNone/>
              <a:defRPr sz="900"/>
            </a:lvl7pPr>
            <a:lvl8pPr marL="3066415" indent="0">
              <a:buNone/>
              <a:defRPr sz="900"/>
            </a:lvl8pPr>
            <a:lvl9pPr marL="350456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455" y="1371918"/>
            <a:ext cx="4754261" cy="292675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100">
                <a:solidFill>
                  <a:schemeClr val="bg1"/>
                </a:solidFill>
              </a:defRPr>
            </a:lvl1pPr>
            <a:lvl2pPr marL="438150" indent="0">
              <a:buNone/>
              <a:defRPr sz="2700"/>
            </a:lvl2pPr>
            <a:lvl3pPr marL="876300" indent="0">
              <a:buNone/>
              <a:defRPr sz="2300"/>
            </a:lvl3pPr>
            <a:lvl4pPr marL="1314450" indent="0">
              <a:buNone/>
              <a:defRPr sz="1900"/>
            </a:lvl4pPr>
            <a:lvl5pPr marL="1751965" indent="0">
              <a:buNone/>
              <a:defRPr sz="1900"/>
            </a:lvl5pPr>
            <a:lvl6pPr marL="2190115" indent="0">
              <a:buNone/>
              <a:defRPr sz="1900"/>
            </a:lvl6pPr>
            <a:lvl7pPr marL="2628265" indent="0">
              <a:buNone/>
              <a:defRPr sz="1900"/>
            </a:lvl7pPr>
            <a:lvl8pPr marL="3066415" indent="0">
              <a:buNone/>
              <a:defRPr sz="1900"/>
            </a:lvl8pPr>
            <a:lvl9pPr marL="3504565" indent="0">
              <a:buNone/>
              <a:defRPr sz="19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761" y="228654"/>
            <a:ext cx="11593082" cy="2469452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184" y="1679819"/>
            <a:ext cx="11629655" cy="1330182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38408"/>
            <a:ext cx="10971372" cy="1253019"/>
          </a:xfrm>
          <a:prstGeom prst="rect">
            <a:avLst/>
          </a:prstGeom>
        </p:spPr>
        <p:txBody>
          <a:bodyPr vert="horz" lIns="87611" tIns="43805" rIns="87611" bIns="43805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000" y="6251613"/>
            <a:ext cx="5048263" cy="365210"/>
          </a:xfrm>
          <a:prstGeom prst="rect">
            <a:avLst/>
          </a:prstGeom>
        </p:spPr>
        <p:txBody>
          <a:bodyPr vert="horz" lIns="87611" tIns="43805" rIns="87611" bIns="43805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53" y="6251613"/>
            <a:ext cx="5048265" cy="365210"/>
          </a:xfrm>
          <a:prstGeom prst="rect">
            <a:avLst/>
          </a:prstGeom>
        </p:spPr>
        <p:txBody>
          <a:bodyPr vert="horz" lIns="87611" tIns="43805" rIns="87611" bIns="43805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0760" y="6251611"/>
            <a:ext cx="1548899" cy="365210"/>
          </a:xfrm>
          <a:prstGeom prst="rect">
            <a:avLst/>
          </a:prstGeom>
        </p:spPr>
        <p:txBody>
          <a:bodyPr vert="horz" lIns="87611" tIns="43805" rIns="87611" bIns="43805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607" y="2676087"/>
            <a:ext cx="9876492" cy="3451494"/>
          </a:xfrm>
          <a:prstGeom prst="rect">
            <a:avLst/>
          </a:prstGeom>
        </p:spPr>
        <p:txBody>
          <a:bodyPr vert="horz" lIns="87611" tIns="43805" rIns="87611" bIns="4380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76300" rtl="0" eaLnBrk="1" latinLnBrk="0" hangingPunct="1">
        <a:spcBef>
          <a:spcPct val="0"/>
        </a:spcBef>
        <a:buNone/>
        <a:defRPr sz="42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2890" indent="-262890" algn="l" defTabSz="8763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1pPr>
      <a:lvl2pPr marL="551815" indent="-262890" algn="l" defTabSz="8763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19785" indent="-219075" algn="l" defTabSz="8763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3pPr>
      <a:lvl4pPr marL="1095375" indent="-219075" algn="l" defTabSz="8763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02080" indent="-219075" algn="l" defTabSz="8763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08150" indent="-219075" algn="l" defTabSz="876300" rtl="0" eaLnBrk="1" latinLnBrk="0" hangingPunct="1">
        <a:spcBef>
          <a:spcPts val="370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4855" indent="-219075" algn="l" defTabSz="876300" rtl="0" eaLnBrk="1" latinLnBrk="0" hangingPunct="1">
        <a:spcBef>
          <a:spcPts val="370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321560" indent="-219075" algn="l" defTabSz="876300" rtl="0" eaLnBrk="1" latinLnBrk="0" hangingPunct="1">
        <a:spcBef>
          <a:spcPts val="370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628265" indent="-219075" algn="l" defTabSz="876300" rtl="0" eaLnBrk="1" latinLnBrk="0" hangingPunct="1">
        <a:spcBef>
          <a:spcPts val="370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8150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6300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4450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51965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90115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28265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6415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04565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53272" y="1872275"/>
            <a:ext cx="8060910" cy="1448136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«ИСТОРИЯ КАЗАХСТАНА</a:t>
            </a:r>
            <a:r>
              <a:rPr 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  <a:br>
              <a:rPr 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n-US" sz="26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26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ЛЕКЦИЯ №8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Народно-освободительная борьба </a:t>
            </a:r>
            <a:r>
              <a:rPr lang="ru-RU" sz="26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6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казахского </a:t>
            </a:r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народа против колониализма</a:t>
            </a:r>
          </a:p>
        </p:txBody>
      </p:sp>
      <p:sp>
        <p:nvSpPr>
          <p:cNvPr id="2" name="Заголовок 3"/>
          <p:cNvSpPr txBox="1"/>
          <p:nvPr/>
        </p:nvSpPr>
        <p:spPr>
          <a:xfrm>
            <a:off x="218440" y="307340"/>
            <a:ext cx="11013440" cy="1137285"/>
          </a:xfrm>
          <a:prstGeom prst="rect">
            <a:avLst/>
          </a:prstGeom>
        </p:spPr>
        <p:txBody>
          <a:bodyPr vert="horz" lIns="87611" tIns="43805" rIns="87611" bIns="438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НАО «МЕЖДУНАРОДНЫЙ УНИВЕРСИТЕТ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ТУРИЗМА 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ГОСТЕПРИИМСТВА»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ГУМАНИТАРНАЯ ШКОЛА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/>
          <p:nvPr/>
        </p:nvSpPr>
        <p:spPr>
          <a:xfrm>
            <a:off x="720754" y="4476759"/>
            <a:ext cx="5001245" cy="997296"/>
          </a:xfrm>
          <a:prstGeom prst="rect">
            <a:avLst/>
          </a:prstGeom>
        </p:spPr>
        <p:txBody>
          <a:bodyPr vert="horz" lIns="87611" tIns="43805" rIns="87611" bIns="43805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Альжанова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Эльмира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Есиркеповна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к.и.н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., ассоциированный профессор</a:t>
            </a:r>
          </a:p>
        </p:txBody>
      </p:sp>
      <p:sp>
        <p:nvSpPr>
          <p:cNvPr id="3" name="Объект 4"/>
          <p:cNvSpPr txBox="1"/>
          <p:nvPr/>
        </p:nvSpPr>
        <p:spPr>
          <a:xfrm>
            <a:off x="4647974" y="6129775"/>
            <a:ext cx="2738226" cy="524776"/>
          </a:xfrm>
          <a:prstGeom prst="rect">
            <a:avLst/>
          </a:prstGeom>
        </p:spPr>
        <p:txBody>
          <a:bodyPr vert="horz" lIns="87611" tIns="43805" rIns="87611" bIns="43805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Туркестан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426" y="623163"/>
            <a:ext cx="5532418" cy="780574"/>
          </a:xfrm>
        </p:spPr>
        <p:txBody>
          <a:bodyPr>
            <a:normAutofit/>
          </a:bodyPr>
          <a:lstStyle/>
          <a:p>
            <a:pPr algn="l"/>
            <a:r>
              <a:rPr lang="en-US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СПИСОК ЛИТЕРАТУРЫ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2290" y="1412240"/>
            <a:ext cx="10941685" cy="4518025"/>
          </a:xfrm>
          <a:prstGeom prst="rect">
            <a:avLst/>
          </a:prstGeom>
        </p:spPr>
        <p:txBody>
          <a:bodyPr wrap="square" lIns="87611" tIns="43805" rIns="87611" bIns="43805">
            <a:spAutoFit/>
          </a:bodyPr>
          <a:lstStyle/>
          <a:p>
            <a:pPr fontAlgn="base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Бекмаханов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Присоединение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Казахстана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России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., 1957. – 342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50000"/>
              </a:lnSpc>
              <a:buFont typeface="+mj-lt"/>
              <a:buAutoNum type="arabicPeriod"/>
            </a:pPr>
            <a:r>
              <a:rPr lang="ru-RU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Бекмаханов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Казахстан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20-40-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годы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XIX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</a:t>
            </a:r>
            <a:r>
              <a:rPr lang="ru-RU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.,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1947. – 400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Жанакеева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А.Т. Национально-освободительное восстание 1916 года в Кыргызстане и Центральной Азии. Бишкек. 2017. 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– </a:t>
            </a:r>
            <a:r>
              <a:rPr lang="ru-RU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187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с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.</a:t>
            </a:r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Мажитов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С.Ф. Проблемы истории, теории и историографии народно-освободительного движения XVIII - начала XX вв. в Казахстане. А., 2007. 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– </a:t>
            </a:r>
            <a:r>
              <a:rPr lang="ru-RU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298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с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.</a:t>
            </a:r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Турсунов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Х. Восстание 1916 года в Средней Азии и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Казахстане. Ташкент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1962.  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– 4</a:t>
            </a:r>
            <a:r>
              <a:rPr lang="ru-RU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26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с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.</a:t>
            </a:r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256" y="1213062"/>
            <a:ext cx="9118811" cy="474789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1. Народно-освободительное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движение в Младшем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жузе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под руководством батыра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Сырыма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Датова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2. Восстание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казахов в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Букеевском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ханстве под предводительством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Исатая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Тайманова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и Махамбета </a:t>
            </a:r>
            <a:r>
              <a:rPr lang="ru-RU" sz="24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Утемисова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3. Народно-освободительное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движение казахов под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предводительством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султана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Кенесары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Касымулы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4. Среднеазиатское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национально-освободительное восстание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1916 г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088" y="405235"/>
            <a:ext cx="6837859" cy="1143265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СОДЕРЖАНИЕ ЛЕКЦИИ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270" y="1248410"/>
            <a:ext cx="9676130" cy="476377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Цель лекции: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изучение</a:t>
            </a:r>
            <a: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исторического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контекста 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народно-освободительного  движения казахского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народа против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колониализма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задачи лекции: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определить </a:t>
            </a:r>
            <a:r>
              <a:rPr lang="ru-RU" sz="2400" dirty="0">
                <a:latin typeface="Arial Narrow" panose="020B0606020202030204" pitchFamily="34" charset="0"/>
              </a:rPr>
              <a:t>цели, причины, ход и последствия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борьбы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казахского народа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против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колониализма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показать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влияние народно-освободительной борьбы на казахскую национальную идентичность и движение за независимость в XX веке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32" y="196754"/>
            <a:ext cx="5706297" cy="1253019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ЦЕЛИ И ЗАДАЧИ ЛЕКЦИИ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085850" y="816610"/>
            <a:ext cx="7710170" cy="723265"/>
          </a:xfrm>
        </p:spPr>
        <p:txBody>
          <a:bodyPr anchor="t" anchorCtr="0">
            <a:noAutofit/>
          </a:bodyPr>
          <a:lstStyle/>
          <a:p>
            <a:r>
              <a:rPr lang="en-US" altLang="en-US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НАЦИОНАЛЬНО</a:t>
            </a:r>
            <a:r>
              <a:rPr lang="en-US" altLang="ru-RU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-</a:t>
            </a:r>
            <a:r>
              <a:rPr lang="en-US" altLang="en-US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ОСВОБОДИТЕЛЬНАЯ</a:t>
            </a:r>
            <a:r>
              <a:rPr lang="en-US" altLang="ru-RU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БОРЬБА</a:t>
            </a:r>
            <a:r>
              <a:rPr lang="en-US" altLang="ru-RU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en-US" altLang="en-US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КАЗАХСКОГО</a:t>
            </a:r>
            <a:r>
              <a:rPr lang="en-US" altLang="ru-RU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НАРОДА</a:t>
            </a:r>
            <a:r>
              <a:rPr lang="en-US" altLang="ru-RU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ЗА</a:t>
            </a:r>
            <a:r>
              <a:rPr lang="en-US" altLang="ru-RU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НЕЗАВИСИМОСТЬ</a:t>
            </a:r>
            <a:r>
              <a:rPr lang="en-US" altLang="ru-RU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endParaRPr lang="en-US" altLang="ru-RU" sz="2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414655" y="1823720"/>
          <a:ext cx="8868410" cy="4770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1774938" y="1605842"/>
            <a:ext cx="7347305" cy="435186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Основные события</a:t>
            </a:r>
            <a:b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1783 – Начало восстания</a:t>
            </a:r>
            <a:b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1786 - Отстранение от власти </a:t>
            </a:r>
            <a:r>
              <a:rPr lang="ru-RU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Нуралы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-хана </a:t>
            </a:r>
            <a:b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1797 - Убийство </a:t>
            </a:r>
            <a:r>
              <a:rPr lang="ru-RU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Есим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-хана</a:t>
            </a:r>
            <a:b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1797 – Спад восстания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у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ход </a:t>
            </a:r>
            <a:r>
              <a:rPr lang="ru-RU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Сырыма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</a:t>
            </a:r>
            <a:r>
              <a:rPr lang="ru-RU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Датова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в Хиву</a:t>
            </a:r>
            <a:b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Реформы </a:t>
            </a:r>
            <a:r>
              <a:rPr lang="ru-RU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О.А. Игельстрома</a:t>
            </a: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Ликвидация ханской власти в 1786 году</a:t>
            </a:r>
            <a:b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Восстановление ханской власти в 1789 году</a:t>
            </a: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Причины поражения и историческое значение восстания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Стихийность и недостаточная организованность восстания</a:t>
            </a:r>
            <a:b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Вдохновило последующие национально-освободительные движения</a:t>
            </a:r>
            <a:b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4466" y="389466"/>
            <a:ext cx="7761345" cy="86258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26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ВОССТАНИЕ ПОД РУКОВОДСТВОМ СЫРЫМА ДАТОВА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1783–1797</a:t>
            </a: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" y="1362710"/>
            <a:ext cx="1208405" cy="508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78249"/>
            <a:ext cx="9382125" cy="84899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ВОССТАНИЕ ПОД РУКОВОДСТВОМ </a:t>
            </a:r>
          </a:p>
          <a:p>
            <a:pPr>
              <a:spcBef>
                <a:spcPts val="0"/>
              </a:spcBef>
            </a:pP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ИСАТАЯ ТАЙМАНОВА И МАХАМБЕТА УТЕМИСОВА </a:t>
            </a:r>
            <a:r>
              <a:rPr lang="ru-RU" sz="26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(1836–1838)</a:t>
            </a:r>
            <a:endParaRPr lang="ru-RU" sz="26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14655" y="1504315"/>
          <a:ext cx="7993380" cy="517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46710" y="1193800"/>
          <a:ext cx="5588635" cy="5189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142"/>
            <a:ext cx="8542867" cy="1253019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ВОССТАНИЕ ПОД РУКОВОДСТВОМ КЕНЕСАРЫ КАСЫМОВА </a:t>
            </a:r>
            <a:r>
              <a:rPr lang="ru-RU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ru-RU" sz="2600" dirty="0">
                <a:solidFill>
                  <a:schemeClr val="tx1"/>
                </a:solidFill>
                <a:latin typeface="Arial Narrow" panose="020B0606020202030204" pitchFamily="34" charset="0"/>
              </a:rPr>
              <a:t>1837–1847)</a:t>
            </a:r>
          </a:p>
        </p:txBody>
      </p:sp>
      <p:pic>
        <p:nvPicPr>
          <p:cNvPr id="6150" name="Picture 6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846667"/>
            <a:ext cx="6381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е поле 1"/>
          <p:cNvSpPr txBox="1"/>
          <p:nvPr/>
        </p:nvSpPr>
        <p:spPr>
          <a:xfrm>
            <a:off x="346710" y="4656455"/>
            <a:ext cx="5088255" cy="21196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444500">
              <a:lnSpc>
                <a:spcPct val="115000"/>
              </a:lnSpc>
            </a:pPr>
            <a:endParaRPr lang="zh-CN" b="1">
              <a:latin typeface="Arial Narrow" panose="020B0606020202030204" pitchFamily="34" charset="0"/>
              <a:ea typeface="Times New Roman" panose="02020603050405020304"/>
              <a:cs typeface="Arial Narrow" panose="020B0606020202030204" pitchFamily="34" charset="0"/>
            </a:endParaRPr>
          </a:p>
          <a:p>
            <a:pPr defTabSz="444500">
              <a:lnSpc>
                <a:spcPct val="115000"/>
              </a:lnSpc>
            </a:pPr>
            <a:r>
              <a:rPr lang="zh-CN" b="1">
                <a:latin typeface="Arial Narrow" panose="020B0606020202030204" pitchFamily="34" charset="0"/>
                <a:ea typeface="Times New Roman" panose="02020603050405020304"/>
                <a:cs typeface="Arial Narrow" panose="020B0606020202030204" pitchFamily="34" charset="0"/>
              </a:rPr>
              <a:t>Решающий этап</a:t>
            </a:r>
          </a:p>
          <a:p>
            <a:pPr marL="0" indent="0" defTabSz="444500">
              <a:lnSpc>
                <a:spcPct val="75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>
                <a:latin typeface="Arial Narrow" panose="020B0606020202030204" pitchFamily="34" charset="0"/>
                <a:ea typeface="Times New Roman" panose="02020603050405020304"/>
                <a:cs typeface="Arial Narrow" panose="020B0606020202030204" pitchFamily="34" charset="0"/>
              </a:rPr>
              <a:t> ◘ 1844 г. - Победа над отрядом султана Жантореулы </a:t>
            </a:r>
          </a:p>
          <a:p>
            <a:pPr marL="0" indent="0" defTabSz="444500">
              <a:lnSpc>
                <a:spcPct val="75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>
                <a:latin typeface="Arial Narrow" panose="020B0606020202030204" pitchFamily="34" charset="0"/>
                <a:ea typeface="Times New Roman" panose="02020603050405020304"/>
                <a:cs typeface="Arial Narrow" panose="020B0606020202030204" pitchFamily="34" charset="0"/>
              </a:rPr>
              <a:t> ◘ 1845 г. - Переговоры с царским правительством </a:t>
            </a:r>
          </a:p>
          <a:p>
            <a:pPr marL="0" indent="0" defTabSz="444500">
              <a:lnSpc>
                <a:spcPct val="75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>
                <a:latin typeface="Arial Narrow" panose="020B0606020202030204" pitchFamily="34" charset="0"/>
                <a:ea typeface="Times New Roman" panose="02020603050405020304"/>
                <a:cs typeface="Arial Narrow" panose="020B0606020202030204" pitchFamily="34" charset="0"/>
              </a:rPr>
              <a:t> ◘ 1847 г. - Вторжение в киргизские земли</a:t>
            </a:r>
          </a:p>
          <a:p>
            <a:pPr marL="0" indent="0" defTabSz="444500">
              <a:lnSpc>
                <a:spcPct val="75000"/>
              </a:lnSpc>
              <a:spcBef>
                <a:spcPct val="0"/>
              </a:spcBef>
              <a:spcAft>
                <a:spcPts val="1000"/>
              </a:spcAft>
            </a:pPr>
            <a:endParaRPr lang="zh-CN">
              <a:latin typeface="Arial Narrow" panose="020B0606020202030204" pitchFamily="34" charset="0"/>
              <a:ea typeface="Times New Roman" panose="02020603050405020304"/>
              <a:cs typeface="Arial Narrow" panose="020B0606020202030204" pitchFamily="34" charset="0"/>
            </a:endParaRPr>
          </a:p>
          <a:p>
            <a:pPr marL="0" indent="0" defTabSz="4445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 b="1">
                <a:latin typeface="Arial Narrow" panose="020B0606020202030204" pitchFamily="34" charset="0"/>
                <a:ea typeface="Times New Roman" panose="02020603050405020304"/>
                <a:cs typeface="Arial Narrow" panose="020B0606020202030204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2455" y="296075"/>
            <a:ext cx="7882545" cy="1253019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Среднеазиатское национально-освободительное восстание 1916 г.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72110" y="1791335"/>
          <a:ext cx="8262620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Текстовое поле 7"/>
          <p:cNvSpPr txBox="1"/>
          <p:nvPr/>
        </p:nvSpPr>
        <p:spPr>
          <a:xfrm>
            <a:off x="2197735" y="1887855"/>
            <a:ext cx="6344920" cy="13544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444500">
              <a:lnSpc>
                <a:spcPct val="95000"/>
              </a:lnSpc>
            </a:pPr>
            <a:r>
              <a:rPr lang="zh-CN" b="1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/>
                <a:cs typeface="Arial Narrow" panose="020B0606020202030204" pitchFamily="34" charset="0"/>
              </a:rPr>
              <a:t>Восстание началось 4 июля 1916 года</a:t>
            </a:r>
            <a:r>
              <a:rPr lang="zh-CN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/>
                <a:cs typeface="Arial Narrow" panose="020B0606020202030204" pitchFamily="34" charset="0"/>
              </a:rPr>
              <a:t> в Ходженте Самаркандской области. Вскоре оно охватило Самаркандскую, Сырдарьинскую, Ферганскую, Закаспийскую, Акмолинскую, Семипалатинскую, Семиреченскую, Тургайскую, Уральскую области</a:t>
            </a: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3555047" y="3242627"/>
            <a:ext cx="5080000" cy="37401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44500">
              <a:lnSpc>
                <a:spcPct val="115000"/>
              </a:lnSpc>
            </a:pPr>
            <a:r>
              <a:rPr lang="zh-CN" sz="1600">
                <a:solidFill>
                  <a:srgbClr val="333333"/>
                </a:solidFill>
                <a:ea typeface="Times New Roman" panose="02020603050405020304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799" y="1126067"/>
            <a:ext cx="9541934" cy="551946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598805" algn="l"/>
              </a:tabLst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Экспансия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России, налоги и ограничения традиционного уклада стали причинами борьбы казахов XVIII–XIX вв., приведя к утрате независимости, сокращению пастбищ и социальной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напряженности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598805" algn="l"/>
              </a:tabLst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Народно-освободительная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борьба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против колониализма заложила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основу казахской национальной идентичности, вдохновляя движение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Алаш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и лидеров XX века на борьбу за независимость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Казахстана 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598805" algn="l"/>
              </a:tabLst>
            </a:pP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800" y="270934"/>
            <a:ext cx="7282190" cy="1155502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ВЫВОДЫ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</TotalTime>
  <Words>560</Words>
  <Application>Microsoft Office PowerPoint</Application>
  <PresentationFormat>Произвольный</PresentationFormat>
  <Paragraphs>79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«ИСТОРИЯ КАЗАХСТАНА»  ЛЕКЦИЯ №8  Народно-освободительная борьба  казахского народа против колониализма</vt:lpstr>
      <vt:lpstr>СОДЕРЖАНИЕ ЛЕКЦИИ </vt:lpstr>
      <vt:lpstr>ЦЕЛИ И ЗАДАЧИ ЛЕКЦИИ</vt:lpstr>
      <vt:lpstr>Презентация PowerPoint</vt:lpstr>
      <vt:lpstr>Основные события 1783 – Начало восстания 1786 - Отстранение от власти Нуралы-хана  1797 - Убийство Есим-хана 1797 – Спад восстания, уход Сырыма  Датова в Хиву  Реформы О.А. Игельстрома Ликвидация ханской власти в 1786 году Восстановление ханской власти в 1789 году   Причины поражения и историческое значение восстания Стихийность и недостаточная организованность восстания Вдохновило последующие национально-освободительные движения   </vt:lpstr>
      <vt:lpstr>Презентация PowerPoint</vt:lpstr>
      <vt:lpstr>ВОССТАНИЕ ПОД РУКОВОДСТВОМ КЕНЕСАРЫ КАСЫМОВА (1837–1847)</vt:lpstr>
      <vt:lpstr>Среднеазиатское национально-освободительное восстание 1916 г.</vt:lpstr>
      <vt:lpstr>ВЫВОДЫ</vt:lpstr>
      <vt:lpstr>СПИСОК ЛИТЕРАТУРЫ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менеджмент в индустрии гостеприимства</dc:title>
  <dc:creator>Rayhan Tazhibayeva</dc:creator>
  <cp:lastModifiedBy>User</cp:lastModifiedBy>
  <cp:revision>216</cp:revision>
  <dcterms:created xsi:type="dcterms:W3CDTF">2024-10-01T00:35:00Z</dcterms:created>
  <dcterms:modified xsi:type="dcterms:W3CDTF">2025-04-14T02:47:56Z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B081D43A89FE4F93994534865EFEC687_12</vt:lpwstr>
  </property>
  <property fmtid="{D5CDD505-2E9C-101B-9397-08002B2CF9AE}" pid="3" name="KSOProductBuildVer">
    <vt:lpwstr>1049-12.2.0.20782</vt:lpwstr>
  </property>
</Properties>
</file>