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0" r:id="rId2"/>
    <p:sldId id="259" r:id="rId3"/>
    <p:sldId id="260" r:id="rId4"/>
    <p:sldId id="272" r:id="rId5"/>
    <p:sldId id="280" r:id="rId6"/>
    <p:sldId id="282" r:id="rId7"/>
    <p:sldId id="273" r:id="rId8"/>
    <p:sldId id="264" r:id="rId9"/>
    <p:sldId id="268" r:id="rId10"/>
    <p:sldId id="278" r:id="rId11"/>
    <p:sldId id="269" r:id="rId12"/>
  </p:sldIdLst>
  <p:sldSz cx="12192000" cy="6858000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rial Narrow" pitchFamily="34" charset="0"/>
      <p:regular r:id="rId22"/>
      <p:bold r:id="rId23"/>
      <p:italic r:id="rId24"/>
      <p:boldItalic r:id="rId25"/>
    </p:embeddedFont>
    <p:embeddedFont>
      <p:font typeface="Tahoma" pitchFamily="34" charset="0"/>
      <p:regular r:id="rId26"/>
      <p:bold r:id="rId27"/>
    </p:embeddedFont>
    <p:embeddedFont>
      <p:font typeface="Candara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A991EC-08E8-4C9C-83A0-1EA842D8CDA3}">
          <p14:sldIdLst>
            <p14:sldId id="270"/>
            <p14:sldId id="259"/>
            <p14:sldId id="260"/>
            <p14:sldId id="272"/>
            <p14:sldId id="280"/>
            <p14:sldId id="282"/>
          </p14:sldIdLst>
        </p14:section>
        <p14:section name="Раздел без заголовка" id="{EB2B519E-E1BE-4710-B237-6F2635A65BEE}">
          <p14:sldIdLst>
            <p14:sldId id="273"/>
            <p14:sldId id="264"/>
            <p14:sldId id="268"/>
            <p14:sldId id="278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3D7B"/>
    <a:srgbClr val="6666FF"/>
    <a:srgbClr val="5A2781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5304" autoAdjust="0"/>
  </p:normalViewPr>
  <p:slideViewPr>
    <p:cSldViewPr snapToGrid="0" showGuides="1">
      <p:cViewPr>
        <p:scale>
          <a:sx n="81" d="100"/>
          <a:sy n="81" d="100"/>
        </p:scale>
        <p:origin x="-566" y="-317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#2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8C54C-9516-4E53-94B2-96D117D8F13C}" type="doc">
      <dgm:prSet loTypeId="urn:microsoft.com/office/officeart/2005/8/layout/hList3" loCatId="list" qsTypeId="urn:microsoft.com/office/officeart/2005/8/quickstyle/3d1#1" qsCatId="3D" csTypeId="urn:microsoft.com/office/officeart/2005/8/colors/accent1_1#1" csCatId="accent1" phldr="1"/>
      <dgm:spPr/>
      <dgm:t>
        <a:bodyPr/>
        <a:lstStyle/>
        <a:p>
          <a:endParaRPr lang="ru-RU"/>
        </a:p>
      </dgm:t>
    </dgm:pt>
    <dgm:pt modelId="{28116943-F3C3-4859-8705-EA14EDD16CC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Деятельность членов комиссии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5EF3759-5310-4283-8255-19A48695558E}" type="parTrans" cxnId="{B567D351-BD9B-43F1-A0B0-8010193179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314917B-4A03-4651-8DBE-AD2AD84DA843}" type="sibTrans" cxnId="{B567D351-BD9B-43F1-A0B0-8010193179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252F889-A87F-4C85-B667-6E85706CAD8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Гирс и Проценко отстаивали военно-оккупационный режим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F3B5BD3-1176-48EF-A4CA-A6653646CCB8}" type="parTrans" cxnId="{2B61058A-FB6D-42B4-9E48-C9A28DC550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93EC737-8ECE-4DBB-8069-19ED8557DE25}" type="sibTrans" cxnId="{2B61058A-FB6D-42B4-9E48-C9A28DC550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DF66013-3E14-4FAA-9A27-FAD726E3F76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Гейнс и Гутковский предлагали умеренный курс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0423BB6-13E5-4352-867A-BE7DE3048C65}" type="parTrans" cxnId="{34552DA8-A34D-485D-9BBA-0E730E5BCF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99CA195-E92D-47B5-B282-6852CE9719E4}" type="sibTrans" cxnId="{34552DA8-A34D-485D-9BBA-0E730E5BCF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6301880-B0FF-4D63-A221-219E428CFA1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Ч.Ч. Валиханов критиковал работу комиссии Бутакова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7EFE842-90A5-4544-98C6-54778ACE7FD1}" type="parTrans" cxnId="{6A13FC79-C3CD-4530-B9BE-489357AD41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491D9F-B00F-4B46-869A-25CDD68685C7}" type="sibTrans" cxnId="{6A13FC79-C3CD-4530-B9BE-489357AD41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4DE8F9C-2635-40F9-9C8A-F46ADDD2D1DD}" type="pres">
      <dgm:prSet presAssocID="{16B8C54C-9516-4E53-94B2-96D117D8F1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3BA24-7E15-48FE-9692-E365BEF16F2A}" type="pres">
      <dgm:prSet presAssocID="{28116943-F3C3-4859-8705-EA14EDD16CC5}" presName="roof" presStyleLbl="dkBgShp" presStyleIdx="0" presStyleCnt="2" custScaleY="79605" custLinFactNeighborX="856" custLinFactNeighborY="-2252"/>
      <dgm:spPr/>
      <dgm:t>
        <a:bodyPr/>
        <a:lstStyle/>
        <a:p>
          <a:endParaRPr lang="ru-RU"/>
        </a:p>
      </dgm:t>
    </dgm:pt>
    <dgm:pt modelId="{9A8EA8FB-7E8E-4DBE-B438-27F3582645AD}" type="pres">
      <dgm:prSet presAssocID="{28116943-F3C3-4859-8705-EA14EDD16CC5}" presName="pillars" presStyleCnt="0"/>
      <dgm:spPr/>
    </dgm:pt>
    <dgm:pt modelId="{9E497C3A-C21E-4140-9986-8CEC3578D1D0}" type="pres">
      <dgm:prSet presAssocID="{28116943-F3C3-4859-8705-EA14EDD16CC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4ABF7-6B02-40E9-9F5E-45A3F1A40F7F}" type="pres">
      <dgm:prSet presAssocID="{EDF66013-3E14-4FAA-9A27-FAD726E3F76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D2682-39D8-453B-A260-667116B122DB}" type="pres">
      <dgm:prSet presAssocID="{76301880-B0FF-4D63-A221-219E428CFA11}" presName="pillarX" presStyleLbl="node1" presStyleIdx="2" presStyleCnt="3" custLinFactNeighborX="1146" custLinFactNeighborY="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B1EF8-9271-4490-A6BA-CD2845278FDC}" type="pres">
      <dgm:prSet presAssocID="{28116943-F3C3-4859-8705-EA14EDD16CC5}" presName="base" presStyleLbl="dkBgShp" presStyleIdx="1" presStyleCnt="2"/>
      <dgm:spPr/>
    </dgm:pt>
  </dgm:ptLst>
  <dgm:cxnLst>
    <dgm:cxn modelId="{2B61058A-FB6D-42B4-9E48-C9A28DC550E4}" srcId="{28116943-F3C3-4859-8705-EA14EDD16CC5}" destId="{9252F889-A87F-4C85-B667-6E85706CAD8C}" srcOrd="0" destOrd="0" parTransId="{7F3B5BD3-1176-48EF-A4CA-A6653646CCB8}" sibTransId="{193EC737-8ECE-4DBB-8069-19ED8557DE25}"/>
    <dgm:cxn modelId="{1D5194F7-6408-4DE7-91E6-EC0B0783D1C5}" type="presOf" srcId="{28116943-F3C3-4859-8705-EA14EDD16CC5}" destId="{D2A3BA24-7E15-48FE-9692-E365BEF16F2A}" srcOrd="0" destOrd="0" presId="urn:microsoft.com/office/officeart/2005/8/layout/hList3"/>
    <dgm:cxn modelId="{34552DA8-A34D-485D-9BBA-0E730E5BCF3B}" srcId="{28116943-F3C3-4859-8705-EA14EDD16CC5}" destId="{EDF66013-3E14-4FAA-9A27-FAD726E3F76F}" srcOrd="1" destOrd="0" parTransId="{90423BB6-13E5-4352-867A-BE7DE3048C65}" sibTransId="{D99CA195-E92D-47B5-B282-6852CE9719E4}"/>
    <dgm:cxn modelId="{6A13FC79-C3CD-4530-B9BE-489357AD4145}" srcId="{28116943-F3C3-4859-8705-EA14EDD16CC5}" destId="{76301880-B0FF-4D63-A221-219E428CFA11}" srcOrd="2" destOrd="0" parTransId="{07EFE842-90A5-4544-98C6-54778ACE7FD1}" sibTransId="{33491D9F-B00F-4B46-869A-25CDD68685C7}"/>
    <dgm:cxn modelId="{5CE1F1C4-4512-4DE8-A6F9-812AB858ACF0}" type="presOf" srcId="{9252F889-A87F-4C85-B667-6E85706CAD8C}" destId="{9E497C3A-C21E-4140-9986-8CEC3578D1D0}" srcOrd="0" destOrd="0" presId="urn:microsoft.com/office/officeart/2005/8/layout/hList3"/>
    <dgm:cxn modelId="{467EBB8D-7CB7-4F13-8A0D-DDE23F023C49}" type="presOf" srcId="{16B8C54C-9516-4E53-94B2-96D117D8F13C}" destId="{94DE8F9C-2635-40F9-9C8A-F46ADDD2D1DD}" srcOrd="0" destOrd="0" presId="urn:microsoft.com/office/officeart/2005/8/layout/hList3"/>
    <dgm:cxn modelId="{744C95D7-F98D-4B6F-9D49-91A43832F867}" type="presOf" srcId="{EDF66013-3E14-4FAA-9A27-FAD726E3F76F}" destId="{2964ABF7-6B02-40E9-9F5E-45A3F1A40F7F}" srcOrd="0" destOrd="0" presId="urn:microsoft.com/office/officeart/2005/8/layout/hList3"/>
    <dgm:cxn modelId="{0F8837C1-17A2-4EEB-A7B7-5692A527592A}" type="presOf" srcId="{76301880-B0FF-4D63-A221-219E428CFA11}" destId="{473D2682-39D8-453B-A260-667116B122DB}" srcOrd="0" destOrd="0" presId="urn:microsoft.com/office/officeart/2005/8/layout/hList3"/>
    <dgm:cxn modelId="{B567D351-BD9B-43F1-A0B0-80101931799A}" srcId="{16B8C54C-9516-4E53-94B2-96D117D8F13C}" destId="{28116943-F3C3-4859-8705-EA14EDD16CC5}" srcOrd="0" destOrd="0" parTransId="{F5EF3759-5310-4283-8255-19A48695558E}" sibTransId="{6314917B-4A03-4651-8DBE-AD2AD84DA843}"/>
    <dgm:cxn modelId="{7679E750-8AC7-498E-81E6-90BD1929678F}" type="presParOf" srcId="{94DE8F9C-2635-40F9-9C8A-F46ADDD2D1DD}" destId="{D2A3BA24-7E15-48FE-9692-E365BEF16F2A}" srcOrd="0" destOrd="0" presId="urn:microsoft.com/office/officeart/2005/8/layout/hList3"/>
    <dgm:cxn modelId="{49C0FFB7-3356-4544-A639-09AA7C5D9DDD}" type="presParOf" srcId="{94DE8F9C-2635-40F9-9C8A-F46ADDD2D1DD}" destId="{9A8EA8FB-7E8E-4DBE-B438-27F3582645AD}" srcOrd="1" destOrd="0" presId="urn:microsoft.com/office/officeart/2005/8/layout/hList3"/>
    <dgm:cxn modelId="{10FB8781-DC5A-4A5D-9C70-4BB2687F4671}" type="presParOf" srcId="{9A8EA8FB-7E8E-4DBE-B438-27F3582645AD}" destId="{9E497C3A-C21E-4140-9986-8CEC3578D1D0}" srcOrd="0" destOrd="0" presId="urn:microsoft.com/office/officeart/2005/8/layout/hList3"/>
    <dgm:cxn modelId="{B8BF5EDF-4331-4864-8208-68F9EADA8EEF}" type="presParOf" srcId="{9A8EA8FB-7E8E-4DBE-B438-27F3582645AD}" destId="{2964ABF7-6B02-40E9-9F5E-45A3F1A40F7F}" srcOrd="1" destOrd="0" presId="urn:microsoft.com/office/officeart/2005/8/layout/hList3"/>
    <dgm:cxn modelId="{5781C08A-27C5-4D06-8010-713B313A26A1}" type="presParOf" srcId="{9A8EA8FB-7E8E-4DBE-B438-27F3582645AD}" destId="{473D2682-39D8-453B-A260-667116B122DB}" srcOrd="2" destOrd="0" presId="urn:microsoft.com/office/officeart/2005/8/layout/hList3"/>
    <dgm:cxn modelId="{BED6F745-D92E-4D8F-9311-F8C032BDCBD3}" type="presParOf" srcId="{94DE8F9C-2635-40F9-9C8A-F46ADDD2D1DD}" destId="{E8CB1EF8-9271-4490-A6BA-CD2845278FD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B8C54C-9516-4E53-94B2-96D117D8F13C}" type="doc">
      <dgm:prSet loTypeId="urn:microsoft.com/office/officeart/2005/8/layout/hList3" loCatId="list" qsTypeId="urn:microsoft.com/office/officeart/2005/8/quickstyle/3d1#2" qsCatId="3D" csTypeId="urn:microsoft.com/office/officeart/2005/8/colors/accent1_1#2" csCatId="accent1" phldr="1"/>
      <dgm:spPr/>
      <dgm:t>
        <a:bodyPr/>
        <a:lstStyle/>
        <a:p>
          <a:endParaRPr lang="ru-RU"/>
        </a:p>
      </dgm:t>
    </dgm:pt>
    <dgm:pt modelId="{28116943-F3C3-4859-8705-EA14EDD16CC5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Цели и задачи комиссии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5EF3759-5310-4283-8255-19A48695558E}" type="parTrans" cxnId="{B567D351-BD9B-43F1-A0B0-8010193179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314917B-4A03-4651-8DBE-AD2AD84DA843}" type="sibTrans" cxnId="{B567D351-BD9B-43F1-A0B0-80101931799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252F889-A87F-4C85-B667-6E85706CAD8C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Введение новой системы управления в Степном крае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F3B5BD3-1176-48EF-A4CA-A6653646CCB8}" type="parTrans" cxnId="{2B61058A-FB6D-42B4-9E48-C9A28DC550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93EC737-8ECE-4DBB-8069-19ED8557DE25}" type="sibTrans" cxnId="{2B61058A-FB6D-42B4-9E48-C9A28DC550E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DF66013-3E14-4FAA-9A27-FAD726E3F76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smtClean="0">
              <a:solidFill>
                <a:schemeClr val="tx1"/>
              </a:solidFill>
              <a:latin typeface="Arial Narrow" panose="020B0606020202030204" pitchFamily="34" charset="0"/>
            </a:rPr>
            <a:t>Упрощение делопроизводства судебных и следственных учреждений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0423BB6-13E5-4352-867A-BE7DE3048C65}" type="parTrans" cxnId="{34552DA8-A34D-485D-9BBA-0E730E5BCF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99CA195-E92D-47B5-B282-6852CE9719E4}" type="sibTrans" cxnId="{34552DA8-A34D-485D-9BBA-0E730E5BCF3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6301880-B0FF-4D63-A221-219E428CFA11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Определение возможностей взимания налогов и повинностей</a:t>
          </a:r>
          <a:endParaRPr lang="ru-RU" sz="18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7EFE842-90A5-4544-98C6-54778ACE7FD1}" type="parTrans" cxnId="{6A13FC79-C3CD-4530-B9BE-489357AD41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491D9F-B00F-4B46-869A-25CDD68685C7}" type="sibTrans" cxnId="{6A13FC79-C3CD-4530-B9BE-489357AD414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4DE8F9C-2635-40F9-9C8A-F46ADDD2D1DD}" type="pres">
      <dgm:prSet presAssocID="{16B8C54C-9516-4E53-94B2-96D117D8F1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3BA24-7E15-48FE-9692-E365BEF16F2A}" type="pres">
      <dgm:prSet presAssocID="{28116943-F3C3-4859-8705-EA14EDD16CC5}" presName="roof" presStyleLbl="dkBgShp" presStyleIdx="0" presStyleCnt="2" custScaleY="78081" custLinFactNeighborX="-2201" custLinFactNeighborY="2405"/>
      <dgm:spPr/>
      <dgm:t>
        <a:bodyPr/>
        <a:lstStyle/>
        <a:p>
          <a:endParaRPr lang="ru-RU"/>
        </a:p>
      </dgm:t>
    </dgm:pt>
    <dgm:pt modelId="{9A8EA8FB-7E8E-4DBE-B438-27F3582645AD}" type="pres">
      <dgm:prSet presAssocID="{28116943-F3C3-4859-8705-EA14EDD16CC5}" presName="pillars" presStyleCnt="0"/>
      <dgm:spPr/>
    </dgm:pt>
    <dgm:pt modelId="{9E497C3A-C21E-4140-9986-8CEC3578D1D0}" type="pres">
      <dgm:prSet presAssocID="{28116943-F3C3-4859-8705-EA14EDD16CC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4ABF7-6B02-40E9-9F5E-45A3F1A40F7F}" type="pres">
      <dgm:prSet presAssocID="{EDF66013-3E14-4FAA-9A27-FAD726E3F76F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D2682-39D8-453B-A260-667116B122DB}" type="pres">
      <dgm:prSet presAssocID="{76301880-B0FF-4D63-A221-219E428CFA11}" presName="pillarX" presStyleLbl="node1" presStyleIdx="2" presStyleCnt="3" custLinFactNeighborX="1146" custLinFactNeighborY="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B1EF8-9271-4490-A6BA-CD2845278FDC}" type="pres">
      <dgm:prSet presAssocID="{28116943-F3C3-4859-8705-EA14EDD16CC5}" presName="base" presStyleLbl="dkBgShp" presStyleIdx="1" presStyleCnt="2"/>
      <dgm:spPr/>
    </dgm:pt>
  </dgm:ptLst>
  <dgm:cxnLst>
    <dgm:cxn modelId="{2B61058A-FB6D-42B4-9E48-C9A28DC550E4}" srcId="{28116943-F3C3-4859-8705-EA14EDD16CC5}" destId="{9252F889-A87F-4C85-B667-6E85706CAD8C}" srcOrd="0" destOrd="0" parTransId="{7F3B5BD3-1176-48EF-A4CA-A6653646CCB8}" sibTransId="{193EC737-8ECE-4DBB-8069-19ED8557DE25}"/>
    <dgm:cxn modelId="{34552DA8-A34D-485D-9BBA-0E730E5BCF3B}" srcId="{28116943-F3C3-4859-8705-EA14EDD16CC5}" destId="{EDF66013-3E14-4FAA-9A27-FAD726E3F76F}" srcOrd="1" destOrd="0" parTransId="{90423BB6-13E5-4352-867A-BE7DE3048C65}" sibTransId="{D99CA195-E92D-47B5-B282-6852CE9719E4}"/>
    <dgm:cxn modelId="{E8654458-29DC-4B81-993D-BC8354124E3E}" type="presOf" srcId="{EDF66013-3E14-4FAA-9A27-FAD726E3F76F}" destId="{2964ABF7-6B02-40E9-9F5E-45A3F1A40F7F}" srcOrd="0" destOrd="0" presId="urn:microsoft.com/office/officeart/2005/8/layout/hList3"/>
    <dgm:cxn modelId="{6A13FC79-C3CD-4530-B9BE-489357AD4145}" srcId="{28116943-F3C3-4859-8705-EA14EDD16CC5}" destId="{76301880-B0FF-4D63-A221-219E428CFA11}" srcOrd="2" destOrd="0" parTransId="{07EFE842-90A5-4544-98C6-54778ACE7FD1}" sibTransId="{33491D9F-B00F-4B46-869A-25CDD68685C7}"/>
    <dgm:cxn modelId="{7A0B06E9-A4C4-4F33-9207-E25019EA594F}" type="presOf" srcId="{16B8C54C-9516-4E53-94B2-96D117D8F13C}" destId="{94DE8F9C-2635-40F9-9C8A-F46ADDD2D1DD}" srcOrd="0" destOrd="0" presId="urn:microsoft.com/office/officeart/2005/8/layout/hList3"/>
    <dgm:cxn modelId="{869A7B50-1BD4-40D6-BC3A-E5A901C31AD8}" type="presOf" srcId="{28116943-F3C3-4859-8705-EA14EDD16CC5}" destId="{D2A3BA24-7E15-48FE-9692-E365BEF16F2A}" srcOrd="0" destOrd="0" presId="urn:microsoft.com/office/officeart/2005/8/layout/hList3"/>
    <dgm:cxn modelId="{F0702C2B-92E2-4459-ADD7-359965402732}" type="presOf" srcId="{76301880-B0FF-4D63-A221-219E428CFA11}" destId="{473D2682-39D8-453B-A260-667116B122DB}" srcOrd="0" destOrd="0" presId="urn:microsoft.com/office/officeart/2005/8/layout/hList3"/>
    <dgm:cxn modelId="{F0C32C63-427A-4BE7-AEC2-67582122CF56}" type="presOf" srcId="{9252F889-A87F-4C85-B667-6E85706CAD8C}" destId="{9E497C3A-C21E-4140-9986-8CEC3578D1D0}" srcOrd="0" destOrd="0" presId="urn:microsoft.com/office/officeart/2005/8/layout/hList3"/>
    <dgm:cxn modelId="{B567D351-BD9B-43F1-A0B0-80101931799A}" srcId="{16B8C54C-9516-4E53-94B2-96D117D8F13C}" destId="{28116943-F3C3-4859-8705-EA14EDD16CC5}" srcOrd="0" destOrd="0" parTransId="{F5EF3759-5310-4283-8255-19A48695558E}" sibTransId="{6314917B-4A03-4651-8DBE-AD2AD84DA843}"/>
    <dgm:cxn modelId="{DA0030B6-FB60-49C9-B8CA-779AABBAD5AF}" type="presParOf" srcId="{94DE8F9C-2635-40F9-9C8A-F46ADDD2D1DD}" destId="{D2A3BA24-7E15-48FE-9692-E365BEF16F2A}" srcOrd="0" destOrd="0" presId="urn:microsoft.com/office/officeart/2005/8/layout/hList3"/>
    <dgm:cxn modelId="{A7923A50-7321-4F15-BB1E-58D10BA7DDFC}" type="presParOf" srcId="{94DE8F9C-2635-40F9-9C8A-F46ADDD2D1DD}" destId="{9A8EA8FB-7E8E-4DBE-B438-27F3582645AD}" srcOrd="1" destOrd="0" presId="urn:microsoft.com/office/officeart/2005/8/layout/hList3"/>
    <dgm:cxn modelId="{A9BE4160-2FAD-483F-9D8E-D6802F1E9E25}" type="presParOf" srcId="{9A8EA8FB-7E8E-4DBE-B438-27F3582645AD}" destId="{9E497C3A-C21E-4140-9986-8CEC3578D1D0}" srcOrd="0" destOrd="0" presId="urn:microsoft.com/office/officeart/2005/8/layout/hList3"/>
    <dgm:cxn modelId="{95872077-D45C-4826-BDE5-8EA661662A43}" type="presParOf" srcId="{9A8EA8FB-7E8E-4DBE-B438-27F3582645AD}" destId="{2964ABF7-6B02-40E9-9F5E-45A3F1A40F7F}" srcOrd="1" destOrd="0" presId="urn:microsoft.com/office/officeart/2005/8/layout/hList3"/>
    <dgm:cxn modelId="{158CCCAF-A30B-418A-8CF5-C0A5646318FD}" type="presParOf" srcId="{9A8EA8FB-7E8E-4DBE-B438-27F3582645AD}" destId="{473D2682-39D8-453B-A260-667116B122DB}" srcOrd="2" destOrd="0" presId="urn:microsoft.com/office/officeart/2005/8/layout/hList3"/>
    <dgm:cxn modelId="{29CE8713-7BC2-489F-9B44-1B33F5244CA4}" type="presParOf" srcId="{94DE8F9C-2635-40F9-9C8A-F46ADDD2D1DD}" destId="{E8CB1EF8-9271-4490-A6BA-CD2845278FD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35F7FA-1D5F-4B60-8689-4C8381B1CEDC}" type="doc">
      <dgm:prSet loTypeId="urn:microsoft.com/office/officeart/2005/8/layout/vList2#1" loCatId="list" qsTypeId="urn:microsoft.com/office/officeart/2005/8/quickstyle/simple1#1" qsCatId="simple" csTypeId="urn:microsoft.com/office/officeart/2005/8/colors/accent1_5#1" csCatId="accent1" phldr="0"/>
      <dgm:spPr/>
      <dgm:t>
        <a:bodyPr/>
        <a:lstStyle/>
        <a:p>
          <a:endParaRPr lang="zh-CN" altLang="en-US"/>
        </a:p>
      </dgm:t>
    </dgm:pt>
    <dgm:pt modelId="{EA9490CF-B859-4141-837A-1D4A6746AA49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июня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1886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—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«Положение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об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управлении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Туркестанским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краем»</a:t>
          </a:r>
        </a:p>
      </dgm:t>
    </dgm:pt>
    <dgm:pt modelId="{182DCE9F-4626-4193-B2B4-0CCF25747DA8}" type="parTrans" cxnId="{4AB7389C-CDAF-4499-969E-8843FDC38D0A}">
      <dgm:prSet/>
      <dgm:spPr/>
      <dgm:t>
        <a:bodyPr/>
        <a:lstStyle/>
        <a:p>
          <a:endParaRPr lang="zh-CN" altLang="en-US"/>
        </a:p>
      </dgm:t>
    </dgm:pt>
    <dgm:pt modelId="{20E57596-7E32-460F-85A2-AA181D20A67B}" type="sibTrans" cxnId="{4AB7389C-CDAF-4499-969E-8843FDC38D0A}">
      <dgm:prSet/>
      <dgm:spPr/>
      <dgm:t>
        <a:bodyPr/>
        <a:lstStyle/>
        <a:p>
          <a:endParaRPr lang="zh-CN" altLang="en-US"/>
        </a:p>
      </dgm:t>
    </dgm:pt>
    <dgm:pt modelId="{E2F866C8-322C-47A7-B633-703C4112826F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Сырдарьинская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Ферганская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Самаркандская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области 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вошли в состав Туркестанского края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Центр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-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город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Ташкент</a:t>
          </a:r>
        </a:p>
      </dgm:t>
    </dgm:pt>
    <dgm:pt modelId="{9E81CED7-86DC-4713-AF35-B4B8640352B8}" type="parTrans" cxnId="{2A6DE06C-3913-40D8-91FF-33C23851798F}">
      <dgm:prSet/>
      <dgm:spPr/>
      <dgm:t>
        <a:bodyPr/>
        <a:lstStyle/>
        <a:p>
          <a:endParaRPr lang="zh-CN" altLang="en-US"/>
        </a:p>
      </dgm:t>
    </dgm:pt>
    <dgm:pt modelId="{B29B00E5-D3BA-4D5C-890D-999070FEB1C1}" type="sibTrans" cxnId="{2A6DE06C-3913-40D8-91FF-33C23851798F}">
      <dgm:prSet/>
      <dgm:spPr/>
      <dgm:t>
        <a:bodyPr/>
        <a:lstStyle/>
        <a:p>
          <a:endParaRPr lang="zh-CN" altLang="en-US"/>
        </a:p>
      </dgm:t>
    </dgm:pt>
    <dgm:pt modelId="{694CA7C6-15F6-4B47-8E24-FE5C56E26217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25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марта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1891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—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«Положение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об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управлении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Акмолинской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Семипалатинской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Семиреченской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Уральской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Тургайской</a:t>
          </a:r>
          <a:r>
            <a:rPr lang="en-US" altLang="ru-RU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областями»</a:t>
          </a:r>
        </a:p>
      </dgm:t>
    </dgm:pt>
    <dgm:pt modelId="{DD6AD0C1-F31D-45FC-B3EE-30CC8DA6BB12}" type="parTrans" cxnId="{4D7174FA-D7A7-4CAD-BA05-465BA77C479A}">
      <dgm:prSet/>
      <dgm:spPr/>
      <dgm:t>
        <a:bodyPr/>
        <a:lstStyle/>
        <a:p>
          <a:endParaRPr lang="zh-CN" altLang="en-US"/>
        </a:p>
      </dgm:t>
    </dgm:pt>
    <dgm:pt modelId="{2479F4EA-2543-4E1B-9F8F-C548098DF679}" type="sibTrans" cxnId="{4D7174FA-D7A7-4CAD-BA05-465BA77C479A}">
      <dgm:prSet/>
      <dgm:spPr/>
      <dgm:t>
        <a:bodyPr/>
        <a:lstStyle/>
        <a:p>
          <a:endParaRPr lang="zh-CN" altLang="en-US"/>
        </a:p>
      </dgm:t>
    </dgm:pt>
    <dgm:pt modelId="{5BDF3335-0B07-4A07-85F7-BEF0E4DD57D4}">
      <dgm:prSet phldrT="[Текст]"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Уральская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Тургайская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Акмолинская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Семипалатинская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Семиреченская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области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вошли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состав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Степного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генерал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-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губернаторства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Центр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-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город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Омск</a:t>
          </a:r>
        </a:p>
      </dgm:t>
    </dgm:pt>
    <dgm:pt modelId="{3D8C5A5F-5449-40E0-9968-B2A24CD48D59}" type="parTrans" cxnId="{2BF5C873-AEAE-4D75-9D98-E733AE040AD0}">
      <dgm:prSet/>
      <dgm:spPr/>
      <dgm:t>
        <a:bodyPr/>
        <a:lstStyle/>
        <a:p>
          <a:endParaRPr lang="zh-CN" altLang="en-US"/>
        </a:p>
      </dgm:t>
    </dgm:pt>
    <dgm:pt modelId="{C3EB0B90-7374-4F49-877F-E5A518A11115}" type="sibTrans" cxnId="{2BF5C873-AEAE-4D75-9D98-E733AE040AD0}">
      <dgm:prSet/>
      <dgm:spPr/>
      <dgm:t>
        <a:bodyPr/>
        <a:lstStyle/>
        <a:p>
          <a:endParaRPr lang="zh-CN" altLang="en-US"/>
        </a:p>
      </dgm:t>
    </dgm:pt>
    <dgm:pt modelId="{7EBC2B5E-0208-4570-99BE-61F14D8CFDE7}" type="pres">
      <dgm:prSet presAssocID="{4935F7FA-1D5F-4B60-8689-4C8381B1C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2794C-1607-4733-ADCA-906674A22343}" type="pres">
      <dgm:prSet presAssocID="{EA9490CF-B859-4141-837A-1D4A6746AA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7A0D3-8728-40A5-B79E-F7D5C3A120C7}" type="pres">
      <dgm:prSet presAssocID="{EA9490CF-B859-4141-837A-1D4A6746AA4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3467F-589A-42D1-9134-3E95797766A2}" type="pres">
      <dgm:prSet presAssocID="{694CA7C6-15F6-4B47-8E24-FE5C56E262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6C0C8-D2B1-4ACB-B170-96A2C2FB0436}" type="pres">
      <dgm:prSet presAssocID="{694CA7C6-15F6-4B47-8E24-FE5C56E2621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6DE06C-3913-40D8-91FF-33C23851798F}" srcId="{EA9490CF-B859-4141-837A-1D4A6746AA49}" destId="{E2F866C8-322C-47A7-B633-703C4112826F}" srcOrd="0" destOrd="0" parTransId="{9E81CED7-86DC-4713-AF35-B4B8640352B8}" sibTransId="{B29B00E5-D3BA-4D5C-890D-999070FEB1C1}"/>
    <dgm:cxn modelId="{693F967B-ECD5-42A4-A28C-6A18F24B1B9D}" type="presOf" srcId="{5BDF3335-0B07-4A07-85F7-BEF0E4DD57D4}" destId="{50C6C0C8-D2B1-4ACB-B170-96A2C2FB0436}" srcOrd="0" destOrd="0" presId="urn:microsoft.com/office/officeart/2005/8/layout/vList2#1"/>
    <dgm:cxn modelId="{4D7174FA-D7A7-4CAD-BA05-465BA77C479A}" srcId="{4935F7FA-1D5F-4B60-8689-4C8381B1CEDC}" destId="{694CA7C6-15F6-4B47-8E24-FE5C56E26217}" srcOrd="1" destOrd="0" parTransId="{DD6AD0C1-F31D-45FC-B3EE-30CC8DA6BB12}" sibTransId="{2479F4EA-2543-4E1B-9F8F-C548098DF679}"/>
    <dgm:cxn modelId="{A0F39E84-6761-4656-92AB-6F277FBCE21B}" type="presOf" srcId="{E2F866C8-322C-47A7-B633-703C4112826F}" destId="{3B57A0D3-8728-40A5-B79E-F7D5C3A120C7}" srcOrd="0" destOrd="0" presId="urn:microsoft.com/office/officeart/2005/8/layout/vList2#1"/>
    <dgm:cxn modelId="{2BF5C873-AEAE-4D75-9D98-E733AE040AD0}" srcId="{694CA7C6-15F6-4B47-8E24-FE5C56E26217}" destId="{5BDF3335-0B07-4A07-85F7-BEF0E4DD57D4}" srcOrd="0" destOrd="0" parTransId="{3D8C5A5F-5449-40E0-9968-B2A24CD48D59}" sibTransId="{C3EB0B90-7374-4F49-877F-E5A518A11115}"/>
    <dgm:cxn modelId="{E1EED80A-679A-413E-A095-71F421836AE5}" type="presOf" srcId="{4935F7FA-1D5F-4B60-8689-4C8381B1CEDC}" destId="{7EBC2B5E-0208-4570-99BE-61F14D8CFDE7}" srcOrd="0" destOrd="0" presId="urn:microsoft.com/office/officeart/2005/8/layout/vList2#1"/>
    <dgm:cxn modelId="{4AB7389C-CDAF-4499-969E-8843FDC38D0A}" srcId="{4935F7FA-1D5F-4B60-8689-4C8381B1CEDC}" destId="{EA9490CF-B859-4141-837A-1D4A6746AA49}" srcOrd="0" destOrd="0" parTransId="{182DCE9F-4626-4193-B2B4-0CCF25747DA8}" sibTransId="{20E57596-7E32-460F-85A2-AA181D20A67B}"/>
    <dgm:cxn modelId="{849DA193-2A38-4D2A-9EE7-F0815965BA79}" type="presOf" srcId="{EA9490CF-B859-4141-837A-1D4A6746AA49}" destId="{3E62794C-1607-4733-ADCA-906674A22343}" srcOrd="0" destOrd="0" presId="urn:microsoft.com/office/officeart/2005/8/layout/vList2#1"/>
    <dgm:cxn modelId="{E5D52156-9882-4CC7-88DB-78B46F5C3F75}" type="presOf" srcId="{694CA7C6-15F6-4B47-8E24-FE5C56E26217}" destId="{16F3467F-589A-42D1-9134-3E95797766A2}" srcOrd="0" destOrd="0" presId="urn:microsoft.com/office/officeart/2005/8/layout/vList2#1"/>
    <dgm:cxn modelId="{A5CABBBB-47E6-471C-B1F8-DDD62C88C9D4}" type="presParOf" srcId="{7EBC2B5E-0208-4570-99BE-61F14D8CFDE7}" destId="{3E62794C-1607-4733-ADCA-906674A22343}" srcOrd="0" destOrd="0" presId="urn:microsoft.com/office/officeart/2005/8/layout/vList2#1"/>
    <dgm:cxn modelId="{28385F64-5531-491F-A91A-3A43739AB032}" type="presParOf" srcId="{7EBC2B5E-0208-4570-99BE-61F14D8CFDE7}" destId="{3B57A0D3-8728-40A5-B79E-F7D5C3A120C7}" srcOrd="1" destOrd="0" presId="urn:microsoft.com/office/officeart/2005/8/layout/vList2#1"/>
    <dgm:cxn modelId="{F7CD094D-2ED8-46B6-80BD-7B155F721F9D}" type="presParOf" srcId="{7EBC2B5E-0208-4570-99BE-61F14D8CFDE7}" destId="{16F3467F-589A-42D1-9134-3E95797766A2}" srcOrd="2" destOrd="0" presId="urn:microsoft.com/office/officeart/2005/8/layout/vList2#1"/>
    <dgm:cxn modelId="{990D4DF2-34D0-443D-A840-6976CD337FA7}" type="presParOf" srcId="{7EBC2B5E-0208-4570-99BE-61F14D8CFDE7}" destId="{50C6C0C8-D2B1-4ACB-B170-96A2C2FB0436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#1" qsCatId="simple" csTypeId="urn:microsoft.com/office/officeart/2005/8/colors/accent1_2#1" csCatId="accent1" phldr="0"/>
      <dgm:spPr/>
    </dgm:pt>
    <dgm:pt modelId="{3F25DA44-7F3E-4C17-A40B-7F663FDBEA65}">
      <dgm:prSet phldrT="[Текст]" phldr="0" custT="1"/>
      <dgm:spPr/>
      <dgm:t>
        <a:bodyPr vert="horz" wrap="square" anchorCtr="0"/>
        <a:lstStyle/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</a:t>
          </a: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8</a:t>
          </a:r>
          <a:r>
            <a:rPr lang="ru-RU" sz="1800" b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01 - 1845 гг. </a:t>
          </a:r>
          <a:endParaRPr lang="ru-RU" sz="1800" b="1" i="0" smtClean="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м</a:t>
          </a:r>
          <a:r>
            <a:rPr lang="ru-RU" sz="1800" b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ежду Уралом и Волгой</a:t>
          </a:r>
        </a:p>
      </dgm:t>
    </dgm:pt>
    <dgm:pt modelId="{EE9066D1-3403-4469-8E8C-0D40A82430F2}" type="parTrans" cxnId="{A3AAC956-CB6E-4574-9305-D25E26B658DB}">
      <dgm:prSet/>
      <dgm:spPr/>
    </dgm:pt>
    <dgm:pt modelId="{8EC5AF5E-9C9F-410A-A755-A3EA5186F948}" type="sibTrans" cxnId="{A3AAC956-CB6E-4574-9305-D25E26B658D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/>
        </a:p>
      </dgm:t>
    </dgm:pt>
    <dgm:pt modelId="{2E2F4D3A-969C-4DB2-9FA9-5C4A40369351}">
      <dgm:prSet phldrT="[Текст]" phldr="0" custT="1"/>
      <dgm:spPr/>
      <dgm:t>
        <a:bodyPr vert="horz" wrap="square" anchorCtr="0"/>
        <a:lstStyle/>
        <a:p>
          <a:pPr algn="ctr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</a:t>
          </a:r>
          <a:r>
            <a:rPr lang="ru-RU" sz="1800" b="1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укей</a:t>
          </a: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ru-RU" sz="1800" b="1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хан         (1801-1815)</a:t>
          </a:r>
        </a:p>
        <a:p>
          <a:pPr algn="ctr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Ж</a:t>
          </a:r>
          <a:r>
            <a:rPr lang="ru-RU" sz="1800" b="1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ангир</a:t>
          </a: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 </a:t>
          </a:r>
          <a:r>
            <a:rPr lang="ru-RU" sz="1800" b="1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хан  (1823</a:t>
          </a: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/</a:t>
          </a:r>
          <a:r>
            <a:rPr lang="en-US" sz="1800" b="1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24</a:t>
          </a:r>
          <a:r>
            <a:rPr sz="18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ru-RU" sz="1800" b="1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1845</a:t>
          </a:r>
          <a:r>
            <a:rPr lang="ru-RU" sz="2000" b="1" dirty="0" smtClean="0">
              <a:latin typeface="Arial Narrow" panose="020B0606020202030204" pitchFamily="34" charset="0"/>
              <a:sym typeface="+mn-ea"/>
            </a:rPr>
            <a:t>)</a:t>
          </a:r>
        </a:p>
      </dgm:t>
    </dgm:pt>
    <dgm:pt modelId="{1E934BFE-4D40-486C-8784-F698A10C4CF5}" type="parTrans" cxnId="{589FB118-5C1F-4437-9961-44B13E99C445}">
      <dgm:prSet/>
      <dgm:spPr/>
    </dgm:pt>
    <dgm:pt modelId="{EC1AFF77-9232-4EEB-95CB-85CEAB3B1FC0}" type="sibTrans" cxnId="{589FB118-5C1F-4437-9961-44B13E99C44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/>
        </a:p>
      </dgm:t>
    </dgm:pt>
    <dgm:pt modelId="{37B86CFA-59B5-46FA-8A6B-9FB187CE14DF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1841 -  открытие светской школы</a:t>
          </a:r>
          <a:endParaRPr lang="ru-RU" sz="1800" b="1" i="0" dirty="0" smtClean="0">
            <a:latin typeface="Arial Narrow" panose="020B0606020202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sym typeface="+mn-ea"/>
            </a:rPr>
            <a:t>1845 – упразднение ханской власти</a:t>
          </a:r>
          <a:endParaRPr lang="ru-RU" altLang="en-US" sz="1800" b="1" dirty="0" smtClean="0">
            <a:latin typeface="Arial Narrow" panose="020B0606020202030204" pitchFamily="34" charset="0"/>
            <a:sym typeface="+mn-ea"/>
          </a:endParaRPr>
        </a:p>
      </dgm:t>
    </dgm:pt>
    <dgm:pt modelId="{9DABF4F3-A9E6-40B1-A863-AC9409CC14BB}" type="parTrans" cxnId="{989EC37D-52F8-48DF-9B9E-B531BBBC30EC}">
      <dgm:prSet/>
      <dgm:spPr/>
    </dgm:pt>
    <dgm:pt modelId="{18EFF3C3-47F9-402B-A3F3-E9310EA281B4}" type="sibTrans" cxnId="{989EC37D-52F8-48DF-9B9E-B531BBBC30EC}">
      <dgm:prSet/>
      <dgm:spPr/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0CE-3323-464D-9C63-05C1BDB053F5}" type="pres">
      <dgm:prSet presAssocID="{8EC5AF5E-9C9F-410A-A755-A3EA5186F94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FA465F6-7607-499F-BFB2-52F4E071FB67}" type="pres">
      <dgm:prSet presAssocID="{8EC5AF5E-9C9F-410A-A755-A3EA5186F94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52FB8E7-A5FB-4CC3-94C3-CE0BDF19F9F1}" type="pres">
      <dgm:prSet presAssocID="{2E2F4D3A-969C-4DB2-9FA9-5C4A403693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C3794-50AA-4D44-83C9-CE28317C3317}" type="pres">
      <dgm:prSet presAssocID="{EC1AFF77-9232-4EEB-95CB-85CEAB3B1FC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AFF040D-0639-4120-9E39-DA822CF9F321}" type="pres">
      <dgm:prSet presAssocID="{EC1AFF77-9232-4EEB-95CB-85CEAB3B1FC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1E15D63-E1FF-4A28-A04F-A2B65927BC31}" type="pres">
      <dgm:prSet presAssocID="{37B86CFA-59B5-46FA-8A6B-9FB187CE14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84CD4-EB97-4CD1-ABB6-44EAB1F27E25}" type="presOf" srcId="{2E2F4D3A-969C-4DB2-9FA9-5C4A40369351}" destId="{552FB8E7-A5FB-4CC3-94C3-CE0BDF19F9F1}" srcOrd="0" destOrd="0" presId="urn:microsoft.com/office/officeart/2005/8/layout/process1"/>
    <dgm:cxn modelId="{A3AAC956-CB6E-4574-9305-D25E26B658DB}" srcId="{8EB1D179-D23D-41D4-AEEF-E4B9FEB06903}" destId="{3F25DA44-7F3E-4C17-A40B-7F663FDBEA65}" srcOrd="0" destOrd="0" parTransId="{EE9066D1-3403-4469-8E8C-0D40A82430F2}" sibTransId="{8EC5AF5E-9C9F-410A-A755-A3EA5186F948}"/>
    <dgm:cxn modelId="{046E3358-51AB-4B7A-BDE3-230DF4ADE1FA}" type="presOf" srcId="{EC1AFF77-9232-4EEB-95CB-85CEAB3B1FC0}" destId="{5AFF040D-0639-4120-9E39-DA822CF9F321}" srcOrd="1" destOrd="0" presId="urn:microsoft.com/office/officeart/2005/8/layout/process1"/>
    <dgm:cxn modelId="{989EC37D-52F8-48DF-9B9E-B531BBBC30EC}" srcId="{8EB1D179-D23D-41D4-AEEF-E4B9FEB06903}" destId="{37B86CFA-59B5-46FA-8A6B-9FB187CE14DF}" srcOrd="2" destOrd="0" parTransId="{9DABF4F3-A9E6-40B1-A863-AC9409CC14BB}" sibTransId="{18EFF3C3-47F9-402B-A3F3-E9310EA281B4}"/>
    <dgm:cxn modelId="{E428066B-2991-4C62-B289-D6324E3788FF}" type="presOf" srcId="{EC1AFF77-9232-4EEB-95CB-85CEAB3B1FC0}" destId="{353C3794-50AA-4D44-83C9-CE28317C3317}" srcOrd="0" destOrd="0" presId="urn:microsoft.com/office/officeart/2005/8/layout/process1"/>
    <dgm:cxn modelId="{CDD2E6FD-C3FD-45FD-988A-670E3BF1AFDA}" type="presOf" srcId="{8EC5AF5E-9C9F-410A-A755-A3EA5186F948}" destId="{8A5CF0CE-3323-464D-9C63-05C1BDB053F5}" srcOrd="0" destOrd="0" presId="urn:microsoft.com/office/officeart/2005/8/layout/process1"/>
    <dgm:cxn modelId="{BA79CD6A-DB53-4D6F-A1BE-AD9D98775AA0}" type="presOf" srcId="{8EB1D179-D23D-41D4-AEEF-E4B9FEB06903}" destId="{BF708676-7EFC-4C81-9D3A-3E677EAC1C7B}" srcOrd="0" destOrd="0" presId="urn:microsoft.com/office/officeart/2005/8/layout/process1"/>
    <dgm:cxn modelId="{AF1AA975-A388-49E2-9A35-053B829C726C}" type="presOf" srcId="{8EC5AF5E-9C9F-410A-A755-A3EA5186F948}" destId="{5FA465F6-7607-499F-BFB2-52F4E071FB67}" srcOrd="1" destOrd="0" presId="urn:microsoft.com/office/officeart/2005/8/layout/process1"/>
    <dgm:cxn modelId="{485655DA-F618-4CB7-ADED-BA0CF585A04E}" type="presOf" srcId="{37B86CFA-59B5-46FA-8A6B-9FB187CE14DF}" destId="{A1E15D63-E1FF-4A28-A04F-A2B65927BC31}" srcOrd="0" destOrd="0" presId="urn:microsoft.com/office/officeart/2005/8/layout/process1"/>
    <dgm:cxn modelId="{589FB118-5C1F-4437-9961-44B13E99C445}" srcId="{8EB1D179-D23D-41D4-AEEF-E4B9FEB06903}" destId="{2E2F4D3A-969C-4DB2-9FA9-5C4A40369351}" srcOrd="1" destOrd="0" parTransId="{1E934BFE-4D40-486C-8784-F698A10C4CF5}" sibTransId="{EC1AFF77-9232-4EEB-95CB-85CEAB3B1FC0}"/>
    <dgm:cxn modelId="{8A5DAD7A-4154-489B-BCDE-3853328B3D3C}" type="presOf" srcId="{3F25DA44-7F3E-4C17-A40B-7F663FDBEA65}" destId="{111DEAC9-5D4C-4A6A-A44E-082A26F60596}" srcOrd="0" destOrd="0" presId="urn:microsoft.com/office/officeart/2005/8/layout/process1"/>
    <dgm:cxn modelId="{F045AD99-044C-49DA-9E9B-F7134B7BEFB6}" type="presParOf" srcId="{BF708676-7EFC-4C81-9D3A-3E677EAC1C7B}" destId="{111DEAC9-5D4C-4A6A-A44E-082A26F60596}" srcOrd="0" destOrd="0" presId="urn:microsoft.com/office/officeart/2005/8/layout/process1"/>
    <dgm:cxn modelId="{373EE972-B4C7-4A09-A384-1DFD2CFBD670}" type="presParOf" srcId="{BF708676-7EFC-4C81-9D3A-3E677EAC1C7B}" destId="{8A5CF0CE-3323-464D-9C63-05C1BDB053F5}" srcOrd="1" destOrd="0" presId="urn:microsoft.com/office/officeart/2005/8/layout/process1"/>
    <dgm:cxn modelId="{BA304EB4-1FB1-41B2-B779-286CD0F46BE6}" type="presParOf" srcId="{8A5CF0CE-3323-464D-9C63-05C1BDB053F5}" destId="{5FA465F6-7607-499F-BFB2-52F4E071FB67}" srcOrd="0" destOrd="0" presId="urn:microsoft.com/office/officeart/2005/8/layout/process1"/>
    <dgm:cxn modelId="{DF24AF32-B59E-4606-9C9F-7E05B721FDEE}" type="presParOf" srcId="{BF708676-7EFC-4C81-9D3A-3E677EAC1C7B}" destId="{552FB8E7-A5FB-4CC3-94C3-CE0BDF19F9F1}" srcOrd="2" destOrd="0" presId="urn:microsoft.com/office/officeart/2005/8/layout/process1"/>
    <dgm:cxn modelId="{3424346B-1B69-4765-B2ED-7D07C20CD266}" type="presParOf" srcId="{BF708676-7EFC-4C81-9D3A-3E677EAC1C7B}" destId="{353C3794-50AA-4D44-83C9-CE28317C3317}" srcOrd="3" destOrd="0" presId="urn:microsoft.com/office/officeart/2005/8/layout/process1"/>
    <dgm:cxn modelId="{BAE03C03-FCE7-44FA-A5EF-8B9E61332506}" type="presParOf" srcId="{353C3794-50AA-4D44-83C9-CE28317C3317}" destId="{5AFF040D-0639-4120-9E39-DA822CF9F321}" srcOrd="0" destOrd="0" presId="urn:microsoft.com/office/officeart/2005/8/layout/process1"/>
    <dgm:cxn modelId="{D95D83B3-F311-4164-9CEF-D30B8358B007}" type="presParOf" srcId="{BF708676-7EFC-4C81-9D3A-3E677EAC1C7B}" destId="{A1E15D63-E1FF-4A28-A04F-A2B65927BC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BA24-7E15-48FE-9692-E365BEF16F2A}">
      <dsp:nvSpPr>
        <dsp:cNvPr id="0" name=""/>
        <dsp:cNvSpPr/>
      </dsp:nvSpPr>
      <dsp:spPr>
        <a:xfrm>
          <a:off x="0" y="14848"/>
          <a:ext cx="7956550" cy="41521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Деятельность членов комиссии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0" y="14848"/>
        <a:ext cx="7956550" cy="415210"/>
      </dsp:txXfrm>
    </dsp:sp>
    <dsp:sp modelId="{9E497C3A-C21E-4140-9986-8CEC3578D1D0}">
      <dsp:nvSpPr>
        <dsp:cNvPr id="0" name=""/>
        <dsp:cNvSpPr/>
      </dsp:nvSpPr>
      <dsp:spPr>
        <a:xfrm>
          <a:off x="3885" y="494994"/>
          <a:ext cx="2649593" cy="1095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Гирс и Проценко отстаивали военно-оккупационный режим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85" y="494994"/>
        <a:ext cx="2649593" cy="1095336"/>
      </dsp:txXfrm>
    </dsp:sp>
    <dsp:sp modelId="{2964ABF7-6B02-40E9-9F5E-45A3F1A40F7F}">
      <dsp:nvSpPr>
        <dsp:cNvPr id="0" name=""/>
        <dsp:cNvSpPr/>
      </dsp:nvSpPr>
      <dsp:spPr>
        <a:xfrm>
          <a:off x="2653478" y="494994"/>
          <a:ext cx="2649593" cy="1095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Гейнс и Гутковский предлагали умеренный курс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653478" y="494994"/>
        <a:ext cx="2649593" cy="1095336"/>
      </dsp:txXfrm>
    </dsp:sp>
    <dsp:sp modelId="{473D2682-39D8-453B-A260-667116B122DB}">
      <dsp:nvSpPr>
        <dsp:cNvPr id="0" name=""/>
        <dsp:cNvSpPr/>
      </dsp:nvSpPr>
      <dsp:spPr>
        <a:xfrm>
          <a:off x="5306956" y="505498"/>
          <a:ext cx="2649593" cy="1095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Ч.Ч. Валиханов критиковал работу комиссии Бутакова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306956" y="505498"/>
        <a:ext cx="2649593" cy="1095336"/>
      </dsp:txXfrm>
    </dsp:sp>
    <dsp:sp modelId="{E8CB1EF8-9271-4490-A6BA-CD2845278FDC}">
      <dsp:nvSpPr>
        <dsp:cNvPr id="0" name=""/>
        <dsp:cNvSpPr/>
      </dsp:nvSpPr>
      <dsp:spPr>
        <a:xfrm>
          <a:off x="0" y="1590331"/>
          <a:ext cx="7956550" cy="12170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BA24-7E15-48FE-9692-E365BEF16F2A}">
      <dsp:nvSpPr>
        <dsp:cNvPr id="0" name=""/>
        <dsp:cNvSpPr/>
      </dsp:nvSpPr>
      <dsp:spPr>
        <a:xfrm>
          <a:off x="0" y="48395"/>
          <a:ext cx="7956550" cy="47925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Цели и задачи комиссии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0" y="48395"/>
        <a:ext cx="7956550" cy="479254"/>
      </dsp:txXfrm>
    </dsp:sp>
    <dsp:sp modelId="{9E497C3A-C21E-4140-9986-8CEC3578D1D0}">
      <dsp:nvSpPr>
        <dsp:cNvPr id="0" name=""/>
        <dsp:cNvSpPr/>
      </dsp:nvSpPr>
      <dsp:spPr>
        <a:xfrm>
          <a:off x="3885" y="580156"/>
          <a:ext cx="2649593" cy="1288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Введение новой системы управления в Степном крае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85" y="580156"/>
        <a:ext cx="2649593" cy="1288961"/>
      </dsp:txXfrm>
    </dsp:sp>
    <dsp:sp modelId="{2964ABF7-6B02-40E9-9F5E-45A3F1A40F7F}">
      <dsp:nvSpPr>
        <dsp:cNvPr id="0" name=""/>
        <dsp:cNvSpPr/>
      </dsp:nvSpPr>
      <dsp:spPr>
        <a:xfrm>
          <a:off x="2653478" y="580156"/>
          <a:ext cx="2649593" cy="1288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Упрощение делопроизводства судебных и следственных учреждений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653478" y="580156"/>
        <a:ext cx="2649593" cy="1288961"/>
      </dsp:txXfrm>
    </dsp:sp>
    <dsp:sp modelId="{473D2682-39D8-453B-A260-667116B122DB}">
      <dsp:nvSpPr>
        <dsp:cNvPr id="0" name=""/>
        <dsp:cNvSpPr/>
      </dsp:nvSpPr>
      <dsp:spPr>
        <a:xfrm>
          <a:off x="5306956" y="592517"/>
          <a:ext cx="2649593" cy="12889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Определение возможностей взимания налогов и повинностей</a:t>
          </a:r>
          <a:endParaRPr lang="ru-RU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306956" y="592517"/>
        <a:ext cx="2649593" cy="1288961"/>
      </dsp:txXfrm>
    </dsp:sp>
    <dsp:sp modelId="{E8CB1EF8-9271-4490-A6BA-CD2845278FDC}">
      <dsp:nvSpPr>
        <dsp:cNvPr id="0" name=""/>
        <dsp:cNvSpPr/>
      </dsp:nvSpPr>
      <dsp:spPr>
        <a:xfrm>
          <a:off x="0" y="1869117"/>
          <a:ext cx="7956550" cy="14321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2794C-1607-4733-ADCA-906674A22343}">
      <dsp:nvSpPr>
        <dsp:cNvPr id="0" name=""/>
        <dsp:cNvSpPr/>
      </dsp:nvSpPr>
      <dsp:spPr>
        <a:xfrm>
          <a:off x="0" y="14334"/>
          <a:ext cx="7609205" cy="10857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июня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1886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—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«Положение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об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управлении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Туркестанским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краем»</a:t>
          </a:r>
        </a:p>
      </dsp:txBody>
      <dsp:txXfrm>
        <a:off x="53002" y="67336"/>
        <a:ext cx="7503201" cy="979756"/>
      </dsp:txXfrm>
    </dsp:sp>
    <dsp:sp modelId="{3B57A0D3-8728-40A5-B79E-F7D5C3A120C7}">
      <dsp:nvSpPr>
        <dsp:cNvPr id="0" name=""/>
        <dsp:cNvSpPr/>
      </dsp:nvSpPr>
      <dsp:spPr>
        <a:xfrm>
          <a:off x="0" y="1100095"/>
          <a:ext cx="7609205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9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Сырдарьинская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Ферганская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Самаркандская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области 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вошли в состав Туркестанского края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Центр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-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город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Ташкент</a:t>
          </a:r>
        </a:p>
      </dsp:txBody>
      <dsp:txXfrm>
        <a:off x="0" y="1100095"/>
        <a:ext cx="7609205" cy="960480"/>
      </dsp:txXfrm>
    </dsp:sp>
    <dsp:sp modelId="{16F3467F-589A-42D1-9134-3E95797766A2}">
      <dsp:nvSpPr>
        <dsp:cNvPr id="0" name=""/>
        <dsp:cNvSpPr/>
      </dsp:nvSpPr>
      <dsp:spPr>
        <a:xfrm>
          <a:off x="0" y="2060575"/>
          <a:ext cx="7609205" cy="108576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25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марта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1891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года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—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«Положение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об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управлении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Акмолинской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Семипалатинской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Семиреченской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Уральской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Тургайской</a:t>
          </a:r>
          <a:r>
            <a:rPr lang="en-US" altLang="ru-RU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областями»</a:t>
          </a:r>
        </a:p>
      </dsp:txBody>
      <dsp:txXfrm>
        <a:off x="53002" y="2113577"/>
        <a:ext cx="7503201" cy="979756"/>
      </dsp:txXfrm>
    </dsp:sp>
    <dsp:sp modelId="{50C6C0C8-D2B1-4ACB-B170-96A2C2FB0436}">
      <dsp:nvSpPr>
        <dsp:cNvPr id="0" name=""/>
        <dsp:cNvSpPr/>
      </dsp:nvSpPr>
      <dsp:spPr>
        <a:xfrm>
          <a:off x="0" y="3146335"/>
          <a:ext cx="7609205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592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Уральская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Тургайская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Акмолинская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Семипалатинская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Семиреченская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области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вошли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состав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Степного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генерал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-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губернаторства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Центр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-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город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Омск</a:t>
          </a:r>
        </a:p>
      </dsp:txBody>
      <dsp:txXfrm>
        <a:off x="0" y="3146335"/>
        <a:ext cx="7609205" cy="960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>
        <a:xfrm>
          <a:off x="11105" y="0"/>
          <a:ext cx="2133102" cy="1252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</a:t>
          </a: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8</a:t>
          </a:r>
          <a:r>
            <a:rPr lang="ru-RU" sz="1800" b="1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01 - 1845 гг. </a:t>
          </a:r>
          <a:endParaRPr lang="ru-RU" sz="1800" b="1" i="0" kern="1200" smtClean="0"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м</a:t>
          </a:r>
          <a:r>
            <a:rPr lang="ru-RU" sz="1800" b="1" kern="120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ежду Уралом и Волгой</a:t>
          </a:r>
        </a:p>
      </dsp:txBody>
      <dsp:txXfrm>
        <a:off x="47781" y="36676"/>
        <a:ext cx="2059750" cy="1178868"/>
      </dsp:txXfrm>
    </dsp:sp>
    <dsp:sp modelId="{8A5CF0CE-3323-464D-9C63-05C1BDB053F5}">
      <dsp:nvSpPr>
        <dsp:cNvPr id="0" name=""/>
        <dsp:cNvSpPr/>
      </dsp:nvSpPr>
      <dsp:spPr>
        <a:xfrm>
          <a:off x="2357518" y="361605"/>
          <a:ext cx="452217" cy="5290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2357518" y="467407"/>
        <a:ext cx="316552" cy="317405"/>
      </dsp:txXfrm>
    </dsp:sp>
    <dsp:sp modelId="{552FB8E7-A5FB-4CC3-94C3-CE0BDF19F9F1}">
      <dsp:nvSpPr>
        <dsp:cNvPr id="0" name=""/>
        <dsp:cNvSpPr/>
      </dsp:nvSpPr>
      <dsp:spPr>
        <a:xfrm>
          <a:off x="2997448" y="0"/>
          <a:ext cx="2133102" cy="1252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Б</a:t>
          </a:r>
          <a:r>
            <a:rPr lang="ru-RU" sz="1800" b="1" kern="1200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укей</a:t>
          </a: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ru-RU" sz="1800" b="1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хан         (1801-1815)</a:t>
          </a:r>
        </a:p>
        <a:p>
          <a:pPr lvl="0" algn="ctr" defTabSz="8001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Ж</a:t>
          </a:r>
          <a:r>
            <a:rPr lang="ru-RU" sz="1800" b="1" kern="1200" dirty="0" err="1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ангир</a:t>
          </a: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 </a:t>
          </a:r>
          <a:r>
            <a:rPr lang="ru-RU" sz="1800" b="1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хан  (1823</a:t>
          </a: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/</a:t>
          </a:r>
          <a:r>
            <a:rPr lang="en-US" sz="1800" b="1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24</a:t>
          </a:r>
          <a:r>
            <a:rPr sz="18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</a:t>
          </a:r>
          <a:r>
            <a:rPr lang="ru-RU" sz="1800" b="1" kern="1200" dirty="0" smtClean="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1845</a:t>
          </a:r>
          <a:r>
            <a:rPr lang="ru-RU" sz="2000" b="1" kern="1200" dirty="0" smtClean="0">
              <a:latin typeface="Arial Narrow" panose="020B0606020202030204" pitchFamily="34" charset="0"/>
              <a:sym typeface="+mn-ea"/>
            </a:rPr>
            <a:t>)</a:t>
          </a:r>
        </a:p>
      </dsp:txBody>
      <dsp:txXfrm>
        <a:off x="3034124" y="36676"/>
        <a:ext cx="2059750" cy="1178868"/>
      </dsp:txXfrm>
    </dsp:sp>
    <dsp:sp modelId="{353C3794-50AA-4D44-83C9-CE28317C3317}">
      <dsp:nvSpPr>
        <dsp:cNvPr id="0" name=""/>
        <dsp:cNvSpPr/>
      </dsp:nvSpPr>
      <dsp:spPr>
        <a:xfrm>
          <a:off x="5343861" y="361605"/>
          <a:ext cx="452217" cy="5290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5343861" y="467407"/>
        <a:ext cx="316552" cy="317405"/>
      </dsp:txXfrm>
    </dsp:sp>
    <dsp:sp modelId="{A1E15D63-E1FF-4A28-A04F-A2B65927BC31}">
      <dsp:nvSpPr>
        <dsp:cNvPr id="0" name=""/>
        <dsp:cNvSpPr/>
      </dsp:nvSpPr>
      <dsp:spPr>
        <a:xfrm>
          <a:off x="5983792" y="0"/>
          <a:ext cx="2133102" cy="1252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1841 -  открытие светской школы</a:t>
          </a:r>
          <a:endParaRPr lang="ru-RU" sz="1800" b="1" i="0" kern="1200" dirty="0" smtClean="0">
            <a:latin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sym typeface="+mn-ea"/>
            </a:rPr>
            <a:t>1845 – упразднение ханской власти</a:t>
          </a:r>
          <a:endParaRPr lang="ru-RU" altLang="en-US" sz="1800" b="1" kern="1200" dirty="0" smtClean="0">
            <a:latin typeface="Arial Narrow" panose="020B0606020202030204" pitchFamily="34" charset="0"/>
            <a:sym typeface="+mn-ea"/>
          </a:endParaRPr>
        </a:p>
      </dsp:txBody>
      <dsp:txXfrm>
        <a:off x="6020468" y="36676"/>
        <a:ext cx="2059750" cy="117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E5BC0CD-B397-4F34-9B33-EF5C7C54113A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7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6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600203"/>
            <a:ext cx="10363200" cy="1780108"/>
          </a:xfrm>
        </p:spPr>
        <p:txBody>
          <a:bodyPr anchor="b">
            <a:normAutofit/>
          </a:bodyPr>
          <a:lstStyle>
            <a:lvl1pPr>
              <a:defRPr sz="2995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360">
                <a:solidFill>
                  <a:srgbClr val="FFFFFF"/>
                </a:solidFill>
              </a:defRPr>
            </a:lvl1pPr>
            <a:lvl2pPr marL="31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4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1447807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sp>
        <p:nvSpPr>
          <p:cNvPr id="9" name="Freeform 14"/>
          <p:cNvSpPr/>
          <p:nvPr/>
        </p:nvSpPr>
        <p:spPr bwMode="hidden">
          <a:xfrm>
            <a:off x="8063258" y="420359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10" name="Freeform 18"/>
          <p:cNvSpPr/>
          <p:nvPr/>
        </p:nvSpPr>
        <p:spPr bwMode="hidden">
          <a:xfrm>
            <a:off x="3492434" y="407529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12" name="Freeform 26"/>
          <p:cNvSpPr/>
          <p:nvPr/>
        </p:nvSpPr>
        <p:spPr bwMode="hidden">
          <a:xfrm>
            <a:off x="7479322" y="407417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299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4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360">
                <a:solidFill>
                  <a:srgbClr val="FFFFFF"/>
                </a:solidFill>
              </a:defRPr>
            </a:lvl1pPr>
            <a:lvl2pPr marL="31115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2pPr>
            <a:lvl3pPr marL="62166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3pPr>
            <a:lvl4pPr marL="93281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4pPr>
            <a:lvl5pPr marL="124396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5pPr>
            <a:lvl6pPr marL="155511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6pPr>
            <a:lvl7pPr marL="186563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7pPr>
            <a:lvl8pPr marL="217678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8pPr>
            <a:lvl9pPr marL="248793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5"/>
            <a:ext cx="5096256" cy="639763"/>
          </a:xfrm>
        </p:spPr>
        <p:txBody>
          <a:bodyPr anchor="ctr"/>
          <a:lstStyle>
            <a:lvl1pPr marL="0" indent="0" algn="ctr">
              <a:buNone/>
              <a:defRPr sz="1630" b="0">
                <a:solidFill>
                  <a:schemeClr val="tx2"/>
                </a:solidFill>
                <a:latin typeface="+mj-lt"/>
              </a:defRPr>
            </a:lvl1pPr>
            <a:lvl2pPr marL="311150" indent="0">
              <a:buNone/>
              <a:defRPr sz="1360" b="1"/>
            </a:lvl2pPr>
            <a:lvl3pPr marL="621665" indent="0">
              <a:buNone/>
              <a:defRPr sz="1270" b="1"/>
            </a:lvl3pPr>
            <a:lvl4pPr marL="932815" indent="0">
              <a:buNone/>
              <a:defRPr sz="1090" b="1"/>
            </a:lvl4pPr>
            <a:lvl5pPr marL="1243965" indent="0">
              <a:buNone/>
              <a:defRPr sz="1090" b="1"/>
            </a:lvl5pPr>
            <a:lvl6pPr marL="1555115" indent="0">
              <a:buNone/>
              <a:defRPr sz="1090" b="1"/>
            </a:lvl6pPr>
            <a:lvl7pPr marL="1865630" indent="0">
              <a:buNone/>
              <a:defRPr sz="1090" b="1"/>
            </a:lvl7pPr>
            <a:lvl8pPr marL="2176780" indent="0">
              <a:buNone/>
              <a:defRPr sz="1090" b="1"/>
            </a:lvl8pPr>
            <a:lvl9pPr marL="2487930" indent="0">
              <a:buNone/>
              <a:defRPr sz="10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1360"/>
            </a:lvl1pPr>
            <a:lvl2pPr>
              <a:defRPr sz="1270"/>
            </a:lvl2pPr>
            <a:lvl3pPr>
              <a:defRPr sz="1090"/>
            </a:lvl3pPr>
            <a:lvl4pPr>
              <a:defRPr sz="995"/>
            </a:lvl4pPr>
            <a:lvl5pPr>
              <a:defRPr sz="995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5"/>
            <a:ext cx="5096256" cy="639763"/>
          </a:xfrm>
        </p:spPr>
        <p:txBody>
          <a:bodyPr anchor="ctr"/>
          <a:lstStyle>
            <a:lvl1pPr marL="0" indent="0" algn="ctr">
              <a:buNone/>
              <a:defRPr sz="1630" b="0" i="0">
                <a:solidFill>
                  <a:schemeClr val="tx2"/>
                </a:solidFill>
                <a:latin typeface="+mj-lt"/>
              </a:defRPr>
            </a:lvl1pPr>
            <a:lvl2pPr marL="311150" indent="0">
              <a:buNone/>
              <a:defRPr sz="1360" b="1"/>
            </a:lvl2pPr>
            <a:lvl3pPr marL="621665" indent="0">
              <a:buNone/>
              <a:defRPr sz="1270" b="1"/>
            </a:lvl3pPr>
            <a:lvl4pPr marL="932815" indent="0">
              <a:buNone/>
              <a:defRPr sz="1090" b="1"/>
            </a:lvl4pPr>
            <a:lvl5pPr marL="1243965" indent="0">
              <a:buNone/>
              <a:defRPr sz="1090" b="1"/>
            </a:lvl5pPr>
            <a:lvl6pPr marL="1555115" indent="0">
              <a:buNone/>
              <a:defRPr sz="1090" b="1"/>
            </a:lvl6pPr>
            <a:lvl7pPr marL="1865630" indent="0">
              <a:buNone/>
              <a:defRPr sz="1090" b="1"/>
            </a:lvl7pPr>
            <a:lvl8pPr marL="2176780" indent="0">
              <a:buNone/>
              <a:defRPr sz="1090" b="1"/>
            </a:lvl8pPr>
            <a:lvl9pPr marL="2487930" indent="0">
              <a:buNone/>
              <a:defRPr sz="10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429003"/>
            <a:ext cx="5096256" cy="2697163"/>
          </a:xfrm>
        </p:spPr>
        <p:txBody>
          <a:bodyPr/>
          <a:lstStyle>
            <a:lvl1pPr>
              <a:defRPr sz="1360"/>
            </a:lvl1pPr>
            <a:lvl2pPr>
              <a:defRPr sz="1270"/>
            </a:lvl2pPr>
            <a:lvl3pPr>
              <a:defRPr sz="1090"/>
            </a:lvl3pPr>
            <a:lvl4pPr>
              <a:defRPr sz="995"/>
            </a:lvl4pPr>
            <a:lvl5pPr>
              <a:defRPr sz="995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35814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10"/>
              </a:spcAft>
              <a:buNone/>
              <a:defRPr sz="1270">
                <a:solidFill>
                  <a:schemeClr val="tx2"/>
                </a:solidFill>
              </a:defRPr>
            </a:lvl1pPr>
            <a:lvl2pPr marL="311150" indent="0">
              <a:buNone/>
              <a:defRPr sz="815"/>
            </a:lvl2pPr>
            <a:lvl3pPr marL="621665" indent="0">
              <a:buNone/>
              <a:defRPr sz="725"/>
            </a:lvl3pPr>
            <a:lvl4pPr marL="932815" indent="0">
              <a:buNone/>
              <a:defRPr sz="635"/>
            </a:lvl4pPr>
            <a:lvl5pPr marL="1243965" indent="0">
              <a:buNone/>
              <a:defRPr sz="635"/>
            </a:lvl5pPr>
            <a:lvl6pPr marL="1555115" indent="0">
              <a:buNone/>
              <a:defRPr sz="635"/>
            </a:lvl6pPr>
            <a:lvl7pPr marL="1865630" indent="0">
              <a:buNone/>
              <a:defRPr sz="635"/>
            </a:lvl7pPr>
            <a:lvl8pPr marL="2176780" indent="0">
              <a:buNone/>
              <a:defRPr sz="635"/>
            </a:lvl8pPr>
            <a:lvl9pPr marL="2487930" indent="0">
              <a:buNone/>
              <a:defRPr sz="63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4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3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175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8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54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36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27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09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090">
                <a:solidFill>
                  <a:schemeClr val="tx2"/>
                </a:solidFill>
              </a:defRPr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6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0" y="338672"/>
            <a:ext cx="5083527" cy="2429935"/>
          </a:xfrm>
        </p:spPr>
        <p:txBody>
          <a:bodyPr anchor="b">
            <a:normAutofit/>
          </a:bodyPr>
          <a:lstStyle>
            <a:lvl1pPr algn="l">
              <a:defRPr sz="1905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5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270">
                <a:solidFill>
                  <a:srgbClr val="FFFFFF"/>
                </a:solidFill>
              </a:defRPr>
            </a:lvl1pPr>
            <a:lvl2pPr marL="311150" indent="0">
              <a:buNone/>
              <a:defRPr sz="815"/>
            </a:lvl2pPr>
            <a:lvl3pPr marL="621665" indent="0">
              <a:buNone/>
              <a:defRPr sz="725"/>
            </a:lvl3pPr>
            <a:lvl4pPr marL="932815" indent="0">
              <a:buNone/>
              <a:defRPr sz="635"/>
            </a:lvl4pPr>
            <a:lvl5pPr marL="1243965" indent="0">
              <a:buNone/>
              <a:defRPr sz="635"/>
            </a:lvl5pPr>
            <a:lvl6pPr marL="1555115" indent="0">
              <a:buNone/>
              <a:defRPr sz="635"/>
            </a:lvl6pPr>
            <a:lvl7pPr marL="1865630" indent="0">
              <a:buNone/>
              <a:defRPr sz="635"/>
            </a:lvl7pPr>
            <a:lvl8pPr marL="2176780" indent="0">
              <a:buNone/>
              <a:defRPr sz="635"/>
            </a:lvl8pPr>
            <a:lvl9pPr marL="2487930" indent="0">
              <a:buNone/>
              <a:defRPr sz="63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2" y="1371601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175">
                <a:solidFill>
                  <a:schemeClr val="bg1"/>
                </a:solidFill>
              </a:defRPr>
            </a:lvl1pPr>
            <a:lvl2pPr marL="311150" indent="0">
              <a:buNone/>
              <a:defRPr sz="1905"/>
            </a:lvl2pPr>
            <a:lvl3pPr marL="621665" indent="0">
              <a:buNone/>
              <a:defRPr sz="1630"/>
            </a:lvl3pPr>
            <a:lvl4pPr marL="932815" indent="0">
              <a:buNone/>
              <a:defRPr sz="1360"/>
            </a:lvl4pPr>
            <a:lvl5pPr marL="1243965" indent="0">
              <a:buNone/>
              <a:defRPr sz="1360"/>
            </a:lvl5pPr>
            <a:lvl6pPr marL="1555115" indent="0">
              <a:buNone/>
              <a:defRPr sz="1360"/>
            </a:lvl6pPr>
            <a:lvl7pPr marL="1865630" indent="0">
              <a:buNone/>
              <a:defRPr sz="1360"/>
            </a:lvl7pPr>
            <a:lvl8pPr marL="2176780" indent="0">
              <a:buNone/>
              <a:defRPr sz="1360"/>
            </a:lvl8pPr>
            <a:lvl9pPr marL="2487930" indent="0">
              <a:buNone/>
              <a:defRPr sz="13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3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38328"/>
            <a:ext cx="10972800" cy="12527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9"/>
            <a:ext cx="504892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25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90" y="6250169"/>
            <a:ext cx="504892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25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3" y="6250166"/>
            <a:ext cx="15491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25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3" y="2675467"/>
            <a:ext cx="9877777" cy="34506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21665" rtl="0" eaLnBrk="1" latinLnBrk="0" hangingPunct="1">
        <a:spcBef>
          <a:spcPct val="0"/>
        </a:spcBef>
        <a:buNone/>
        <a:defRPr sz="2995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6690" indent="-186690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30" kern="1200">
          <a:solidFill>
            <a:schemeClr val="tx2"/>
          </a:solidFill>
          <a:latin typeface="+mn-lt"/>
          <a:ea typeface="+mn-ea"/>
          <a:cs typeface="+mn-cs"/>
        </a:defRPr>
      </a:lvl1pPr>
      <a:lvl2pPr marL="391795" indent="-186690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40" kern="1200">
          <a:solidFill>
            <a:schemeClr val="tx2"/>
          </a:solidFill>
          <a:latin typeface="+mn-lt"/>
          <a:ea typeface="+mn-ea"/>
          <a:cs typeface="+mn-cs"/>
        </a:defRPr>
      </a:lvl2pPr>
      <a:lvl3pPr marL="582295" indent="-155575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360" kern="1200">
          <a:solidFill>
            <a:schemeClr val="tx2"/>
          </a:solidFill>
          <a:latin typeface="+mn-lt"/>
          <a:ea typeface="+mn-ea"/>
          <a:cs typeface="+mn-cs"/>
        </a:defRPr>
      </a:lvl3pPr>
      <a:lvl4pPr marL="777240" indent="-155575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270" kern="1200">
          <a:solidFill>
            <a:schemeClr val="tx2"/>
          </a:solidFill>
          <a:latin typeface="+mn-lt"/>
          <a:ea typeface="+mn-ea"/>
          <a:cs typeface="+mn-cs"/>
        </a:defRPr>
      </a:lvl4pPr>
      <a:lvl5pPr marL="995045" indent="-155575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090" kern="1200">
          <a:solidFill>
            <a:schemeClr val="tx2"/>
          </a:solidFill>
          <a:latin typeface="+mn-lt"/>
          <a:ea typeface="+mn-ea"/>
          <a:cs typeface="+mn-cs"/>
        </a:defRPr>
      </a:lvl5pPr>
      <a:lvl6pPr marL="1212850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6pPr>
      <a:lvl7pPr marL="1430655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7pPr>
      <a:lvl8pPr marL="1647825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8pPr>
      <a:lvl9pPr marL="1865630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1pPr>
      <a:lvl2pPr marL="31115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2pPr>
      <a:lvl3pPr marL="62166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93281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24396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55511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86563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17678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48793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3180" y="2020408"/>
            <a:ext cx="8377517" cy="1277471"/>
          </a:xfrm>
        </p:spPr>
        <p:txBody>
          <a:bodyPr>
            <a:noAutofit/>
          </a:bodyPr>
          <a:lstStyle/>
          <a:p>
            <a:pPr>
              <a:tabLst>
                <a:tab pos="4397375" algn="l"/>
              </a:tabLst>
            </a:pP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«ИСТОРИЯ КАЗАХСТАНА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»</a:t>
            </a:r>
            <a:b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alt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ЛЕКЦИЯ №7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Казахстан в контексте политики России: административное реформирование (последняя четверть XVIII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начало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ХХ вв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.) </a:t>
            </a:r>
            <a:endParaRPr lang="ru-RU" sz="26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3"/>
          <p:cNvSpPr txBox="1"/>
          <p:nvPr/>
        </p:nvSpPr>
        <p:spPr>
          <a:xfrm>
            <a:off x="348615" y="243840"/>
            <a:ext cx="10752455" cy="1693545"/>
          </a:xfrm>
          <a:prstGeom prst="rect">
            <a:avLst/>
          </a:prstGeom>
        </p:spPr>
        <p:txBody>
          <a:bodyPr vert="horz" lIns="62201" tIns="31101" rIns="62201" bIns="311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ГОСТЕПРИИМСТВА»</a:t>
            </a:r>
          </a:p>
          <a:p>
            <a:r>
              <a:rPr lang="ru-RU" sz="2600" b="1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74200" y="4658527"/>
            <a:ext cx="5879119" cy="1271629"/>
          </a:xfrm>
          <a:prstGeom prst="rect">
            <a:avLst/>
          </a:prstGeom>
        </p:spPr>
        <p:txBody>
          <a:bodyPr vert="horz" lIns="62201" tIns="31101" rIns="62201" bIns="31101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906565" y="6165133"/>
            <a:ext cx="1862903" cy="356893"/>
          </a:xfrm>
          <a:prstGeom prst="rect">
            <a:avLst/>
          </a:prstGeom>
        </p:spPr>
        <p:txBody>
          <a:bodyPr vert="horz" lIns="62201" tIns="31101" rIns="62201" bIns="31101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Туркестан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52489" y="1366887"/>
            <a:ext cx="9803877" cy="4404098"/>
          </a:xfrm>
        </p:spPr>
        <p:txBody>
          <a:bodyPr>
            <a:noAutofit/>
          </a:bodyPr>
          <a:lstStyle/>
          <a:p>
            <a:pPr marL="976630" indent="-34290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Положения 1886 и 1891 годов укрепили колониальные органы власти, увеличив штат полицейских урядников, приставов и военных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команд</a:t>
            </a:r>
          </a:p>
          <a:p>
            <a:pPr marL="976630" indent="-34290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Букеевского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ханства стало важным событием в истории казахского народа, которое позволило казахам Младшего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жуза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сохранить свои земли и государственность вплоть до 1845 года</a:t>
            </a:r>
          </a:p>
          <a:p>
            <a:pPr marL="665480" indent="-34290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66929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55" y="131975"/>
            <a:ext cx="6779970" cy="1469613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3035" y="-84068"/>
            <a:ext cx="6083102" cy="1939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820" y="1470025"/>
            <a:ext cx="11671928" cy="3779211"/>
          </a:xfrm>
          <a:prstGeom prst="rect">
            <a:avLst/>
          </a:prstGeom>
        </p:spPr>
        <p:txBody>
          <a:bodyPr wrap="square" lIns="62201" tIns="31101" rIns="62201" bIns="31101">
            <a:spAutoFit/>
          </a:bodyPr>
          <a:lstStyle/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Абдиров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Завоевание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царской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Россией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Астана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2000.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171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Бекмаханов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Присоединение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России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1957.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342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Васильев Д.В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 Россия и Казахская степь: административная политика и статус окраины.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М., 2014.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Есенберлин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И. Кочевники: Историческая трилогия. А., 1998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220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3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Зиманов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С.З. Россия и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Букеевское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ханство. А., 1982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178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300" dirty="0" smtClean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ru-RU" sz="23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Касымбаев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Ж.К. Государственные деятели казахских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ханств.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А., 1999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-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246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marL="457200" indent="-457200" fontAlgn="base">
              <a:lnSpc>
                <a:spcPct val="150000"/>
              </a:lnSpc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Хафизова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К.Ш. Степные властители и их дипломатия в XVIII-XIX веках. </a:t>
            </a:r>
            <a:r>
              <a:rPr lang="ru-RU" sz="23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А.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, 2019. - </a:t>
            </a:r>
            <a:r>
              <a:rPr lang="ru-RU" altLang="en-US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479</a:t>
            </a:r>
            <a:r>
              <a:rPr lang="en-US" alt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3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939" y="1337618"/>
            <a:ext cx="11571553" cy="32194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Реформирование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институтов власти и внедрение системы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территориально-административного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управления на территории Младшего и Среднего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жузов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Деятельность Степной комиссии. Временные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Положения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Положение об управлении Туркестанским краем (1886 г.)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Положение об управлении Степными областями (1891 г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Образование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Букеевского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ханства (Внутренней орды):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системы управления,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992" y="373886"/>
            <a:ext cx="5925071" cy="123712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30" y="1383665"/>
            <a:ext cx="9705340" cy="54743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лекции: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анализ влияния административных реформ России на социально-политическое устройство казахского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общества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изучить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внедрение нового порядка управления в Младшем и Среднем </a:t>
            </a:r>
            <a:r>
              <a:rPr lang="ru-RU" sz="24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жузах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показать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изменения в административно-политическом устройстве Казахстана по реформам 60-90-х годов XIX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века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оценить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последствия введения Положений об управлении 1886 и 1891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годов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выявить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специфические черты системы управления и организации политической власти в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Букеевском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ханстве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ru-RU" sz="24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26" y="439990"/>
            <a:ext cx="4524672" cy="85216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0449" y="172332"/>
            <a:ext cx="7107811" cy="852160"/>
          </a:xfrm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ЛИКВИДАЦИЯ ХАНСКОЙ ВЛАСТИ</a:t>
            </a:r>
            <a:endParaRPr lang="en-US" sz="26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2604316" y="1242839"/>
            <a:ext cx="5040822" cy="5421912"/>
            <a:chOff x="2153025" y="1699173"/>
            <a:chExt cx="4460877" cy="4708704"/>
          </a:xfrm>
        </p:grpSpPr>
        <p:sp>
          <p:nvSpPr>
            <p:cNvPr id="21" name="Полилиния 20"/>
            <p:cNvSpPr/>
            <p:nvPr/>
          </p:nvSpPr>
          <p:spPr>
            <a:xfrm>
              <a:off x="2153025" y="1699173"/>
              <a:ext cx="1982612" cy="991306"/>
            </a:xfrm>
            <a:custGeom>
              <a:avLst/>
              <a:gdLst>
                <a:gd name="connsiteX0" fmla="*/ 0 w 1982612"/>
                <a:gd name="connsiteY0" fmla="*/ 99131 h 991306"/>
                <a:gd name="connsiteX1" fmla="*/ 99131 w 1982612"/>
                <a:gd name="connsiteY1" fmla="*/ 0 h 991306"/>
                <a:gd name="connsiteX2" fmla="*/ 1883481 w 1982612"/>
                <a:gd name="connsiteY2" fmla="*/ 0 h 991306"/>
                <a:gd name="connsiteX3" fmla="*/ 1982612 w 1982612"/>
                <a:gd name="connsiteY3" fmla="*/ 99131 h 991306"/>
                <a:gd name="connsiteX4" fmla="*/ 1982612 w 1982612"/>
                <a:gd name="connsiteY4" fmla="*/ 892175 h 991306"/>
                <a:gd name="connsiteX5" fmla="*/ 1883481 w 1982612"/>
                <a:gd name="connsiteY5" fmla="*/ 991306 h 991306"/>
                <a:gd name="connsiteX6" fmla="*/ 99131 w 1982612"/>
                <a:gd name="connsiteY6" fmla="*/ 991306 h 991306"/>
                <a:gd name="connsiteX7" fmla="*/ 0 w 1982612"/>
                <a:gd name="connsiteY7" fmla="*/ 892175 h 991306"/>
                <a:gd name="connsiteX8" fmla="*/ 0 w 1982612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612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883481" y="0"/>
                  </a:lnTo>
                  <a:cubicBezTo>
                    <a:pt x="1938230" y="0"/>
                    <a:pt x="1982612" y="44382"/>
                    <a:pt x="1982612" y="99131"/>
                  </a:cubicBezTo>
                  <a:lnTo>
                    <a:pt x="1982612" y="892175"/>
                  </a:lnTo>
                  <a:cubicBezTo>
                    <a:pt x="1982612" y="946924"/>
                    <a:pt x="1938230" y="991306"/>
                    <a:pt x="1883481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0" kern="1200" dirty="0" smtClean="0">
                  <a:latin typeface="Arial Narrow" panose="020B0606020202030204" pitchFamily="34" charset="0"/>
                </a:rPr>
                <a:t>Устав о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0" kern="1200" dirty="0" smtClean="0">
                  <a:latin typeface="Arial Narrow" panose="020B0606020202030204" pitchFamily="34" charset="0"/>
                </a:rPr>
                <a:t>Сибирских киргизах 1822 г.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351286" y="2690479"/>
              <a:ext cx="198261" cy="7434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43479"/>
                  </a:lnTo>
                  <a:lnTo>
                    <a:pt x="198261" y="743479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2549547" y="2938306"/>
              <a:ext cx="1586089" cy="991306"/>
            </a:xfrm>
            <a:custGeom>
              <a:avLst/>
              <a:gdLst>
                <a:gd name="connsiteX0" fmla="*/ 0 w 1586089"/>
                <a:gd name="connsiteY0" fmla="*/ 99131 h 991306"/>
                <a:gd name="connsiteX1" fmla="*/ 99131 w 1586089"/>
                <a:gd name="connsiteY1" fmla="*/ 0 h 991306"/>
                <a:gd name="connsiteX2" fmla="*/ 1486958 w 1586089"/>
                <a:gd name="connsiteY2" fmla="*/ 0 h 991306"/>
                <a:gd name="connsiteX3" fmla="*/ 1586089 w 1586089"/>
                <a:gd name="connsiteY3" fmla="*/ 99131 h 991306"/>
                <a:gd name="connsiteX4" fmla="*/ 1586089 w 1586089"/>
                <a:gd name="connsiteY4" fmla="*/ 892175 h 991306"/>
                <a:gd name="connsiteX5" fmla="*/ 1486958 w 1586089"/>
                <a:gd name="connsiteY5" fmla="*/ 991306 h 991306"/>
                <a:gd name="connsiteX6" fmla="*/ 99131 w 1586089"/>
                <a:gd name="connsiteY6" fmla="*/ 991306 h 991306"/>
                <a:gd name="connsiteX7" fmla="*/ 0 w 1586089"/>
                <a:gd name="connsiteY7" fmla="*/ 892175 h 991306"/>
                <a:gd name="connsiteX8" fmla="*/ 0 w 1586089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089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486958" y="0"/>
                  </a:lnTo>
                  <a:cubicBezTo>
                    <a:pt x="1541707" y="0"/>
                    <a:pt x="1586089" y="44382"/>
                    <a:pt x="1586089" y="99131"/>
                  </a:cubicBezTo>
                  <a:lnTo>
                    <a:pt x="1586089" y="892175"/>
                  </a:lnTo>
                  <a:cubicBezTo>
                    <a:pt x="1586089" y="946924"/>
                    <a:pt x="1541707" y="991306"/>
                    <a:pt x="1486958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dirty="0" smtClean="0">
                  <a:latin typeface="Arial Narrow" panose="020B0606020202030204" pitchFamily="34" charset="0"/>
                </a:rPr>
                <a:t>М.М. Сперанский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351286" y="2690479"/>
              <a:ext cx="198261" cy="19826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2612"/>
                  </a:lnTo>
                  <a:lnTo>
                    <a:pt x="198261" y="1982612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2549547" y="4177438"/>
              <a:ext cx="1586089" cy="991306"/>
            </a:xfrm>
            <a:custGeom>
              <a:avLst/>
              <a:gdLst>
                <a:gd name="connsiteX0" fmla="*/ 0 w 1586089"/>
                <a:gd name="connsiteY0" fmla="*/ 99131 h 991306"/>
                <a:gd name="connsiteX1" fmla="*/ 99131 w 1586089"/>
                <a:gd name="connsiteY1" fmla="*/ 0 h 991306"/>
                <a:gd name="connsiteX2" fmla="*/ 1486958 w 1586089"/>
                <a:gd name="connsiteY2" fmla="*/ 0 h 991306"/>
                <a:gd name="connsiteX3" fmla="*/ 1586089 w 1586089"/>
                <a:gd name="connsiteY3" fmla="*/ 99131 h 991306"/>
                <a:gd name="connsiteX4" fmla="*/ 1586089 w 1586089"/>
                <a:gd name="connsiteY4" fmla="*/ 892175 h 991306"/>
                <a:gd name="connsiteX5" fmla="*/ 1486958 w 1586089"/>
                <a:gd name="connsiteY5" fmla="*/ 991306 h 991306"/>
                <a:gd name="connsiteX6" fmla="*/ 99131 w 1586089"/>
                <a:gd name="connsiteY6" fmla="*/ 991306 h 991306"/>
                <a:gd name="connsiteX7" fmla="*/ 0 w 1586089"/>
                <a:gd name="connsiteY7" fmla="*/ 892175 h 991306"/>
                <a:gd name="connsiteX8" fmla="*/ 0 w 1586089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089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486958" y="0"/>
                  </a:lnTo>
                  <a:cubicBezTo>
                    <a:pt x="1541707" y="0"/>
                    <a:pt x="1586089" y="44382"/>
                    <a:pt x="1586089" y="99131"/>
                  </a:cubicBezTo>
                  <a:lnTo>
                    <a:pt x="1586089" y="892175"/>
                  </a:lnTo>
                  <a:cubicBezTo>
                    <a:pt x="1586089" y="946924"/>
                    <a:pt x="1541707" y="991306"/>
                    <a:pt x="1486958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7996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smtClean="0">
                  <a:latin typeface="Arial Narrow" panose="020B0606020202030204" pitchFamily="34" charset="0"/>
                </a:rPr>
                <a:t>Средний жуз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351286" y="2690479"/>
              <a:ext cx="198261" cy="3221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21744"/>
                  </a:lnTo>
                  <a:lnTo>
                    <a:pt x="198261" y="3221744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2549547" y="5416571"/>
              <a:ext cx="1586089" cy="991306"/>
            </a:xfrm>
            <a:custGeom>
              <a:avLst/>
              <a:gdLst>
                <a:gd name="connsiteX0" fmla="*/ 0 w 1586089"/>
                <a:gd name="connsiteY0" fmla="*/ 99131 h 991306"/>
                <a:gd name="connsiteX1" fmla="*/ 99131 w 1586089"/>
                <a:gd name="connsiteY1" fmla="*/ 0 h 991306"/>
                <a:gd name="connsiteX2" fmla="*/ 1486958 w 1586089"/>
                <a:gd name="connsiteY2" fmla="*/ 0 h 991306"/>
                <a:gd name="connsiteX3" fmla="*/ 1586089 w 1586089"/>
                <a:gd name="connsiteY3" fmla="*/ 99131 h 991306"/>
                <a:gd name="connsiteX4" fmla="*/ 1586089 w 1586089"/>
                <a:gd name="connsiteY4" fmla="*/ 892175 h 991306"/>
                <a:gd name="connsiteX5" fmla="*/ 1486958 w 1586089"/>
                <a:gd name="connsiteY5" fmla="*/ 991306 h 991306"/>
                <a:gd name="connsiteX6" fmla="*/ 99131 w 1586089"/>
                <a:gd name="connsiteY6" fmla="*/ 991306 h 991306"/>
                <a:gd name="connsiteX7" fmla="*/ 0 w 1586089"/>
                <a:gd name="connsiteY7" fmla="*/ 892175 h 991306"/>
                <a:gd name="connsiteX8" fmla="*/ 0 w 1586089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089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486958" y="0"/>
                  </a:lnTo>
                  <a:cubicBezTo>
                    <a:pt x="1541707" y="0"/>
                    <a:pt x="1586089" y="44382"/>
                    <a:pt x="1586089" y="99131"/>
                  </a:cubicBezTo>
                  <a:lnTo>
                    <a:pt x="1586089" y="892175"/>
                  </a:lnTo>
                  <a:cubicBezTo>
                    <a:pt x="1586089" y="946924"/>
                    <a:pt x="1541707" y="991306"/>
                    <a:pt x="1486958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15996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dirty="0" smtClean="0">
                  <a:latin typeface="Arial Narrow" panose="020B0606020202030204" pitchFamily="34" charset="0"/>
                </a:rPr>
                <a:t>округ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dirty="0" smtClean="0">
                  <a:latin typeface="Arial Narrow" panose="020B0606020202030204" pitchFamily="34" charset="0"/>
                </a:rPr>
                <a:t>волость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dirty="0" smtClean="0">
                  <a:latin typeface="Arial Narrow" panose="020B0606020202030204" pitchFamily="34" charset="0"/>
                </a:rPr>
                <a:t>аул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631290" y="1699173"/>
              <a:ext cx="1982612" cy="991306"/>
            </a:xfrm>
            <a:custGeom>
              <a:avLst/>
              <a:gdLst>
                <a:gd name="connsiteX0" fmla="*/ 0 w 1982612"/>
                <a:gd name="connsiteY0" fmla="*/ 99131 h 991306"/>
                <a:gd name="connsiteX1" fmla="*/ 99131 w 1982612"/>
                <a:gd name="connsiteY1" fmla="*/ 0 h 991306"/>
                <a:gd name="connsiteX2" fmla="*/ 1883481 w 1982612"/>
                <a:gd name="connsiteY2" fmla="*/ 0 h 991306"/>
                <a:gd name="connsiteX3" fmla="*/ 1982612 w 1982612"/>
                <a:gd name="connsiteY3" fmla="*/ 99131 h 991306"/>
                <a:gd name="connsiteX4" fmla="*/ 1982612 w 1982612"/>
                <a:gd name="connsiteY4" fmla="*/ 892175 h 991306"/>
                <a:gd name="connsiteX5" fmla="*/ 1883481 w 1982612"/>
                <a:gd name="connsiteY5" fmla="*/ 991306 h 991306"/>
                <a:gd name="connsiteX6" fmla="*/ 99131 w 1982612"/>
                <a:gd name="connsiteY6" fmla="*/ 991306 h 991306"/>
                <a:gd name="connsiteX7" fmla="*/ 0 w 1982612"/>
                <a:gd name="connsiteY7" fmla="*/ 892175 h 991306"/>
                <a:gd name="connsiteX8" fmla="*/ 0 w 1982612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2612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883481" y="0"/>
                  </a:lnTo>
                  <a:cubicBezTo>
                    <a:pt x="1938230" y="0"/>
                    <a:pt x="1982612" y="44382"/>
                    <a:pt x="1982612" y="99131"/>
                  </a:cubicBezTo>
                  <a:lnTo>
                    <a:pt x="1982612" y="892175"/>
                  </a:lnTo>
                  <a:cubicBezTo>
                    <a:pt x="1982612" y="946924"/>
                    <a:pt x="1938230" y="991306"/>
                    <a:pt x="1883481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39996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39996"/>
              </a:schemeClr>
            </a:effectRef>
            <a:fontRef idx="minor">
              <a:schemeClr val="dk1"/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1" i="0" kern="1200" smtClean="0">
                  <a:latin typeface="Arial Narrow" panose="020B0606020202030204" pitchFamily="34" charset="0"/>
                </a:rPr>
                <a:t>Устав об </a:t>
              </a:r>
              <a:r>
                <a:rPr lang="ru-RU" sz="2000" b="1" i="0" kern="1200" dirty="0" smtClean="0">
                  <a:latin typeface="Arial Narrow" panose="020B0606020202030204" pitchFamily="34" charset="0"/>
                </a:rPr>
                <a:t>Оренбургских киргизах 1824 г.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829551" y="2690479"/>
              <a:ext cx="198261" cy="7434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43479"/>
                  </a:lnTo>
                  <a:lnTo>
                    <a:pt x="198261" y="743479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5027812" y="2938306"/>
              <a:ext cx="1586089" cy="991306"/>
            </a:xfrm>
            <a:custGeom>
              <a:avLst/>
              <a:gdLst>
                <a:gd name="connsiteX0" fmla="*/ 0 w 1586089"/>
                <a:gd name="connsiteY0" fmla="*/ 99131 h 991306"/>
                <a:gd name="connsiteX1" fmla="*/ 99131 w 1586089"/>
                <a:gd name="connsiteY1" fmla="*/ 0 h 991306"/>
                <a:gd name="connsiteX2" fmla="*/ 1486958 w 1586089"/>
                <a:gd name="connsiteY2" fmla="*/ 0 h 991306"/>
                <a:gd name="connsiteX3" fmla="*/ 1586089 w 1586089"/>
                <a:gd name="connsiteY3" fmla="*/ 99131 h 991306"/>
                <a:gd name="connsiteX4" fmla="*/ 1586089 w 1586089"/>
                <a:gd name="connsiteY4" fmla="*/ 892175 h 991306"/>
                <a:gd name="connsiteX5" fmla="*/ 1486958 w 1586089"/>
                <a:gd name="connsiteY5" fmla="*/ 991306 h 991306"/>
                <a:gd name="connsiteX6" fmla="*/ 99131 w 1586089"/>
                <a:gd name="connsiteY6" fmla="*/ 991306 h 991306"/>
                <a:gd name="connsiteX7" fmla="*/ 0 w 1586089"/>
                <a:gd name="connsiteY7" fmla="*/ 892175 h 991306"/>
                <a:gd name="connsiteX8" fmla="*/ 0 w 1586089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089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486958" y="0"/>
                  </a:lnTo>
                  <a:cubicBezTo>
                    <a:pt x="1541707" y="0"/>
                    <a:pt x="1586089" y="44382"/>
                    <a:pt x="1586089" y="99131"/>
                  </a:cubicBezTo>
                  <a:lnTo>
                    <a:pt x="1586089" y="892175"/>
                  </a:lnTo>
                  <a:cubicBezTo>
                    <a:pt x="1586089" y="946924"/>
                    <a:pt x="1541707" y="991306"/>
                    <a:pt x="1486958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23996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smtClean="0">
                  <a:latin typeface="Arial Narrow" panose="020B0606020202030204" pitchFamily="34" charset="0"/>
                </a:rPr>
                <a:t>П.К. Эссен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829551" y="2690479"/>
              <a:ext cx="198261" cy="198261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982612"/>
                  </a:lnTo>
                  <a:lnTo>
                    <a:pt x="198261" y="1982612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4" name="Полилиния 1023"/>
            <p:cNvSpPr/>
            <p:nvPr/>
          </p:nvSpPr>
          <p:spPr>
            <a:xfrm>
              <a:off x="5027812" y="4177438"/>
              <a:ext cx="1586089" cy="991306"/>
            </a:xfrm>
            <a:custGeom>
              <a:avLst/>
              <a:gdLst>
                <a:gd name="connsiteX0" fmla="*/ 0 w 1586089"/>
                <a:gd name="connsiteY0" fmla="*/ 99131 h 991306"/>
                <a:gd name="connsiteX1" fmla="*/ 99131 w 1586089"/>
                <a:gd name="connsiteY1" fmla="*/ 0 h 991306"/>
                <a:gd name="connsiteX2" fmla="*/ 1486958 w 1586089"/>
                <a:gd name="connsiteY2" fmla="*/ 0 h 991306"/>
                <a:gd name="connsiteX3" fmla="*/ 1586089 w 1586089"/>
                <a:gd name="connsiteY3" fmla="*/ 99131 h 991306"/>
                <a:gd name="connsiteX4" fmla="*/ 1586089 w 1586089"/>
                <a:gd name="connsiteY4" fmla="*/ 892175 h 991306"/>
                <a:gd name="connsiteX5" fmla="*/ 1486958 w 1586089"/>
                <a:gd name="connsiteY5" fmla="*/ 991306 h 991306"/>
                <a:gd name="connsiteX6" fmla="*/ 99131 w 1586089"/>
                <a:gd name="connsiteY6" fmla="*/ 991306 h 991306"/>
                <a:gd name="connsiteX7" fmla="*/ 0 w 1586089"/>
                <a:gd name="connsiteY7" fmla="*/ 892175 h 991306"/>
                <a:gd name="connsiteX8" fmla="*/ 0 w 1586089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089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486958" y="0"/>
                  </a:lnTo>
                  <a:cubicBezTo>
                    <a:pt x="1541707" y="0"/>
                    <a:pt x="1586089" y="44382"/>
                    <a:pt x="1586089" y="99131"/>
                  </a:cubicBezTo>
                  <a:lnTo>
                    <a:pt x="1586089" y="892175"/>
                  </a:lnTo>
                  <a:cubicBezTo>
                    <a:pt x="1586089" y="946924"/>
                    <a:pt x="1541707" y="991306"/>
                    <a:pt x="1486958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31996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smtClean="0">
                  <a:latin typeface="Arial Narrow" panose="020B0606020202030204" pitchFamily="34" charset="0"/>
                </a:rPr>
                <a:t>Младший жуз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1025" name="Полилиния 1024"/>
            <p:cNvSpPr/>
            <p:nvPr/>
          </p:nvSpPr>
          <p:spPr>
            <a:xfrm>
              <a:off x="4829551" y="2690479"/>
              <a:ext cx="198261" cy="32217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21744"/>
                  </a:lnTo>
                  <a:lnTo>
                    <a:pt x="198261" y="3221744"/>
                  </a:lnTo>
                </a:path>
              </a:pathLst>
            </a:custGeom>
            <a:noFill/>
          </p:spPr>
          <p:style>
            <a:lnRef idx="2">
              <a:schemeClr val="accent1">
                <a:tint val="9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7" name="Полилиния 1026"/>
            <p:cNvSpPr/>
            <p:nvPr/>
          </p:nvSpPr>
          <p:spPr>
            <a:xfrm>
              <a:off x="5027812" y="5416571"/>
              <a:ext cx="1586089" cy="991306"/>
            </a:xfrm>
            <a:custGeom>
              <a:avLst/>
              <a:gdLst>
                <a:gd name="connsiteX0" fmla="*/ 0 w 1586089"/>
                <a:gd name="connsiteY0" fmla="*/ 99131 h 991306"/>
                <a:gd name="connsiteX1" fmla="*/ 99131 w 1586089"/>
                <a:gd name="connsiteY1" fmla="*/ 0 h 991306"/>
                <a:gd name="connsiteX2" fmla="*/ 1486958 w 1586089"/>
                <a:gd name="connsiteY2" fmla="*/ 0 h 991306"/>
                <a:gd name="connsiteX3" fmla="*/ 1586089 w 1586089"/>
                <a:gd name="connsiteY3" fmla="*/ 99131 h 991306"/>
                <a:gd name="connsiteX4" fmla="*/ 1586089 w 1586089"/>
                <a:gd name="connsiteY4" fmla="*/ 892175 h 991306"/>
                <a:gd name="connsiteX5" fmla="*/ 1486958 w 1586089"/>
                <a:gd name="connsiteY5" fmla="*/ 991306 h 991306"/>
                <a:gd name="connsiteX6" fmla="*/ 99131 w 1586089"/>
                <a:gd name="connsiteY6" fmla="*/ 991306 h 991306"/>
                <a:gd name="connsiteX7" fmla="*/ 0 w 1586089"/>
                <a:gd name="connsiteY7" fmla="*/ 892175 h 991306"/>
                <a:gd name="connsiteX8" fmla="*/ 0 w 1586089"/>
                <a:gd name="connsiteY8" fmla="*/ 99131 h 991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089" h="991306">
                  <a:moveTo>
                    <a:pt x="0" y="99131"/>
                  </a:moveTo>
                  <a:cubicBezTo>
                    <a:pt x="0" y="44382"/>
                    <a:pt x="44382" y="0"/>
                    <a:pt x="99131" y="0"/>
                  </a:cubicBezTo>
                  <a:lnTo>
                    <a:pt x="1486958" y="0"/>
                  </a:lnTo>
                  <a:cubicBezTo>
                    <a:pt x="1541707" y="0"/>
                    <a:pt x="1586089" y="44382"/>
                    <a:pt x="1586089" y="99131"/>
                  </a:cubicBezTo>
                  <a:lnTo>
                    <a:pt x="1586089" y="892175"/>
                  </a:lnTo>
                  <a:cubicBezTo>
                    <a:pt x="1586089" y="946924"/>
                    <a:pt x="1541707" y="991306"/>
                    <a:pt x="1486958" y="991306"/>
                  </a:cubicBezTo>
                  <a:lnTo>
                    <a:pt x="99131" y="991306"/>
                  </a:lnTo>
                  <a:cubicBezTo>
                    <a:pt x="44382" y="991306"/>
                    <a:pt x="0" y="946924"/>
                    <a:pt x="0" y="892175"/>
                  </a:cubicBezTo>
                  <a:lnTo>
                    <a:pt x="0" y="99131"/>
                  </a:lnTo>
                  <a:close/>
                </a:path>
              </a:pathLst>
            </a:custGeom>
          </p:spPr>
          <p:style>
            <a:lnRef idx="1">
              <a:schemeClr val="accent1">
                <a:alpha val="90000"/>
                <a:hueOff val="0"/>
                <a:satOff val="0"/>
                <a:lumOff val="0"/>
                <a:alphaOff val="-39996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134" tIns="54434" rIns="67134" bIns="5443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b="0" i="0" kern="1200" dirty="0" smtClean="0">
                  <a:latin typeface="Arial Narrow" panose="020B0606020202030204" pitchFamily="34" charset="0"/>
                </a:rPr>
                <a:t>часть</a:t>
              </a:r>
              <a:br>
                <a:rPr lang="ru-RU" sz="2000" b="0" i="0" kern="1200" dirty="0" smtClean="0">
                  <a:latin typeface="Arial Narrow" panose="020B0606020202030204" pitchFamily="34" charset="0"/>
                </a:rPr>
              </a:br>
              <a:r>
                <a:rPr lang="ru-RU" sz="2000" b="0" i="0" kern="1200" dirty="0" smtClean="0">
                  <a:latin typeface="Arial Narrow" panose="020B0606020202030204" pitchFamily="34" charset="0"/>
                </a:rPr>
                <a:t>дистанция</a:t>
              </a:r>
              <a:br>
                <a:rPr lang="ru-RU" sz="2000" b="0" i="0" kern="1200" dirty="0" smtClean="0">
                  <a:latin typeface="Arial Narrow" panose="020B0606020202030204" pitchFamily="34" charset="0"/>
                </a:rPr>
              </a:br>
              <a:r>
                <a:rPr lang="ru-RU" sz="2000" b="0" i="0" kern="1200" dirty="0" smtClean="0">
                  <a:latin typeface="Arial Narrow" panose="020B0606020202030204" pitchFamily="34" charset="0"/>
                </a:rPr>
                <a:t>аул</a:t>
              </a:r>
              <a:endParaRPr lang="ru-RU" sz="2000" kern="12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02" r="6776"/>
          <a:stretch>
            <a:fillRect/>
          </a:stretch>
        </p:blipFill>
        <p:spPr bwMode="auto">
          <a:xfrm>
            <a:off x="556182" y="3942142"/>
            <a:ext cx="1630837" cy="20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43774" y="6092946"/>
            <a:ext cx="235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 Narrow" panose="020B0606020202030204" pitchFamily="34" charset="0"/>
              </a:rPr>
              <a:t>Пётр Кириллович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Эссен </a:t>
            </a:r>
          </a:p>
        </p:txBody>
      </p:sp>
      <p:pic>
        <p:nvPicPr>
          <p:cNvPr id="1032" name="Picture 8" descr="https://avatars.mds.yandex.net/get-entity_search/2057552/727878846/S600xU_2x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b="4657"/>
          <a:stretch>
            <a:fillRect/>
          </a:stretch>
        </p:blipFill>
        <p:spPr bwMode="auto">
          <a:xfrm>
            <a:off x="556182" y="1214694"/>
            <a:ext cx="1630837" cy="19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Прямоугольник 1028"/>
          <p:cNvSpPr/>
          <p:nvPr/>
        </p:nvSpPr>
        <p:spPr>
          <a:xfrm>
            <a:off x="315310" y="3204444"/>
            <a:ext cx="2008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 Narrow" panose="020B0606020202030204" pitchFamily="34" charset="0"/>
              </a:rPr>
              <a:t>Михаил </a:t>
            </a:r>
            <a:r>
              <a:rPr lang="ru-RU" sz="1800" dirty="0" smtClean="0">
                <a:latin typeface="Arial Narrow" panose="020B0606020202030204" pitchFamily="34" charset="0"/>
              </a:rPr>
              <a:t>Михайлович</a:t>
            </a:r>
          </a:p>
          <a:p>
            <a:pPr algn="ctr"/>
            <a:r>
              <a:rPr lang="ru-RU" sz="1800" dirty="0">
                <a:latin typeface="Arial Narrow" panose="020B0606020202030204" pitchFamily="34" charset="0"/>
              </a:rPr>
              <a:t> Сперанский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87856" y="356221"/>
            <a:ext cx="6259398" cy="852160"/>
          </a:xfrm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«СТЕПНОЙ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КОМИССИИ»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2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9750" y="3308350"/>
          <a:ext cx="7956550" cy="173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Объект 5"/>
          <p:cNvGraphicFramePr/>
          <p:nvPr/>
        </p:nvGraphicFramePr>
        <p:xfrm>
          <a:off x="539750" y="1049020"/>
          <a:ext cx="7956550" cy="204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Таблица 9"/>
          <p:cNvGraphicFramePr/>
          <p:nvPr>
            <p:custDataLst>
              <p:tags r:id="rId1"/>
            </p:custDataLst>
          </p:nvPr>
        </p:nvGraphicFramePr>
        <p:xfrm>
          <a:off x="539750" y="5260340"/>
          <a:ext cx="7957185" cy="137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85"/>
              </a:tblGrid>
              <a:tr h="685165"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1867 год -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«Временное положение об управлении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Семиреченской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и Сырдарьинской областями»</a:t>
                      </a:r>
                      <a:endParaRPr lang="ru-RU" altLang="en-US" sz="18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 lvl="0" algn="ctr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1868 год -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«Временное положение об управлении в степных областях Оренбургского и Западно-Сибирского генерал-губернаторства»</a:t>
                      </a:r>
                      <a:endParaRPr lang="ru-RU" altLang="en-US" sz="1800" b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sym typeface="+mn-ea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061326" y="407853"/>
            <a:ext cx="6196552" cy="86726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АДМИНИСТРАТИВНЫЕ РЕФОРМЫ 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1867-1868 годов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65663" y="1467426"/>
            <a:ext cx="3186260" cy="417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ГЕНЕРАЛ-ГУБЕРНАТОРСТВО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58129" y="2229435"/>
            <a:ext cx="2168165" cy="395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Западно-Сибирское</a:t>
            </a:r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3026004" y="2236499"/>
            <a:ext cx="2168166" cy="3959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Оренбургское</a:t>
            </a:r>
          </a:p>
        </p:txBody>
      </p:sp>
      <p:sp>
        <p:nvSpPr>
          <p:cNvPr id="20" name="Объект 18"/>
          <p:cNvSpPr txBox="1"/>
          <p:nvPr/>
        </p:nvSpPr>
        <p:spPr>
          <a:xfrm>
            <a:off x="623739" y="2229435"/>
            <a:ext cx="2168166" cy="416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186690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3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1795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5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229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240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2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504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0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1285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3065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782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6563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anose="05050102010706020507" pitchFamily="18" charset="2"/>
              <a:buNone/>
            </a:pP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Туркестанское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751923" y="1885361"/>
            <a:ext cx="658304" cy="344074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960775" y="1885361"/>
            <a:ext cx="604888" cy="344074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низ 32"/>
          <p:cNvSpPr/>
          <p:nvPr/>
        </p:nvSpPr>
        <p:spPr>
          <a:xfrm>
            <a:off x="4059806" y="1890072"/>
            <a:ext cx="169682" cy="3393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18"/>
          <p:cNvSpPr txBox="1"/>
          <p:nvPr/>
        </p:nvSpPr>
        <p:spPr>
          <a:xfrm>
            <a:off x="520056" y="3593963"/>
            <a:ext cx="2168166" cy="575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186690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3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1795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5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229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240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2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504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0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1285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3065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782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6563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Семиреченская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Сырдарьинская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740052" y="2831138"/>
            <a:ext cx="2809190" cy="351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ОБЛАСТЬ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бъект 18"/>
          <p:cNvSpPr txBox="1"/>
          <p:nvPr/>
        </p:nvSpPr>
        <p:spPr>
          <a:xfrm>
            <a:off x="3145405" y="3593963"/>
            <a:ext cx="2168166" cy="575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186690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3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1795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5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229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240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2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504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0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1285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3065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782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6563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Уральская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Тургайская</a:t>
            </a:r>
          </a:p>
        </p:txBody>
      </p:sp>
      <p:sp>
        <p:nvSpPr>
          <p:cNvPr id="38" name="Объект 18"/>
          <p:cNvSpPr txBox="1"/>
          <p:nvPr/>
        </p:nvSpPr>
        <p:spPr>
          <a:xfrm>
            <a:off x="5665511" y="3542907"/>
            <a:ext cx="2168166" cy="554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186690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3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1795" indent="-186690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54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8229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3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77240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2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5045" indent="-155575" algn="l" defTabSz="621665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0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1285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3065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647825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65630" indent="-155575" algn="l" defTabSz="621665" rtl="0" eaLnBrk="1" latinLnBrk="0" hangingPunct="1">
              <a:spcBef>
                <a:spcPts val="260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99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Акмолинская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Семипалатинская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683606" y="2625361"/>
            <a:ext cx="0" cy="881407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596294" y="2630063"/>
            <a:ext cx="0" cy="936411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Стрелка вниз 67"/>
          <p:cNvSpPr/>
          <p:nvPr/>
        </p:nvSpPr>
        <p:spPr>
          <a:xfrm>
            <a:off x="4121082" y="3227111"/>
            <a:ext cx="169682" cy="3393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>
            <a:off x="4144647" y="4168997"/>
            <a:ext cx="169682" cy="3393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2835892" y="4508360"/>
            <a:ext cx="2809190" cy="38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УЕЗД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05028" y="5264076"/>
            <a:ext cx="2809190" cy="38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ВОЛОСТЬ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895599" y="5995447"/>
            <a:ext cx="2809190" cy="413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АУЛ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4130512" y="4924713"/>
            <a:ext cx="169682" cy="3393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низ 83"/>
          <p:cNvSpPr/>
          <p:nvPr/>
        </p:nvSpPr>
        <p:spPr>
          <a:xfrm>
            <a:off x="4166644" y="5630137"/>
            <a:ext cx="169682" cy="33936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2182" y="1104593"/>
            <a:ext cx="6749591" cy="60331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АДМИНИСТРАТИВНЫЕ РЕФОРМЫ 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1886, 1891 годов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49910" y="1966595"/>
          <a:ext cx="7609205" cy="41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2190"/>
            <a:ext cx="8128000" cy="43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3650" y="230505"/>
            <a:ext cx="6616065" cy="592455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БУКЕЕВСКОЕ ХАНСТВО (ВНУТРЕННЯЯ ОРДА)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8000" y="1029970"/>
          <a:ext cx="8128000" cy="125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33" y="1517993"/>
            <a:ext cx="8738647" cy="431440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5A2781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Уставы, принятые в 1822 и 1824 годах, упразднили ханскую власть в Среднем и Младшем </a:t>
            </a:r>
            <a:r>
              <a:rPr lang="ru-RU" sz="2400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жузах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ввели колониальную систему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управления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5A2781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Административные реформы 1867–1868 гг. установили общеимперское управление, способствуя хозяйственной колонизации и подготовке к массовому переселению крестьян из России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5A2781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rgbClr val="5A2781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98" y="381788"/>
            <a:ext cx="4773707" cy="1183341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26*107"/>
  <p:tag name="TABLE_ENDDRAG_RECT" val="42*414*626*10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587</Words>
  <Application>Microsoft Office PowerPoint</Application>
  <PresentationFormat>Произвольный</PresentationFormat>
  <Paragraphs>91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Verdana</vt:lpstr>
      <vt:lpstr>Symbol</vt:lpstr>
      <vt:lpstr>Calibri</vt:lpstr>
      <vt:lpstr>Arial Narrow</vt:lpstr>
      <vt:lpstr>Times New Roman</vt:lpstr>
      <vt:lpstr>Wingdings</vt:lpstr>
      <vt:lpstr>Tahoma</vt:lpstr>
      <vt:lpstr>Candara</vt:lpstr>
      <vt:lpstr>Волна</vt:lpstr>
      <vt:lpstr>           «ИСТОРИЯ КАЗАХСТАНА»        ЛЕКЦИЯ №7  Казахстан в контексте политики России: административное реформирование (последняя четверть XVIII - начало ХХ вв.) </vt:lpstr>
      <vt:lpstr>СОДЕРЖАНИЕ ЛЕКЦИИ </vt:lpstr>
      <vt:lpstr>ЦЕЛИ И ЗАДАЧИ ЛЕКЦИИ</vt:lpstr>
      <vt:lpstr> ЛИКВИДАЦИЯ ХАНСКОЙ ВЛАСТИ</vt:lpstr>
      <vt:lpstr> ДЕЯТЕЛЬНОСТЬ «СТЕПНОЙ КОМИССИИ»   </vt:lpstr>
      <vt:lpstr> АДМИНИСТРАТИВНЫЕ РЕФОРМЫ  1867-1868 годов</vt:lpstr>
      <vt:lpstr> АДМИНИСТРАТИВНЫЕ РЕФОРМЫ  1886, 1891 годов   </vt:lpstr>
      <vt:lpstr>БУКЕЕВСКОЕ ХАНСТВО (ВНУТРЕННЯЯ ОРДА)</vt:lpstr>
      <vt:lpstr>ВЫВОДЫ</vt:lpstr>
      <vt:lpstr>ВЫВОДЫ</vt:lpstr>
      <vt:lpstr>   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234</cp:revision>
  <dcterms:created xsi:type="dcterms:W3CDTF">2024-10-01T00:35:00Z</dcterms:created>
  <dcterms:modified xsi:type="dcterms:W3CDTF">2025-04-23T18:26:56Z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5349FD972FFA4DAFADDCFA7266D41DA3_12</vt:lpwstr>
  </property>
  <property fmtid="{D5CDD505-2E9C-101B-9397-08002B2CF9AE}" pid="3" name="KSOProductBuildVer">
    <vt:lpwstr>1049-12.2.0.20782</vt:lpwstr>
  </property>
</Properties>
</file>