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259" r:id="rId5"/>
    <p:sldId id="260" r:id="rId6"/>
    <p:sldId id="281" r:id="rId7"/>
    <p:sldId id="275" r:id="rId8"/>
    <p:sldId id="283" r:id="rId9"/>
    <p:sldId id="282" r:id="rId10"/>
    <p:sldId id="285" r:id="rId11"/>
    <p:sldId id="286" r:id="rId12"/>
    <p:sldId id="28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7943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1pPr>
    <a:lvl2pPr marL="397510" algn="l" defTabSz="7943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2pPr>
    <a:lvl3pPr marL="794385" algn="l" defTabSz="7943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3pPr>
    <a:lvl4pPr marL="1191895" algn="l" defTabSz="7943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4pPr>
    <a:lvl5pPr marL="1588770" algn="l" defTabSz="7943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5pPr>
    <a:lvl6pPr marL="1986280" algn="l" defTabSz="7943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6pPr>
    <a:lvl7pPr marL="2383790" algn="l" defTabSz="7943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7pPr>
    <a:lvl8pPr marL="2780665" algn="l" defTabSz="7943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8pPr>
    <a:lvl9pPr marL="3178175" algn="l" defTabSz="7943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67" userDrawn="1">
          <p15:clr>
            <a:srgbClr val="A4A3A4"/>
          </p15:clr>
        </p15:guide>
        <p15:guide id="2" orient="horz" pos="16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EE02111974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DF5"/>
    <a:srgbClr val="E9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737" autoAdjust="0"/>
  </p:normalViewPr>
  <p:slideViewPr>
    <p:cSldViewPr snapToGrid="0" showGuides="1">
      <p:cViewPr varScale="1">
        <p:scale>
          <a:sx n="97" d="100"/>
          <a:sy n="97" d="100"/>
        </p:scale>
        <p:origin x="-154" y="-82"/>
      </p:cViewPr>
      <p:guideLst>
        <p:guide pos="2367"/>
        <p:guide orient="horz" pos="1684"/>
      </p:guideLst>
    </p:cSldViewPr>
  </p:slideViewPr>
  <p:outlineViewPr>
    <p:cViewPr>
      <p:scale>
        <a:sx n="33" d="100"/>
        <a:sy n="33" d="100"/>
      </p:scale>
      <p:origin x="0" y="-278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C6AC7-30A1-48BF-A15A-CC3FFA420091}" type="doc">
      <dgm:prSet loTypeId="urn:microsoft.com/office/officeart/2005/8/layout/hList1" loCatId="list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AC113EE-7BBF-4B43-8C0F-42B8F38071D4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Внутренняя политика</a:t>
          </a:r>
          <a:endParaRPr lang="ru-RU" sz="20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CE0E775-527E-4BF5-A32E-8BDEBE67BD17}" cxnId="{727F9401-C8EC-42C0-8E3E-9F77A4B679B7}" type="parTrans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48786-5380-41DB-8CFE-AE899978E6DD}" cxnId="{727F9401-C8EC-42C0-8E3E-9F77A4B679B7}" type="sibTrans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12D35-67A0-493C-9F01-FE39E4A00F67}">
      <dgm:prSet phldrT="[Текст]" phldr="0" custT="1"/>
      <dgm:spPr/>
      <dgm:t>
        <a:bodyPr vert="horz" wrap="square"/>
        <a:lstStyle/>
        <a:p>
          <a:pPr algn="ctr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П</a:t>
          </a:r>
          <a:r>
            <a:rPr lang="ru-RU" sz="200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олитическая</a:t>
          </a: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раздробленность </a:t>
          </a:r>
          <a:endParaRPr lang="ru-RU" sz="20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A38CCFB-880A-495C-8431-866B1BB94CD9}" cxnId="{A78C5A8C-62AA-4C92-B34A-3624EAA46698}" type="parTrans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DC0044-5030-4121-A8A5-6B49EAA88E8F}" cxnId="{A78C5A8C-62AA-4C92-B34A-3624EAA46698}" type="sibTrans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2D27C-CE8C-43E2-9132-DF7FBA160780}">
      <dgm:prSet phldr="0" custT="1"/>
      <dgm:spPr/>
      <dgm:t>
        <a:bodyPr vert="horz" wrap="square"/>
        <a:lstStyle/>
        <a:p>
          <a:pPr algn="ctr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Хозяйственный упадок</a:t>
          </a:r>
          <a:endParaRPr lang="ru-RU" sz="20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73B17FE-DF4B-4714-8693-C4335E697204}" cxnId="{AAEFC07A-0BA6-4AB1-9FA9-13105C9B6151}" type="parTrans">
      <dgm:prSet/>
      <dgm:spPr/>
    </dgm:pt>
    <dgm:pt modelId="{752912A5-33E7-4CEE-89D6-DA65DAE80B63}" cxnId="{AAEFC07A-0BA6-4AB1-9FA9-13105C9B6151}" type="sibTrans">
      <dgm:prSet/>
      <dgm:spPr/>
    </dgm:pt>
    <dgm:pt modelId="{63E181D9-BC9E-4D89-904A-66CFB0BAD5C7}">
      <dgm:prSet phldr="0" custT="1"/>
      <dgm:spPr/>
      <dgm:t>
        <a:bodyPr vert="horz" wrap="square"/>
        <a:lstStyle/>
        <a:p>
          <a:pPr algn="ctr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Феодальная собственность на землю и скот</a:t>
          </a:r>
        </a:p>
      </dgm:t>
    </dgm:pt>
    <dgm:pt modelId="{99EF3596-D3C4-428B-ADFF-F56F611216F2}" cxnId="{8D18A9B2-92DF-425B-B38E-9F90E651392A}" type="parTrans">
      <dgm:prSet/>
      <dgm:spPr/>
    </dgm:pt>
    <dgm:pt modelId="{EF6CD6B8-75B5-4C6C-A716-A2BC6322BA10}" cxnId="{8D18A9B2-92DF-425B-B38E-9F90E651392A}" type="sibTrans">
      <dgm:prSet/>
      <dgm:spPr/>
    </dgm:pt>
    <dgm:pt modelId="{4402C669-8838-4C08-9B03-4707DF6CBC6B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Социальное устройство</a:t>
          </a:r>
          <a:endParaRPr lang="ru-RU" sz="2000" b="1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415854A-8218-4BB1-8C35-3D1C47AE6EDD}" cxnId="{296E89AB-E4C6-4721-A932-458542D743E9}" type="parTrans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63204-23BA-4409-AB86-DA1D6E404C86}" cxnId="{296E89AB-E4C6-4721-A932-458542D743E9}" type="sibTrans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3C2EF-6997-4C75-8A8A-7D557BCA0D83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Управление ханом через султанов и </a:t>
          </a:r>
          <a:r>
            <a:rPr lang="ru-RU" sz="200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биев</a:t>
          </a:r>
          <a:endParaRPr lang="ru-RU" sz="20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DFDC259-8C6F-4D45-8626-D33343A93AA5}" cxnId="{A88DAFDD-C6E3-41C5-BDD7-0ED1EB77EDE5}" type="parTrans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5E553-4F7B-429F-BA8F-0680A680E1F7}" cxnId="{A88DAFDD-C6E3-41C5-BDD7-0ED1EB77EDE5}" type="sibTrans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AF5BA-1F79-4330-A442-E6F8039D9F16}">
      <dgm:prSet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Социальные группы: </a:t>
          </a:r>
          <a:r>
            <a:rPr lang="ru-RU" sz="200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ак</a:t>
          </a: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суек</a:t>
          </a: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и кара </a:t>
          </a:r>
          <a:r>
            <a:rPr lang="ru-RU" sz="200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суек</a:t>
          </a:r>
          <a:endParaRPr lang="ru-RU" sz="20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C454C05-2B56-4FD1-9DEA-E60DDD403A75}" cxnId="{5FB3EE8D-405D-4CCC-8B9F-0D2064E71960}" type="parTrans">
      <dgm:prSet/>
      <dgm:spPr/>
    </dgm:pt>
    <dgm:pt modelId="{F3088706-DFD4-43D9-8380-75A6949BBC4F}" cxnId="{5FB3EE8D-405D-4CCC-8B9F-0D2064E71960}" type="sibTrans">
      <dgm:prSet/>
      <dgm:spPr/>
    </dgm:pt>
    <dgm:pt modelId="{12E697B0-13D9-432B-BA79-696E17FC8265}">
      <dgm:prSet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Свод законов «</a:t>
          </a:r>
          <a:r>
            <a:rPr lang="ru-RU" sz="200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Жеты</a:t>
          </a: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Жаргы</a:t>
          </a: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» </a:t>
          </a:r>
          <a:endParaRPr lang="ru-RU" sz="20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B710490-778F-4AF2-B94A-52876FFE0904}" cxnId="{26E3F693-326A-496E-99A9-17EAFF41E920}" type="parTrans">
      <dgm:prSet/>
      <dgm:spPr/>
    </dgm:pt>
    <dgm:pt modelId="{396AC465-D9B9-438F-A65C-C767DCBC4348}" cxnId="{26E3F693-326A-496E-99A9-17EAFF41E920}" type="sibTrans">
      <dgm:prSet/>
      <dgm:spPr/>
    </dgm:pt>
    <dgm:pt modelId="{6056BCAD-E6A6-4036-8479-D0F08A90147E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Внешняя политика</a:t>
          </a:r>
          <a:endParaRPr lang="ru-RU" sz="2000" b="1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6B7D15C-3DAB-4BA5-9B3E-41C51BFC2BDE}" cxnId="{9E7AB8BC-9B5D-4D86-A6F9-7F27587A065F}" type="parTrans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97057-B201-4045-A3B9-3566C61D2A2D}" cxnId="{9E7AB8BC-9B5D-4D86-A6F9-7F27587A065F}" type="sibTrans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EB5A4-B217-42CD-8068-269823871C98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Набеги волжских калмыков, сибирских казаков и башкир</a:t>
          </a:r>
          <a:endParaRPr lang="ru-RU" sz="20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32C3E8C-4847-4EEB-8370-5D1615F1D55C}" cxnId="{F8667D86-4A00-47FF-90D6-7C569B349BBF}" type="parTrans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1143F-45E8-4297-9745-C939B7976C68}" cxnId="{F8667D86-4A00-47FF-90D6-7C569B349BBF}" type="sibTrans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2C1DA0-804A-4AC5-99B0-23DBCD691BB9}">
      <dgm:prSet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Угроза </a:t>
          </a:r>
          <a:r>
            <a:rPr lang="ru-RU" sz="200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Джунгарского</a:t>
          </a: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ханства</a:t>
          </a:r>
          <a:endParaRPr lang="ru-RU" sz="20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5AC3B503-B569-443A-B747-597C730DAD00}" cxnId="{DFD29C35-0161-4453-891B-485210401722}" type="parTrans">
      <dgm:prSet/>
      <dgm:spPr/>
    </dgm:pt>
    <dgm:pt modelId="{687B850F-59BC-4E28-BE13-C6E0925D2434}" cxnId="{DFD29C35-0161-4453-891B-485210401722}" type="sibTrans">
      <dgm:prSet/>
      <dgm:spPr/>
    </dgm:pt>
    <dgm:pt modelId="{0B6B62B3-A689-4AC3-9FF8-61D41C206892}">
      <dgm:prSet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Угроза </a:t>
          </a:r>
          <a:r>
            <a:rPr lang="ru-RU" sz="200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Среднеазиатски</a:t>
          </a:r>
          <a:r>
            <a:rPr lang="en-US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х</a:t>
          </a:r>
          <a:r>
            <a: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ханств</a:t>
          </a:r>
          <a:endParaRPr lang="ru-RU" sz="20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1F8C241B-A9EC-4E23-8A80-D822125391AD}" cxnId="{D243CDD9-F4EA-45E7-B0ED-36D4D2E18974}" type="parTrans">
      <dgm:prSet/>
      <dgm:spPr/>
    </dgm:pt>
    <dgm:pt modelId="{6490D466-EDD8-4B0F-AD08-50EA61E1A61C}" cxnId="{D243CDD9-F4EA-45E7-B0ED-36D4D2E18974}" type="sibTrans">
      <dgm:prSet/>
      <dgm:spPr/>
    </dgm:pt>
    <dgm:pt modelId="{9BF77EC7-F6E8-4371-A081-AFEFE29B1352}" type="pres">
      <dgm:prSet presAssocID="{EB6C6AC7-30A1-48BF-A15A-CC3FFA4200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7CC441-1D05-417C-A789-F30D4A76DAB3}" type="pres">
      <dgm:prSet presAssocID="{8AC113EE-7BBF-4B43-8C0F-42B8F38071D4}" presName="composite" presStyleCnt="0"/>
      <dgm:spPr/>
    </dgm:pt>
    <dgm:pt modelId="{8690FDA5-F82A-4FD9-9D4C-7F50F2F7B3DE}" type="pres">
      <dgm:prSet presAssocID="{8AC113EE-7BBF-4B43-8C0F-42B8F38071D4}" presName="parTx" presStyleLbl="alignNode1" presStyleIdx="0" presStyleCnt="3" custLinFactNeighborX="-4459" custLinFactNeighborY="-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F20E3-01DB-41E5-AC53-4AFCA4C1A088}" type="pres">
      <dgm:prSet presAssocID="{8AC113EE-7BBF-4B43-8C0F-42B8F38071D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7BAE7-88F6-496D-A7A2-454D7BFD898A}" type="pres">
      <dgm:prSet presAssocID="{C9948786-5380-41DB-8CFE-AE899978E6DD}" presName="space" presStyleCnt="0"/>
      <dgm:spPr/>
    </dgm:pt>
    <dgm:pt modelId="{653C9B1D-4676-4E25-A0BD-EE6067269A67}" type="pres">
      <dgm:prSet presAssocID="{4402C669-8838-4C08-9B03-4707DF6CBC6B}" presName="composite" presStyleCnt="0"/>
      <dgm:spPr/>
    </dgm:pt>
    <dgm:pt modelId="{5DAB37CF-77BD-47F0-8B8A-C768A47B6149}" type="pres">
      <dgm:prSet presAssocID="{4402C669-8838-4C08-9B03-4707DF6CBC6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0E879-4AEA-47BC-9152-E1138399222C}" type="pres">
      <dgm:prSet presAssocID="{4402C669-8838-4C08-9B03-4707DF6CBC6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98DD6-6136-4C54-8513-4A63AB8974EC}" type="pres">
      <dgm:prSet presAssocID="{69663204-23BA-4409-AB86-DA1D6E404C86}" presName="space" presStyleCnt="0"/>
      <dgm:spPr/>
    </dgm:pt>
    <dgm:pt modelId="{AA742170-489E-4F5A-BD3F-EB298BB14F20}" type="pres">
      <dgm:prSet presAssocID="{6056BCAD-E6A6-4036-8479-D0F08A90147E}" presName="composite" presStyleCnt="0"/>
      <dgm:spPr/>
    </dgm:pt>
    <dgm:pt modelId="{7CBE6202-0720-4E27-BBEF-AA8A3C69354E}" type="pres">
      <dgm:prSet presAssocID="{6056BCAD-E6A6-4036-8479-D0F08A90147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D7AE5-A220-4908-93C4-060BB1F119EA}" type="pres">
      <dgm:prSet presAssocID="{6056BCAD-E6A6-4036-8479-D0F08A90147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B8263B-1D1F-4530-BE35-E04FD29412BD}" type="presOf" srcId="{EB6C6AC7-30A1-48BF-A15A-CC3FFA420091}" destId="{9BF77EC7-F6E8-4371-A081-AFEFE29B1352}" srcOrd="0" destOrd="0" presId="urn:microsoft.com/office/officeart/2005/8/layout/hList1"/>
    <dgm:cxn modelId="{A78C5A8C-62AA-4C92-B34A-3624EAA46698}" srcId="{8AC113EE-7BBF-4B43-8C0F-42B8F38071D4}" destId="{E9C12D35-67A0-493C-9F01-FE39E4A00F67}" srcOrd="0" destOrd="0" parTransId="{7A38CCFB-880A-495C-8431-866B1BB94CD9}" sibTransId="{EBDC0044-5030-4121-A8A5-6B49EAA88E8F}"/>
    <dgm:cxn modelId="{DFD29C35-0161-4453-891B-485210401722}" srcId="{6056BCAD-E6A6-4036-8479-D0F08A90147E}" destId="{412C1DA0-804A-4AC5-99B0-23DBCD691BB9}" srcOrd="1" destOrd="0" parTransId="{5AC3B503-B569-443A-B747-597C730DAD00}" sibTransId="{687B850F-59BC-4E28-BE13-C6E0925D2434}"/>
    <dgm:cxn modelId="{26E3F693-326A-496E-99A9-17EAFF41E920}" srcId="{4402C669-8838-4C08-9B03-4707DF6CBC6B}" destId="{12E697B0-13D9-432B-BA79-696E17FC8265}" srcOrd="2" destOrd="0" parTransId="{CB710490-778F-4AF2-B94A-52876FFE0904}" sibTransId="{396AC465-D9B9-438F-A65C-C767DCBC4348}"/>
    <dgm:cxn modelId="{743B1736-AB12-4829-8D3F-442740F1CBB3}" type="presOf" srcId="{E1C3C2EF-6997-4C75-8A8A-7D557BCA0D83}" destId="{F090E879-4AEA-47BC-9152-E1138399222C}" srcOrd="0" destOrd="0" presId="urn:microsoft.com/office/officeart/2005/8/layout/hList1"/>
    <dgm:cxn modelId="{5FB3EE8D-405D-4CCC-8B9F-0D2064E71960}" srcId="{4402C669-8838-4C08-9B03-4707DF6CBC6B}" destId="{9B8AF5BA-1F79-4330-A442-E6F8039D9F16}" srcOrd="1" destOrd="0" parTransId="{6C454C05-2B56-4FD1-9DEA-E60DDD403A75}" sibTransId="{F3088706-DFD4-43D9-8380-75A6949BBC4F}"/>
    <dgm:cxn modelId="{296E89AB-E4C6-4721-A932-458542D743E9}" srcId="{EB6C6AC7-30A1-48BF-A15A-CC3FFA420091}" destId="{4402C669-8838-4C08-9B03-4707DF6CBC6B}" srcOrd="1" destOrd="0" parTransId="{B415854A-8218-4BB1-8C35-3D1C47AE6EDD}" sibTransId="{69663204-23BA-4409-AB86-DA1D6E404C86}"/>
    <dgm:cxn modelId="{21E50E1E-B2BD-44F2-9359-7A1BF3844369}" type="presOf" srcId="{E9C12D35-67A0-493C-9F01-FE39E4A00F67}" destId="{21BF20E3-01DB-41E5-AC53-4AFCA4C1A088}" srcOrd="0" destOrd="0" presId="urn:microsoft.com/office/officeart/2005/8/layout/hList1"/>
    <dgm:cxn modelId="{E49F36E7-B09F-484C-8FC5-488D89BD7A21}" type="presOf" srcId="{4402C669-8838-4C08-9B03-4707DF6CBC6B}" destId="{5DAB37CF-77BD-47F0-8B8A-C768A47B6149}" srcOrd="0" destOrd="0" presId="urn:microsoft.com/office/officeart/2005/8/layout/hList1"/>
    <dgm:cxn modelId="{CAE59239-1393-44B3-AC3D-BA12C9C9F42B}" type="presOf" srcId="{63E181D9-BC9E-4D89-904A-66CFB0BAD5C7}" destId="{21BF20E3-01DB-41E5-AC53-4AFCA4C1A088}" srcOrd="0" destOrd="2" presId="urn:microsoft.com/office/officeart/2005/8/layout/hList1"/>
    <dgm:cxn modelId="{9C2A7B05-ECB6-407D-B19B-F8AA9E45B05C}" type="presOf" srcId="{8AC113EE-7BBF-4B43-8C0F-42B8F38071D4}" destId="{8690FDA5-F82A-4FD9-9D4C-7F50F2F7B3DE}" srcOrd="0" destOrd="0" presId="urn:microsoft.com/office/officeart/2005/8/layout/hList1"/>
    <dgm:cxn modelId="{8D18A9B2-92DF-425B-B38E-9F90E651392A}" srcId="{8AC113EE-7BBF-4B43-8C0F-42B8F38071D4}" destId="{63E181D9-BC9E-4D89-904A-66CFB0BAD5C7}" srcOrd="2" destOrd="0" parTransId="{99EF3596-D3C4-428B-ADFF-F56F611216F2}" sibTransId="{EF6CD6B8-75B5-4C6C-A716-A2BC6322BA10}"/>
    <dgm:cxn modelId="{70929266-C271-4293-80F1-A3F1E2645402}" type="presOf" srcId="{506EB5A4-B217-42CD-8068-269823871C98}" destId="{4FBD7AE5-A220-4908-93C4-060BB1F119EA}" srcOrd="0" destOrd="0" presId="urn:microsoft.com/office/officeart/2005/8/layout/hList1"/>
    <dgm:cxn modelId="{AAEFC07A-0BA6-4AB1-9FA9-13105C9B6151}" srcId="{8AC113EE-7BBF-4B43-8C0F-42B8F38071D4}" destId="{28B2D27C-CE8C-43E2-9132-DF7FBA160780}" srcOrd="1" destOrd="0" parTransId="{073B17FE-DF4B-4714-8693-C4335E697204}" sibTransId="{752912A5-33E7-4CEE-89D6-DA65DAE80B63}"/>
    <dgm:cxn modelId="{CFACE7A4-6080-4476-94AA-92DA310D9805}" type="presOf" srcId="{9B8AF5BA-1F79-4330-A442-E6F8039D9F16}" destId="{F090E879-4AEA-47BC-9152-E1138399222C}" srcOrd="0" destOrd="1" presId="urn:microsoft.com/office/officeart/2005/8/layout/hList1"/>
    <dgm:cxn modelId="{F8667D86-4A00-47FF-90D6-7C569B349BBF}" srcId="{6056BCAD-E6A6-4036-8479-D0F08A90147E}" destId="{506EB5A4-B217-42CD-8068-269823871C98}" srcOrd="0" destOrd="0" parTransId="{432C3E8C-4847-4EEB-8370-5D1615F1D55C}" sibTransId="{0FD1143F-45E8-4297-9745-C939B7976C68}"/>
    <dgm:cxn modelId="{D243CDD9-F4EA-45E7-B0ED-36D4D2E18974}" srcId="{6056BCAD-E6A6-4036-8479-D0F08A90147E}" destId="{0B6B62B3-A689-4AC3-9FF8-61D41C206892}" srcOrd="2" destOrd="0" parTransId="{1F8C241B-A9EC-4E23-8A80-D822125391AD}" sibTransId="{6490D466-EDD8-4B0F-AD08-50EA61E1A61C}"/>
    <dgm:cxn modelId="{51731EBF-0AE7-4C5E-B7C3-1C6DA9EEACCD}" type="presOf" srcId="{6056BCAD-E6A6-4036-8479-D0F08A90147E}" destId="{7CBE6202-0720-4E27-BBEF-AA8A3C69354E}" srcOrd="0" destOrd="0" presId="urn:microsoft.com/office/officeart/2005/8/layout/hList1"/>
    <dgm:cxn modelId="{FE4761D1-C38E-4B47-92AB-F5FAE277FDD8}" type="presOf" srcId="{28B2D27C-CE8C-43E2-9132-DF7FBA160780}" destId="{21BF20E3-01DB-41E5-AC53-4AFCA4C1A088}" srcOrd="0" destOrd="1" presId="urn:microsoft.com/office/officeart/2005/8/layout/hList1"/>
    <dgm:cxn modelId="{727F9401-C8EC-42C0-8E3E-9F77A4B679B7}" srcId="{EB6C6AC7-30A1-48BF-A15A-CC3FFA420091}" destId="{8AC113EE-7BBF-4B43-8C0F-42B8F38071D4}" srcOrd="0" destOrd="0" parTransId="{CCE0E775-527E-4BF5-A32E-8BDEBE67BD17}" sibTransId="{C9948786-5380-41DB-8CFE-AE899978E6DD}"/>
    <dgm:cxn modelId="{2E8555A7-0E6D-4BB6-9EF3-BD14D728B2CF}" type="presOf" srcId="{412C1DA0-804A-4AC5-99B0-23DBCD691BB9}" destId="{4FBD7AE5-A220-4908-93C4-060BB1F119EA}" srcOrd="0" destOrd="1" presId="urn:microsoft.com/office/officeart/2005/8/layout/hList1"/>
    <dgm:cxn modelId="{9E7AB8BC-9B5D-4D86-A6F9-7F27587A065F}" srcId="{EB6C6AC7-30A1-48BF-A15A-CC3FFA420091}" destId="{6056BCAD-E6A6-4036-8479-D0F08A90147E}" srcOrd="2" destOrd="0" parTransId="{96B7D15C-3DAB-4BA5-9B3E-41C51BFC2BDE}" sibTransId="{85197057-B201-4045-A3B9-3566C61D2A2D}"/>
    <dgm:cxn modelId="{86818AB4-56DB-4020-B52D-5C47E038F22C}" type="presOf" srcId="{0B6B62B3-A689-4AC3-9FF8-61D41C206892}" destId="{4FBD7AE5-A220-4908-93C4-060BB1F119EA}" srcOrd="0" destOrd="2" presId="urn:microsoft.com/office/officeart/2005/8/layout/hList1"/>
    <dgm:cxn modelId="{A88DAFDD-C6E3-41C5-BDD7-0ED1EB77EDE5}" srcId="{4402C669-8838-4C08-9B03-4707DF6CBC6B}" destId="{E1C3C2EF-6997-4C75-8A8A-7D557BCA0D83}" srcOrd="0" destOrd="0" parTransId="{3DFDC259-8C6F-4D45-8626-D33343A93AA5}" sibTransId="{3775E553-4F7B-429F-BA8F-0680A680E1F7}"/>
    <dgm:cxn modelId="{7BD4AF36-8188-4E6A-A721-9311838D6794}" type="presOf" srcId="{12E697B0-13D9-432B-BA79-696E17FC8265}" destId="{F090E879-4AEA-47BC-9152-E1138399222C}" srcOrd="0" destOrd="2" presId="urn:microsoft.com/office/officeart/2005/8/layout/hList1"/>
    <dgm:cxn modelId="{DA86225B-CD1C-4F95-99A5-AF383453BA24}" type="presParOf" srcId="{9BF77EC7-F6E8-4371-A081-AFEFE29B1352}" destId="{A37CC441-1D05-417C-A789-F30D4A76DAB3}" srcOrd="0" destOrd="0" presId="urn:microsoft.com/office/officeart/2005/8/layout/hList1"/>
    <dgm:cxn modelId="{D19D0179-F887-4834-ABF3-A258B5BB6BDC}" type="presParOf" srcId="{A37CC441-1D05-417C-A789-F30D4A76DAB3}" destId="{8690FDA5-F82A-4FD9-9D4C-7F50F2F7B3DE}" srcOrd="0" destOrd="0" presId="urn:microsoft.com/office/officeart/2005/8/layout/hList1"/>
    <dgm:cxn modelId="{F9AE0B5B-C9EF-451A-BD86-D1E162173489}" type="presParOf" srcId="{A37CC441-1D05-417C-A789-F30D4A76DAB3}" destId="{21BF20E3-01DB-41E5-AC53-4AFCA4C1A088}" srcOrd="1" destOrd="0" presId="urn:microsoft.com/office/officeart/2005/8/layout/hList1"/>
    <dgm:cxn modelId="{90AB5001-9A33-4229-9234-B6BCB419D610}" type="presParOf" srcId="{9BF77EC7-F6E8-4371-A081-AFEFE29B1352}" destId="{D887BAE7-88F6-496D-A7A2-454D7BFD898A}" srcOrd="1" destOrd="0" presId="urn:microsoft.com/office/officeart/2005/8/layout/hList1"/>
    <dgm:cxn modelId="{B6D5BDEB-0B5D-467F-9D87-110E09C31CFB}" type="presParOf" srcId="{9BF77EC7-F6E8-4371-A081-AFEFE29B1352}" destId="{653C9B1D-4676-4E25-A0BD-EE6067269A67}" srcOrd="2" destOrd="0" presId="urn:microsoft.com/office/officeart/2005/8/layout/hList1"/>
    <dgm:cxn modelId="{29AE963C-931D-4295-811A-87444F7FA0D3}" type="presParOf" srcId="{653C9B1D-4676-4E25-A0BD-EE6067269A67}" destId="{5DAB37CF-77BD-47F0-8B8A-C768A47B6149}" srcOrd="0" destOrd="0" presId="urn:microsoft.com/office/officeart/2005/8/layout/hList1"/>
    <dgm:cxn modelId="{39176396-5598-43D2-BF35-5E1A3217BBAB}" type="presParOf" srcId="{653C9B1D-4676-4E25-A0BD-EE6067269A67}" destId="{F090E879-4AEA-47BC-9152-E1138399222C}" srcOrd="1" destOrd="0" presId="urn:microsoft.com/office/officeart/2005/8/layout/hList1"/>
    <dgm:cxn modelId="{6F52FD03-9B5C-46A2-B223-B860E47A1FA0}" type="presParOf" srcId="{9BF77EC7-F6E8-4371-A081-AFEFE29B1352}" destId="{BF698DD6-6136-4C54-8513-4A63AB8974EC}" srcOrd="3" destOrd="0" presId="urn:microsoft.com/office/officeart/2005/8/layout/hList1"/>
    <dgm:cxn modelId="{7B7FEB76-26CD-4BD1-9CE1-BF5750FCF0F6}" type="presParOf" srcId="{9BF77EC7-F6E8-4371-A081-AFEFE29B1352}" destId="{AA742170-489E-4F5A-BD3F-EB298BB14F20}" srcOrd="4" destOrd="0" presId="urn:microsoft.com/office/officeart/2005/8/layout/hList1"/>
    <dgm:cxn modelId="{0AE902AB-D97E-484B-8447-F998162940B7}" type="presParOf" srcId="{AA742170-489E-4F5A-BD3F-EB298BB14F20}" destId="{7CBE6202-0720-4E27-BBEF-AA8A3C69354E}" srcOrd="0" destOrd="0" presId="urn:microsoft.com/office/officeart/2005/8/layout/hList1"/>
    <dgm:cxn modelId="{CB9F3091-537A-4F37-BC82-55E095548A7C}" type="presParOf" srcId="{AA742170-489E-4F5A-BD3F-EB298BB14F20}" destId="{4FBD7AE5-A220-4908-93C4-060BB1F119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BC1AB-A42E-4CED-A5EB-CABCDF0AE140}" type="doc">
      <dgm:prSet loTypeId="urn:microsoft.com/office/officeart/2005/8/layout/venn3#1" loCatId="relationship" qsTypeId="urn:microsoft.com/office/officeart/2005/8/quickstyle/simple2#1" qsCatId="simple" csTypeId="urn:microsoft.com/office/officeart/2005/8/colors/accent1_1#1" csCatId="accent1" phldr="1"/>
      <dgm:spPr/>
      <dgm:t>
        <a:bodyPr/>
        <a:lstStyle/>
        <a:p>
          <a:endParaRPr lang="ru-RU"/>
        </a:p>
      </dgm:t>
    </dgm:pt>
    <dgm:pt modelId="{E9ED1269-8FAB-4274-A92B-C655CF9AD297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1710, 1726 гг. </a:t>
          </a:r>
          <a:r>
            <a:rPr lang="ru-RU" sz="1800" b="1" i="0" dirty="0" err="1" smtClean="0">
              <a:latin typeface="Arial Narrow" panose="020B0606020202030204" pitchFamily="34" charset="0"/>
            </a:rPr>
            <a:t>Всеказахский</a:t>
          </a:r>
          <a:r>
            <a:rPr lang="ru-RU" sz="1800" b="1" i="0" dirty="0" smtClean="0">
              <a:latin typeface="Arial Narrow" panose="020B0606020202030204" pitchFamily="34" charset="0"/>
            </a:rPr>
            <a:t> курултай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9F49C05F-A805-4200-8FA1-F45FD3FCBD4C}" cxnId="{D3B398D1-16FE-4772-BF80-624593A90052}" type="parTrans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EB3F523-D3B3-41F8-8047-6282698D8970}" cxnId="{D3B398D1-16FE-4772-BF80-624593A90052}" type="sibTrans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65AF920-8B6F-4425-8624-856DF4E20ED7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1717-1718 гг. </a:t>
          </a:r>
          <a:r>
            <a:rPr lang="ru-RU" sz="1800" b="1" i="0" dirty="0" err="1" smtClean="0">
              <a:latin typeface="Arial Narrow" panose="020B0606020202030204" pitchFamily="34" charset="0"/>
            </a:rPr>
            <a:t>Аягозская</a:t>
          </a:r>
          <a:r>
            <a:rPr lang="ru-RU" sz="1800" b="1" i="0" dirty="0" smtClean="0">
              <a:latin typeface="Arial Narrow" panose="020B0606020202030204" pitchFamily="34" charset="0"/>
            </a:rPr>
            <a:t> битва 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0D9FC5CE-9917-4E05-8B26-D1F79FF9D45F}" cxnId="{A45E474B-6C46-4F35-9F64-AAA261215C84}" type="parTrans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14DA78E-C2E4-4E72-8177-49E4B6C6F2BB}" cxnId="{A45E474B-6C46-4F35-9F64-AAA261215C84}" type="sibTrans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0857B89-3385-4750-9386-F294E8950C97}">
      <dgm:prSet phldrT="[Текст]" phldr="0" custT="1"/>
      <dgm:spPr/>
      <dgm:t>
        <a:bodyPr vert="horz" wrap="square"/>
        <a:lstStyle/>
        <a:p>
          <a:pPr marR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ru-RU" sz="1800" b="1" i="0" dirty="0" smtClean="0">
              <a:latin typeface="Arial Narrow" panose="020B0606020202030204" pitchFamily="34" charset="0"/>
            </a:rPr>
            <a:t>1727-1728 гг.</a:t>
          </a:r>
        </a:p>
        <a:p>
          <a:pPr marR="0" defTabSz="8001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ru-RU" sz="1800" b="1" i="0" dirty="0" err="1" smtClean="0">
              <a:latin typeface="Arial Narrow" panose="020B0606020202030204" pitchFamily="34" charset="0"/>
            </a:rPr>
            <a:t>Булантинская</a:t>
          </a:r>
          <a:r>
            <a:rPr lang="ru-RU" sz="1800" b="1" i="0" dirty="0" smtClean="0">
              <a:latin typeface="Arial Narrow" panose="020B0606020202030204" pitchFamily="34" charset="0"/>
            </a:rPr>
            <a:t> битва </a:t>
          </a:r>
          <a:endParaRPr sz="6500"/>
        </a:p>
      </dgm:t>
    </dgm:pt>
    <dgm:pt modelId="{BE3CEB26-A803-4F2B-B3D7-3B3510351F5A}" cxnId="{C65AF257-ECA5-4C52-8A5B-E1CF999E7B41}" type="parTrans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4749E70-67F0-44E4-A34C-A1A9F4C37F8F}" cxnId="{C65AF257-ECA5-4C52-8A5B-E1CF999E7B41}" type="sibTrans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4183EFB-1430-420C-93CA-77AFAFC74923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1729-1730 гг.</a:t>
          </a:r>
          <a:endParaRPr lang="ru-RU" sz="1800" b="1" dirty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err="1" smtClean="0">
              <a:latin typeface="Arial Narrow" panose="020B0606020202030204" pitchFamily="34" charset="0"/>
            </a:rPr>
            <a:t>Анракайская</a:t>
          </a:r>
          <a:r>
            <a:rPr lang="ru-RU" sz="1800" b="1" i="0" dirty="0" smtClean="0">
              <a:latin typeface="Arial Narrow" panose="020B0606020202030204" pitchFamily="34" charset="0"/>
            </a:rPr>
            <a:t> битва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847C8D81-387F-46C2-9654-07D0E714C55B}" cxnId="{86C94E6A-3463-42AB-B95C-A98E3F35C0D9}" type="parTrans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24CBA9D-7B49-4BCF-B69E-0D6C5E4C1DAD}" cxnId="{86C94E6A-3463-42AB-B95C-A98E3F35C0D9}" type="sibTrans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BD32A02-748E-4AA4-B992-B074F5E812BF}" type="pres">
      <dgm:prSet presAssocID="{123BC1AB-A42E-4CED-A5EB-CABCDF0AE1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64E06-6F06-4B4E-A3AA-EC507CFEF032}" type="pres">
      <dgm:prSet presAssocID="{E9ED1269-8FAB-4274-A92B-C655CF9AD29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23D0D-512A-4F2E-8B66-E62806C0D447}" type="pres">
      <dgm:prSet presAssocID="{9EB3F523-D3B3-41F8-8047-6282698D8970}" presName="space" presStyleCnt="0"/>
      <dgm:spPr/>
    </dgm:pt>
    <dgm:pt modelId="{2B14A36C-04BD-467A-8D90-C2348BC4D1BD}" type="pres">
      <dgm:prSet presAssocID="{E65AF920-8B6F-4425-8624-856DF4E20ED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C9188-B075-43BA-B1FF-3F309E94C34B}" type="pres">
      <dgm:prSet presAssocID="{714DA78E-C2E4-4E72-8177-49E4B6C6F2BB}" presName="space" presStyleCnt="0"/>
      <dgm:spPr/>
    </dgm:pt>
    <dgm:pt modelId="{3BDB1895-A801-4C3A-8A88-9F65D129CD7C}" type="pres">
      <dgm:prSet presAssocID="{C0857B89-3385-4750-9386-F294E8950C9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399DF-6D7C-408D-BDCE-AA3B7A781139}" type="pres">
      <dgm:prSet presAssocID="{44749E70-67F0-44E4-A34C-A1A9F4C37F8F}" presName="space" presStyleCnt="0"/>
      <dgm:spPr/>
    </dgm:pt>
    <dgm:pt modelId="{C5634D44-A6D6-4D9C-BF8C-E6B81548601F}" type="pres">
      <dgm:prSet presAssocID="{D4183EFB-1430-420C-93CA-77AFAFC7492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5E757-70CF-4341-BA84-59EADE3CC1F4}" type="presOf" srcId="{C0857B89-3385-4750-9386-F294E8950C97}" destId="{3BDB1895-A801-4C3A-8A88-9F65D129CD7C}" srcOrd="0" destOrd="0" presId="urn:microsoft.com/office/officeart/2005/8/layout/venn3#1"/>
    <dgm:cxn modelId="{3BDF6755-86DF-4B42-9491-77377737AD56}" type="presOf" srcId="{D4183EFB-1430-420C-93CA-77AFAFC74923}" destId="{C5634D44-A6D6-4D9C-BF8C-E6B81548601F}" srcOrd="0" destOrd="0" presId="urn:microsoft.com/office/officeart/2005/8/layout/venn3#1"/>
    <dgm:cxn modelId="{C3A35FFE-F8C9-4F1E-A571-AC13B186A1FE}" type="presOf" srcId="{123BC1AB-A42E-4CED-A5EB-CABCDF0AE140}" destId="{EBD32A02-748E-4AA4-B992-B074F5E812BF}" srcOrd="0" destOrd="0" presId="urn:microsoft.com/office/officeart/2005/8/layout/venn3#1"/>
    <dgm:cxn modelId="{C65AF257-ECA5-4C52-8A5B-E1CF999E7B41}" srcId="{123BC1AB-A42E-4CED-A5EB-CABCDF0AE140}" destId="{C0857B89-3385-4750-9386-F294E8950C97}" srcOrd="2" destOrd="0" parTransId="{BE3CEB26-A803-4F2B-B3D7-3B3510351F5A}" sibTransId="{44749E70-67F0-44E4-A34C-A1A9F4C37F8F}"/>
    <dgm:cxn modelId="{1A9A4BFB-F72B-419C-8CE2-0F0437105704}" type="presOf" srcId="{E9ED1269-8FAB-4274-A92B-C655CF9AD297}" destId="{41464E06-6F06-4B4E-A3AA-EC507CFEF032}" srcOrd="0" destOrd="0" presId="urn:microsoft.com/office/officeart/2005/8/layout/venn3#1"/>
    <dgm:cxn modelId="{B98AD220-FFC3-425C-9646-7694FBCA2FC3}" type="presOf" srcId="{E65AF920-8B6F-4425-8624-856DF4E20ED7}" destId="{2B14A36C-04BD-467A-8D90-C2348BC4D1BD}" srcOrd="0" destOrd="0" presId="urn:microsoft.com/office/officeart/2005/8/layout/venn3#1"/>
    <dgm:cxn modelId="{A45E474B-6C46-4F35-9F64-AAA261215C84}" srcId="{123BC1AB-A42E-4CED-A5EB-CABCDF0AE140}" destId="{E65AF920-8B6F-4425-8624-856DF4E20ED7}" srcOrd="1" destOrd="0" parTransId="{0D9FC5CE-9917-4E05-8B26-D1F79FF9D45F}" sibTransId="{714DA78E-C2E4-4E72-8177-49E4B6C6F2BB}"/>
    <dgm:cxn modelId="{D3B398D1-16FE-4772-BF80-624593A90052}" srcId="{123BC1AB-A42E-4CED-A5EB-CABCDF0AE140}" destId="{E9ED1269-8FAB-4274-A92B-C655CF9AD297}" srcOrd="0" destOrd="0" parTransId="{9F49C05F-A805-4200-8FA1-F45FD3FCBD4C}" sibTransId="{9EB3F523-D3B3-41F8-8047-6282698D8970}"/>
    <dgm:cxn modelId="{86C94E6A-3463-42AB-B95C-A98E3F35C0D9}" srcId="{123BC1AB-A42E-4CED-A5EB-CABCDF0AE140}" destId="{D4183EFB-1430-420C-93CA-77AFAFC74923}" srcOrd="3" destOrd="0" parTransId="{847C8D81-387F-46C2-9654-07D0E714C55B}" sibTransId="{B24CBA9D-7B49-4BCF-B69E-0D6C5E4C1DAD}"/>
    <dgm:cxn modelId="{972FAFD9-B250-4192-97A4-32CCB788B76E}" type="presParOf" srcId="{EBD32A02-748E-4AA4-B992-B074F5E812BF}" destId="{41464E06-6F06-4B4E-A3AA-EC507CFEF032}" srcOrd="0" destOrd="0" presId="urn:microsoft.com/office/officeart/2005/8/layout/venn3#1"/>
    <dgm:cxn modelId="{D0257A14-173F-440C-9CF6-AAD5C40655A8}" type="presParOf" srcId="{EBD32A02-748E-4AA4-B992-B074F5E812BF}" destId="{84E23D0D-512A-4F2E-8B66-E62806C0D447}" srcOrd="1" destOrd="0" presId="urn:microsoft.com/office/officeart/2005/8/layout/venn3#1"/>
    <dgm:cxn modelId="{FAF04622-E4C3-4BFD-819F-00590E3CCBFB}" type="presParOf" srcId="{EBD32A02-748E-4AA4-B992-B074F5E812BF}" destId="{2B14A36C-04BD-467A-8D90-C2348BC4D1BD}" srcOrd="2" destOrd="0" presId="urn:microsoft.com/office/officeart/2005/8/layout/venn3#1"/>
    <dgm:cxn modelId="{05C01282-F0FD-4264-9B7D-723FDDBB55B7}" type="presParOf" srcId="{EBD32A02-748E-4AA4-B992-B074F5E812BF}" destId="{721C9188-B075-43BA-B1FF-3F309E94C34B}" srcOrd="3" destOrd="0" presId="urn:microsoft.com/office/officeart/2005/8/layout/venn3#1"/>
    <dgm:cxn modelId="{A7C2ED7C-C9A6-474E-8BD6-816F123686D6}" type="presParOf" srcId="{EBD32A02-748E-4AA4-B992-B074F5E812BF}" destId="{3BDB1895-A801-4C3A-8A88-9F65D129CD7C}" srcOrd="4" destOrd="0" presId="urn:microsoft.com/office/officeart/2005/8/layout/venn3#1"/>
    <dgm:cxn modelId="{08B6E8C5-04FA-4701-8783-3E06307E5BA0}" type="presParOf" srcId="{EBD32A02-748E-4AA4-B992-B074F5E812BF}" destId="{DE4399DF-6D7C-408D-BDCE-AA3B7A781139}" srcOrd="5" destOrd="0" presId="urn:microsoft.com/office/officeart/2005/8/layout/venn3#1"/>
    <dgm:cxn modelId="{ECEDB02D-D631-4E1C-A60B-874ED0935B80}" type="presParOf" srcId="{EBD32A02-748E-4AA4-B992-B074F5E812BF}" destId="{C5634D44-A6D6-4D9C-BF8C-E6B81548601F}" srcOrd="6" destOrd="0" presId="urn:microsoft.com/office/officeart/2005/8/layout/venn3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858885" cy="5422900"/>
        <a:chOff x="0" y="0"/>
        <a:chExt cx="8858885" cy="5422900"/>
      </a:xfrm>
    </dsp:grpSpPr>
    <dsp:sp modelId="{8690FDA5-F82A-4FD9-9D4C-7F50F2F7B3DE}">
      <dsp:nvSpPr>
        <dsp:cNvPr id="3" name="Прямоугольник 2"/>
        <dsp:cNvSpPr/>
      </dsp:nvSpPr>
      <dsp:spPr bwMode="white">
        <a:xfrm>
          <a:off x="0" y="695766"/>
          <a:ext cx="2700880" cy="1080352"/>
        </a:xfrm>
        <a:prstGeom prst="rect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42240" tIns="81280" rIns="142240" bIns="812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Внутренняя политика</a:t>
          </a:r>
          <a:endParaRPr lang="ru-RU" sz="20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0" y="695766"/>
        <a:ext cx="2700880" cy="1080352"/>
      </dsp:txXfrm>
    </dsp:sp>
    <dsp:sp modelId="{21BF20E3-01DB-41E5-AC53-4AFCA4C1A088}">
      <dsp:nvSpPr>
        <dsp:cNvPr id="4" name="Прямоугольник 3"/>
        <dsp:cNvSpPr/>
      </dsp:nvSpPr>
      <dsp:spPr bwMode="white">
        <a:xfrm>
          <a:off x="0" y="1824226"/>
          <a:ext cx="2700880" cy="2854800"/>
        </a:xfrm>
        <a:prstGeom prst="rect">
          <a:avLst/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42240" bIns="16002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 algn="ctr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П</a:t>
          </a:r>
          <a:r>
            <a:rPr lang="ru-RU" sz="200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олитическая</a:t>
          </a: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раздробленность </a:t>
          </a:r>
          <a:endParaRPr lang="ru-RU" sz="200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228600" lvl="1" indent="-228600" algn="ctr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Хозяйственный упадок</a:t>
          </a:r>
          <a:endParaRPr lang="ru-RU" sz="200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228600" lvl="1" indent="-228600" algn="ctr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Феодальная собственность на землю и скот</a:t>
          </a:r>
          <a:endParaRPr>
            <a:solidFill>
              <a:schemeClr val="dk1"/>
            </a:solidFill>
          </a:endParaRPr>
        </a:p>
      </dsp:txBody>
      <dsp:txXfrm>
        <a:off x="0" y="1824226"/>
        <a:ext cx="2700880" cy="2854800"/>
      </dsp:txXfrm>
    </dsp:sp>
    <dsp:sp modelId="{5DAB37CF-77BD-47F0-8B8A-C768A47B6149}">
      <dsp:nvSpPr>
        <dsp:cNvPr id="5" name="Прямоугольник 4"/>
        <dsp:cNvSpPr/>
      </dsp:nvSpPr>
      <dsp:spPr bwMode="white">
        <a:xfrm>
          <a:off x="3079003" y="743874"/>
          <a:ext cx="2700880" cy="1080352"/>
        </a:xfrm>
        <a:prstGeom prst="rect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42240" tIns="81280" rIns="142240" bIns="812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Социальное устройство</a:t>
          </a:r>
          <a:endParaRPr lang="ru-RU" sz="2000" b="1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079003" y="743874"/>
        <a:ext cx="2700880" cy="1080352"/>
      </dsp:txXfrm>
    </dsp:sp>
    <dsp:sp modelId="{F090E879-4AEA-47BC-9152-E1138399222C}">
      <dsp:nvSpPr>
        <dsp:cNvPr id="6" name="Прямоугольник 5"/>
        <dsp:cNvSpPr/>
      </dsp:nvSpPr>
      <dsp:spPr bwMode="white">
        <a:xfrm>
          <a:off x="3079003" y="1824226"/>
          <a:ext cx="2700880" cy="2854800"/>
        </a:xfrm>
        <a:prstGeom prst="rect">
          <a:avLst/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42240" bIns="16002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 algn="ctr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Управление ханом через султанов и </a:t>
          </a:r>
          <a:r>
            <a:rPr lang="ru-RU" sz="200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биев</a:t>
          </a:r>
          <a:endParaRPr lang="ru-RU" sz="200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228600" lvl="1" indent="-228600" algn="ctr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Социальные группы: </a:t>
          </a:r>
          <a:r>
            <a:rPr lang="ru-RU" sz="200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ак</a:t>
          </a: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суек</a:t>
          </a: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и кара </a:t>
          </a:r>
          <a:r>
            <a:rPr lang="ru-RU" sz="200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суек</a:t>
          </a:r>
          <a:endParaRPr lang="ru-RU" sz="200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228600" lvl="1" indent="-228600" algn="ctr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Свод законов «</a:t>
          </a:r>
          <a:r>
            <a:rPr lang="ru-RU" sz="200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Жеты</a:t>
          </a: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Жаргы</a:t>
          </a: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» </a:t>
          </a:r>
          <a:endParaRPr lang="ru-RU" sz="200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079003" y="1824226"/>
        <a:ext cx="2700880" cy="2854800"/>
      </dsp:txXfrm>
    </dsp:sp>
    <dsp:sp modelId="{7CBE6202-0720-4E27-BBEF-AA8A3C69354E}">
      <dsp:nvSpPr>
        <dsp:cNvPr id="7" name="Прямоугольник 6"/>
        <dsp:cNvSpPr/>
      </dsp:nvSpPr>
      <dsp:spPr bwMode="white">
        <a:xfrm>
          <a:off x="6158005" y="743874"/>
          <a:ext cx="2700880" cy="1080352"/>
        </a:xfrm>
        <a:prstGeom prst="rect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42240" tIns="81280" rIns="142240" bIns="812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Внешняя политика</a:t>
          </a:r>
          <a:endParaRPr lang="ru-RU" sz="2000" b="1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158005" y="743874"/>
        <a:ext cx="2700880" cy="1080352"/>
      </dsp:txXfrm>
    </dsp:sp>
    <dsp:sp modelId="{4FBD7AE5-A220-4908-93C4-060BB1F119EA}">
      <dsp:nvSpPr>
        <dsp:cNvPr id="8" name="Прямоугольник 7"/>
        <dsp:cNvSpPr/>
      </dsp:nvSpPr>
      <dsp:spPr bwMode="white">
        <a:xfrm>
          <a:off x="6158005" y="1824226"/>
          <a:ext cx="2700880" cy="2854800"/>
        </a:xfrm>
        <a:prstGeom prst="rect">
          <a:avLst/>
        </a:prstGeom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42240" bIns="16002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 algn="ctr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Набеги волжских калмыков, сибирских казаков и башкир</a:t>
          </a:r>
          <a:endParaRPr lang="ru-RU" sz="200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228600" lvl="1" indent="-228600" algn="ctr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Угроза </a:t>
          </a:r>
          <a:r>
            <a:rPr lang="ru-RU" sz="200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Джунгарского</a:t>
          </a: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ханства</a:t>
          </a:r>
          <a:endParaRPr lang="ru-RU" sz="200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228600" lvl="1" indent="-228600" algn="ctr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Угроза </a:t>
          </a:r>
          <a:r>
            <a:rPr lang="ru-RU" sz="200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Среднеазиатски</a:t>
          </a:r>
          <a:r>
            <a:rPr lang="en-US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х</a:t>
          </a:r>
          <a:r>
            <a:rPr lang="ru-RU" sz="200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ханств</a:t>
          </a:r>
          <a:endParaRPr lang="ru-RU" sz="200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158005" y="1824226"/>
        <a:ext cx="2700880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28000" cy="2317531"/>
        <a:chOff x="0" y="0"/>
        <a:chExt cx="8128000" cy="2317531"/>
      </a:xfrm>
    </dsp:grpSpPr>
    <dsp:sp modelId="{41464E06-6F06-4B4E-A3AA-EC507CFEF032}">
      <dsp:nvSpPr>
        <dsp:cNvPr id="3" name="Овал 2"/>
        <dsp:cNvSpPr/>
      </dsp:nvSpPr>
      <dsp:spPr bwMode="white">
        <a:xfrm>
          <a:off x="124197" y="0"/>
          <a:ext cx="2317531" cy="2317531"/>
        </a:xfrm>
        <a:prstGeom prst="ellipse">
          <a:avLst/>
        </a:prstGeom>
      </dsp:spPr>
      <dsp:style>
        <a:lnRef idx="3">
          <a:schemeClr val="accent1">
            <a:shade val="80000"/>
          </a:schemeClr>
        </a:lnRef>
        <a:fillRef idx="1">
          <a:schemeClr val="l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127541" tIns="22860" rIns="127541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1710, 1726 гг. </a:t>
          </a:r>
          <a:r>
            <a:rPr lang="ru-RU" sz="1800" b="1" i="0" dirty="0" err="1" smtClean="0">
              <a:latin typeface="Arial Narrow" panose="020B0606020202030204" pitchFamily="34" charset="0"/>
            </a:rPr>
            <a:t>Всеказахский</a:t>
          </a:r>
          <a:r>
            <a:rPr lang="ru-RU" sz="1800" b="1" i="0" dirty="0" smtClean="0">
              <a:latin typeface="Arial Narrow" panose="020B0606020202030204" pitchFamily="34" charset="0"/>
            </a:rPr>
            <a:t> курултай</a:t>
          </a:r>
          <a:endParaRPr lang="ru-RU" sz="1800" b="1" dirty="0">
            <a:latin typeface="Arial Narrow" panose="020B0606020202030204" pitchFamily="34" charset="0"/>
          </a:endParaRPr>
        </a:p>
      </dsp:txBody>
      <dsp:txXfrm>
        <a:off x="124197" y="0"/>
        <a:ext cx="2317531" cy="2317531"/>
      </dsp:txXfrm>
    </dsp:sp>
    <dsp:sp modelId="{2B14A36C-04BD-467A-8D90-C2348BC4D1BD}">
      <dsp:nvSpPr>
        <dsp:cNvPr id="4" name="Овал 3"/>
        <dsp:cNvSpPr/>
      </dsp:nvSpPr>
      <dsp:spPr bwMode="white">
        <a:xfrm>
          <a:off x="1978222" y="0"/>
          <a:ext cx="2317531" cy="2317531"/>
        </a:xfrm>
        <a:prstGeom prst="ellipse">
          <a:avLst/>
        </a:prstGeom>
      </dsp:spPr>
      <dsp:style>
        <a:lnRef idx="3">
          <a:schemeClr val="accent1">
            <a:shade val="80000"/>
          </a:schemeClr>
        </a:lnRef>
        <a:fillRef idx="1">
          <a:schemeClr val="l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127541" tIns="22860" rIns="127541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1717-1718 гг. </a:t>
          </a:r>
          <a:r>
            <a:rPr lang="ru-RU" sz="1800" b="1" i="0" dirty="0" err="1" smtClean="0">
              <a:latin typeface="Arial Narrow" panose="020B0606020202030204" pitchFamily="34" charset="0"/>
            </a:rPr>
            <a:t>Аягозская</a:t>
          </a:r>
          <a:r>
            <a:rPr lang="ru-RU" sz="1800" b="1" i="0" dirty="0" smtClean="0">
              <a:latin typeface="Arial Narrow" panose="020B0606020202030204" pitchFamily="34" charset="0"/>
            </a:rPr>
            <a:t> битва </a:t>
          </a:r>
          <a:endParaRPr lang="ru-RU" sz="1800" b="1" dirty="0">
            <a:latin typeface="Arial Narrow" panose="020B0606020202030204" pitchFamily="34" charset="0"/>
          </a:endParaRPr>
        </a:p>
      </dsp:txBody>
      <dsp:txXfrm>
        <a:off x="1978222" y="0"/>
        <a:ext cx="2317531" cy="2317531"/>
      </dsp:txXfrm>
    </dsp:sp>
    <dsp:sp modelId="{3BDB1895-A801-4C3A-8A88-9F65D129CD7C}">
      <dsp:nvSpPr>
        <dsp:cNvPr id="5" name="Овал 4"/>
        <dsp:cNvSpPr/>
      </dsp:nvSpPr>
      <dsp:spPr bwMode="white">
        <a:xfrm>
          <a:off x="3832247" y="0"/>
          <a:ext cx="2317531" cy="2317531"/>
        </a:xfrm>
        <a:prstGeom prst="ellipse">
          <a:avLst/>
        </a:prstGeom>
      </dsp:spPr>
      <dsp:style>
        <a:lnRef idx="3">
          <a:schemeClr val="accent1">
            <a:shade val="80000"/>
          </a:schemeClr>
        </a:lnRef>
        <a:fillRef idx="1">
          <a:schemeClr val="l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127541" tIns="22860" rIns="127541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R="0" lvl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ru-RU" sz="1800" b="1" i="0" dirty="0" smtClean="0">
              <a:latin typeface="Arial Narrow" panose="020B0606020202030204" pitchFamily="34" charset="0"/>
            </a:rPr>
            <a:t>1727-1728 гг.</a:t>
          </a:r>
          <a:endParaRPr lang="ru-RU" sz="1800" b="1" i="0" dirty="0" smtClean="0">
            <a:latin typeface="Arial Narrow" panose="020B0606020202030204" pitchFamily="34" charset="0"/>
          </a:endParaRPr>
        </a:p>
        <a:p>
          <a:pPr marR="0" lvl="0" defTabSz="8001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</a:pPr>
          <a:r>
            <a:rPr lang="ru-RU" sz="1800" b="1" i="0" dirty="0" err="1" smtClean="0">
              <a:latin typeface="Arial Narrow" panose="020B0606020202030204" pitchFamily="34" charset="0"/>
            </a:rPr>
            <a:t>Булантинская</a:t>
          </a:r>
          <a:r>
            <a:rPr lang="ru-RU" sz="1800" b="1" i="0" dirty="0" smtClean="0">
              <a:latin typeface="Arial Narrow" panose="020B0606020202030204" pitchFamily="34" charset="0"/>
            </a:rPr>
            <a:t> битва </a:t>
          </a:r>
          <a:endParaRPr sz="6500"/>
        </a:p>
      </dsp:txBody>
      <dsp:txXfrm>
        <a:off x="3832247" y="0"/>
        <a:ext cx="2317531" cy="2317531"/>
      </dsp:txXfrm>
    </dsp:sp>
    <dsp:sp modelId="{C5634D44-A6D6-4D9C-BF8C-E6B81548601F}">
      <dsp:nvSpPr>
        <dsp:cNvPr id="6" name="Овал 5"/>
        <dsp:cNvSpPr/>
      </dsp:nvSpPr>
      <dsp:spPr bwMode="white">
        <a:xfrm>
          <a:off x="5686272" y="0"/>
          <a:ext cx="2317531" cy="2317531"/>
        </a:xfrm>
        <a:prstGeom prst="ellipse">
          <a:avLst/>
        </a:prstGeom>
      </dsp:spPr>
      <dsp:style>
        <a:lnRef idx="3">
          <a:schemeClr val="accent1">
            <a:shade val="80000"/>
          </a:schemeClr>
        </a:lnRef>
        <a:fillRef idx="1">
          <a:schemeClr val="l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vert="horz" wrap="square" lIns="127541" tIns="22860" rIns="127541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1729-1730 гг.</a:t>
          </a:r>
          <a:endParaRPr lang="ru-RU" sz="1800" b="1" dirty="0" smtClean="0">
            <a:latin typeface="Arial Narrow" panose="020B0606020202030204" pitchFamily="3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err="1" smtClean="0">
              <a:latin typeface="Arial Narrow" panose="020B0606020202030204" pitchFamily="34" charset="0"/>
            </a:rPr>
            <a:t>Анракайская</a:t>
          </a:r>
          <a:r>
            <a:rPr lang="ru-RU" sz="1800" b="1" i="0" dirty="0" smtClean="0">
              <a:latin typeface="Arial Narrow" panose="020B0606020202030204" pitchFamily="34" charset="0"/>
            </a:rPr>
            <a:t> битва</a:t>
          </a:r>
          <a:endParaRPr lang="ru-RU" sz="1800" b="1" dirty="0">
            <a:latin typeface="Arial Narrow" panose="020B0606020202030204" pitchFamily="34" charset="0"/>
          </a:endParaRPr>
        </a:p>
      </dsp:txBody>
      <dsp:txXfrm>
        <a:off x="5686272" y="0"/>
        <a:ext cx="2317531" cy="2317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#1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94385" rtl="0" eaLnBrk="1" latinLnBrk="0" hangingPunct="1">
      <a:defRPr sz="1045" kern="1200">
        <a:solidFill>
          <a:schemeClr val="tx1"/>
        </a:solidFill>
        <a:latin typeface="+mn-lt"/>
        <a:ea typeface="+mn-ea"/>
        <a:cs typeface="+mn-cs"/>
      </a:defRPr>
    </a:lvl1pPr>
    <a:lvl2pPr marL="397510" algn="l" defTabSz="794385" rtl="0" eaLnBrk="1" latinLnBrk="0" hangingPunct="1">
      <a:defRPr sz="1045" kern="1200">
        <a:solidFill>
          <a:schemeClr val="tx1"/>
        </a:solidFill>
        <a:latin typeface="+mn-lt"/>
        <a:ea typeface="+mn-ea"/>
        <a:cs typeface="+mn-cs"/>
      </a:defRPr>
    </a:lvl2pPr>
    <a:lvl3pPr marL="794385" algn="l" defTabSz="794385" rtl="0" eaLnBrk="1" latinLnBrk="0" hangingPunct="1">
      <a:defRPr sz="1045" kern="1200">
        <a:solidFill>
          <a:schemeClr val="tx1"/>
        </a:solidFill>
        <a:latin typeface="+mn-lt"/>
        <a:ea typeface="+mn-ea"/>
        <a:cs typeface="+mn-cs"/>
      </a:defRPr>
    </a:lvl3pPr>
    <a:lvl4pPr marL="1191895" algn="l" defTabSz="794385" rtl="0" eaLnBrk="1" latinLnBrk="0" hangingPunct="1">
      <a:defRPr sz="1045" kern="1200">
        <a:solidFill>
          <a:schemeClr val="tx1"/>
        </a:solidFill>
        <a:latin typeface="+mn-lt"/>
        <a:ea typeface="+mn-ea"/>
        <a:cs typeface="+mn-cs"/>
      </a:defRPr>
    </a:lvl4pPr>
    <a:lvl5pPr marL="1588770" algn="l" defTabSz="794385" rtl="0" eaLnBrk="1" latinLnBrk="0" hangingPunct="1">
      <a:defRPr sz="1045" kern="1200">
        <a:solidFill>
          <a:schemeClr val="tx1"/>
        </a:solidFill>
        <a:latin typeface="+mn-lt"/>
        <a:ea typeface="+mn-ea"/>
        <a:cs typeface="+mn-cs"/>
      </a:defRPr>
    </a:lvl5pPr>
    <a:lvl6pPr marL="1986280" algn="l" defTabSz="794385" rtl="0" eaLnBrk="1" latinLnBrk="0" hangingPunct="1">
      <a:defRPr sz="1045" kern="1200">
        <a:solidFill>
          <a:schemeClr val="tx1"/>
        </a:solidFill>
        <a:latin typeface="+mn-lt"/>
        <a:ea typeface="+mn-ea"/>
        <a:cs typeface="+mn-cs"/>
      </a:defRPr>
    </a:lvl6pPr>
    <a:lvl7pPr marL="2383790" algn="l" defTabSz="794385" rtl="0" eaLnBrk="1" latinLnBrk="0" hangingPunct="1">
      <a:defRPr sz="1045" kern="1200">
        <a:solidFill>
          <a:schemeClr val="tx1"/>
        </a:solidFill>
        <a:latin typeface="+mn-lt"/>
        <a:ea typeface="+mn-ea"/>
        <a:cs typeface="+mn-cs"/>
      </a:defRPr>
    </a:lvl7pPr>
    <a:lvl8pPr marL="2780665" algn="l" defTabSz="794385" rtl="0" eaLnBrk="1" latinLnBrk="0" hangingPunct="1">
      <a:defRPr sz="1045" kern="1200">
        <a:solidFill>
          <a:schemeClr val="tx1"/>
        </a:solidFill>
        <a:latin typeface="+mn-lt"/>
        <a:ea typeface="+mn-ea"/>
        <a:cs typeface="+mn-cs"/>
      </a:defRPr>
    </a:lvl8pPr>
    <a:lvl9pPr marL="3178175" algn="l" defTabSz="794385" rtl="0" eaLnBrk="1" latinLnBrk="0" hangingPunct="1">
      <a:defRPr sz="104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4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471" tIns="24736" rIns="49471" bIns="24736" rtlCol="0" anchor="ctr"/>
          <a:lstStyle/>
          <a:p>
            <a:pPr algn="ctr"/>
            <a:endParaRPr lang="en-US" sz="101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9"/>
            <a:ext cx="11631169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1600203"/>
            <a:ext cx="10363200" cy="1780108"/>
          </a:xfrm>
        </p:spPr>
        <p:txBody>
          <a:bodyPr anchor="b">
            <a:normAutofit/>
          </a:bodyPr>
          <a:lstStyle>
            <a:lvl1pPr>
              <a:defRPr sz="238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556005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085">
                <a:solidFill>
                  <a:srgbClr val="FFFFFF"/>
                </a:solidFill>
              </a:defRPr>
            </a:lvl1pPr>
            <a:lvl2pPr marL="247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4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2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89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1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7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471" tIns="24736" rIns="49471" bIns="24736" rtlCol="0" anchor="ctr"/>
          <a:lstStyle/>
          <a:p>
            <a:pPr algn="ctr"/>
            <a:endParaRPr lang="en-US" sz="101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7"/>
            <a:ext cx="11631169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199" y="1447807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1447806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471" tIns="24736" rIns="49471" bIns="24736" rtlCol="0" anchor="ctr"/>
          <a:lstStyle/>
          <a:p>
            <a:pPr algn="ctr"/>
            <a:endParaRPr lang="en-US" sz="1010"/>
          </a:p>
        </p:txBody>
      </p:sp>
      <p:sp>
        <p:nvSpPr>
          <p:cNvPr id="9" name="Freeform 14"/>
          <p:cNvSpPr/>
          <p:nvPr/>
        </p:nvSpPr>
        <p:spPr bwMode="hidden">
          <a:xfrm>
            <a:off x="8063259" y="4203596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49471" tIns="24736" rIns="49471" bIns="24736" numCol="1" anchor="t" anchorCtr="0" compatLnSpc="1"/>
          <a:lstStyle/>
          <a:p>
            <a:endParaRPr lang="en-US" sz="1010"/>
          </a:p>
        </p:txBody>
      </p:sp>
      <p:sp>
        <p:nvSpPr>
          <p:cNvPr id="10" name="Freeform 18"/>
          <p:cNvSpPr/>
          <p:nvPr/>
        </p:nvSpPr>
        <p:spPr bwMode="hidden">
          <a:xfrm>
            <a:off x="3492434" y="4075293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49471" tIns="24736" rIns="49471" bIns="24736" numCol="1" anchor="t" anchorCtr="0" compatLnSpc="1"/>
          <a:lstStyle/>
          <a:p>
            <a:endParaRPr lang="en-US" sz="1010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7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49471" tIns="24736" rIns="49471" bIns="24736" numCol="1" anchor="t" anchorCtr="0" compatLnSpc="1"/>
          <a:lstStyle/>
          <a:p>
            <a:endParaRPr lang="en-US" sz="1010"/>
          </a:p>
        </p:txBody>
      </p:sp>
      <p:sp>
        <p:nvSpPr>
          <p:cNvPr id="12" name="Freeform 26"/>
          <p:cNvSpPr/>
          <p:nvPr/>
        </p:nvSpPr>
        <p:spPr bwMode="hidden">
          <a:xfrm>
            <a:off x="7479325" y="4074183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49471" tIns="24736" rIns="49471" bIns="24736" numCol="1" anchor="t" anchorCtr="0" compatLnSpc="1"/>
          <a:lstStyle/>
          <a:p>
            <a:endParaRPr lang="en-US" sz="101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1" y="4058556"/>
            <a:ext cx="11631169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49471" tIns="24736" rIns="49471" bIns="24736" numCol="1" anchor="t" anchorCtr="0" compatLnSpc="1"/>
          <a:lstStyle/>
          <a:p>
            <a:endParaRPr lang="en-US" sz="101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7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23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5" y="1437456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1085">
                <a:solidFill>
                  <a:srgbClr val="FFFFFF"/>
                </a:solidFill>
              </a:defRPr>
            </a:lvl1pPr>
            <a:lvl2pPr marL="2476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2pPr>
            <a:lvl3pPr marL="494665" indent="0">
              <a:buNone/>
              <a:defRPr sz="865">
                <a:solidFill>
                  <a:schemeClr val="tx1">
                    <a:tint val="75000"/>
                  </a:schemeClr>
                </a:solidFill>
              </a:defRPr>
            </a:lvl3pPr>
            <a:lvl4pPr marL="742315" indent="0">
              <a:buNone/>
              <a:defRPr sz="795">
                <a:solidFill>
                  <a:schemeClr val="tx1">
                    <a:tint val="75000"/>
                  </a:schemeClr>
                </a:solidFill>
              </a:defRPr>
            </a:lvl4pPr>
            <a:lvl5pPr marL="989330" indent="0">
              <a:buNone/>
              <a:defRPr sz="795">
                <a:solidFill>
                  <a:schemeClr val="tx1">
                    <a:tint val="75000"/>
                  </a:schemeClr>
                </a:solidFill>
              </a:defRPr>
            </a:lvl5pPr>
            <a:lvl6pPr marL="1236980" indent="0">
              <a:buNone/>
              <a:defRPr sz="795">
                <a:solidFill>
                  <a:schemeClr val="tx1">
                    <a:tint val="75000"/>
                  </a:schemeClr>
                </a:solidFill>
              </a:defRPr>
            </a:lvl6pPr>
            <a:lvl7pPr marL="1483995" indent="0">
              <a:buNone/>
              <a:defRPr sz="795">
                <a:solidFill>
                  <a:schemeClr val="tx1">
                    <a:tint val="75000"/>
                  </a:schemeClr>
                </a:solidFill>
              </a:defRPr>
            </a:lvl7pPr>
            <a:lvl8pPr marL="1731645" indent="0">
              <a:buNone/>
              <a:defRPr sz="795">
                <a:solidFill>
                  <a:schemeClr val="tx1">
                    <a:tint val="75000"/>
                  </a:schemeClr>
                </a:solidFill>
              </a:defRPr>
            </a:lvl8pPr>
            <a:lvl9pPr marL="1978660" indent="0">
              <a:buNone/>
              <a:defRPr sz="7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6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9" y="2679196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6"/>
            <a:ext cx="5096256" cy="639763"/>
          </a:xfrm>
        </p:spPr>
        <p:txBody>
          <a:bodyPr anchor="ctr"/>
          <a:lstStyle>
            <a:lvl1pPr marL="0" indent="0" algn="ctr">
              <a:buNone/>
              <a:defRPr sz="1300" b="0">
                <a:solidFill>
                  <a:schemeClr val="tx2"/>
                </a:solidFill>
                <a:latin typeface="+mj-lt"/>
              </a:defRPr>
            </a:lvl1pPr>
            <a:lvl2pPr marL="247650" indent="0">
              <a:buNone/>
              <a:defRPr sz="1085" b="1"/>
            </a:lvl2pPr>
            <a:lvl3pPr marL="494665" indent="0">
              <a:buNone/>
              <a:defRPr sz="1010" b="1"/>
            </a:lvl3pPr>
            <a:lvl4pPr marL="742315" indent="0">
              <a:buNone/>
              <a:defRPr sz="865" b="1"/>
            </a:lvl4pPr>
            <a:lvl5pPr marL="989330" indent="0">
              <a:buNone/>
              <a:defRPr sz="865" b="1"/>
            </a:lvl5pPr>
            <a:lvl6pPr marL="1236980" indent="0">
              <a:buNone/>
              <a:defRPr sz="865" b="1"/>
            </a:lvl6pPr>
            <a:lvl7pPr marL="1483995" indent="0">
              <a:buNone/>
              <a:defRPr sz="865" b="1"/>
            </a:lvl7pPr>
            <a:lvl8pPr marL="1731645" indent="0">
              <a:buNone/>
              <a:defRPr sz="865" b="1"/>
            </a:lvl8pPr>
            <a:lvl9pPr marL="1978660" indent="0">
              <a:buNone/>
              <a:defRPr sz="865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8" y="3429007"/>
            <a:ext cx="5093407" cy="2697163"/>
          </a:xfrm>
        </p:spPr>
        <p:txBody>
          <a:bodyPr/>
          <a:lstStyle>
            <a:lvl1pPr>
              <a:defRPr sz="1085"/>
            </a:lvl1pPr>
            <a:lvl2pPr>
              <a:defRPr sz="1010"/>
            </a:lvl2pPr>
            <a:lvl3pPr>
              <a:defRPr sz="865"/>
            </a:lvl3pPr>
            <a:lvl4pPr>
              <a:defRPr sz="795"/>
            </a:lvl4pPr>
            <a:lvl5pPr>
              <a:defRPr sz="795"/>
            </a:lvl5pPr>
            <a:lvl6pPr>
              <a:defRPr sz="865"/>
            </a:lvl6pPr>
            <a:lvl7pPr>
              <a:defRPr sz="865"/>
            </a:lvl7pPr>
            <a:lvl8pPr>
              <a:defRPr sz="865"/>
            </a:lvl8pPr>
            <a:lvl9pPr>
              <a:defRPr sz="86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2678116"/>
            <a:ext cx="5096256" cy="639763"/>
          </a:xfrm>
        </p:spPr>
        <p:txBody>
          <a:bodyPr anchor="ctr"/>
          <a:lstStyle>
            <a:lvl1pPr marL="0" indent="0" algn="ctr">
              <a:buNone/>
              <a:defRPr sz="1300" b="0" i="0">
                <a:solidFill>
                  <a:schemeClr val="tx2"/>
                </a:solidFill>
                <a:latin typeface="+mj-lt"/>
              </a:defRPr>
            </a:lvl1pPr>
            <a:lvl2pPr marL="247650" indent="0">
              <a:buNone/>
              <a:defRPr sz="1085" b="1"/>
            </a:lvl2pPr>
            <a:lvl3pPr marL="494665" indent="0">
              <a:buNone/>
              <a:defRPr sz="1010" b="1"/>
            </a:lvl3pPr>
            <a:lvl4pPr marL="742315" indent="0">
              <a:buNone/>
              <a:defRPr sz="865" b="1"/>
            </a:lvl4pPr>
            <a:lvl5pPr marL="989330" indent="0">
              <a:buNone/>
              <a:defRPr sz="865" b="1"/>
            </a:lvl5pPr>
            <a:lvl6pPr marL="1236980" indent="0">
              <a:buNone/>
              <a:defRPr sz="865" b="1"/>
            </a:lvl6pPr>
            <a:lvl7pPr marL="1483995" indent="0">
              <a:buNone/>
              <a:defRPr sz="865" b="1"/>
            </a:lvl7pPr>
            <a:lvl8pPr marL="1731645" indent="0">
              <a:buNone/>
              <a:defRPr sz="865" b="1"/>
            </a:lvl8pPr>
            <a:lvl9pPr marL="1978660" indent="0">
              <a:buNone/>
              <a:defRPr sz="865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7"/>
            <a:ext cx="5096256" cy="2697163"/>
          </a:xfrm>
        </p:spPr>
        <p:txBody>
          <a:bodyPr/>
          <a:lstStyle>
            <a:lvl1pPr>
              <a:defRPr sz="1085"/>
            </a:lvl1pPr>
            <a:lvl2pPr>
              <a:defRPr sz="1010"/>
            </a:lvl2pPr>
            <a:lvl3pPr>
              <a:defRPr sz="865"/>
            </a:lvl3pPr>
            <a:lvl4pPr>
              <a:defRPr sz="795"/>
            </a:lvl4pPr>
            <a:lvl5pPr>
              <a:defRPr sz="795"/>
            </a:lvl5pPr>
            <a:lvl6pPr>
              <a:defRPr sz="865"/>
            </a:lvl6pPr>
            <a:lvl7pPr>
              <a:defRPr sz="865"/>
            </a:lvl7pPr>
            <a:lvl8pPr>
              <a:defRPr sz="865"/>
            </a:lvl8pPr>
            <a:lvl9pPr>
              <a:defRPr sz="86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471" tIns="24736" rIns="49471" bIns="24736" rtlCol="0" anchor="ctr"/>
          <a:lstStyle/>
          <a:p>
            <a:pPr algn="ctr"/>
            <a:endParaRPr lang="en-US" sz="101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2"/>
            <a:ext cx="11631169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471" tIns="24736" rIns="49471" bIns="24736" rtlCol="0" anchor="ctr"/>
          <a:lstStyle/>
          <a:p>
            <a:pPr algn="ctr"/>
            <a:endParaRPr lang="en-US" sz="101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5" y="3581405"/>
            <a:ext cx="4470399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325"/>
              </a:spcAft>
              <a:buNone/>
              <a:defRPr sz="1010">
                <a:solidFill>
                  <a:schemeClr val="tx2"/>
                </a:solidFill>
              </a:defRPr>
            </a:lvl1pPr>
            <a:lvl2pPr marL="247650" indent="0">
              <a:buNone/>
              <a:defRPr sz="650"/>
            </a:lvl2pPr>
            <a:lvl3pPr marL="494665" indent="0">
              <a:buNone/>
              <a:defRPr sz="580"/>
            </a:lvl3pPr>
            <a:lvl4pPr marL="742315" indent="0">
              <a:buNone/>
              <a:defRPr sz="505"/>
            </a:lvl4pPr>
            <a:lvl5pPr marL="989330" indent="0">
              <a:buNone/>
              <a:defRPr sz="505"/>
            </a:lvl5pPr>
            <a:lvl6pPr marL="1236980" indent="0">
              <a:buNone/>
              <a:defRPr sz="505"/>
            </a:lvl6pPr>
            <a:lvl7pPr marL="1483995" indent="0">
              <a:buNone/>
              <a:defRPr sz="505"/>
            </a:lvl7pPr>
            <a:lvl8pPr marL="1731645" indent="0">
              <a:buNone/>
              <a:defRPr sz="505"/>
            </a:lvl8pPr>
            <a:lvl9pPr marL="1978660" indent="0">
              <a:buNone/>
              <a:defRPr sz="5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7"/>
            <a:ext cx="11631169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5" y="2286004"/>
            <a:ext cx="4470399" cy="1252728"/>
          </a:xfrm>
        </p:spPr>
        <p:txBody>
          <a:bodyPr anchor="b">
            <a:noAutofit/>
          </a:bodyPr>
          <a:lstStyle>
            <a:lvl1pPr algn="l">
              <a:defRPr sz="173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1225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085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01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865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865">
                <a:solidFill>
                  <a:schemeClr val="tx2"/>
                </a:solidFill>
              </a:defRPr>
            </a:lvl5pPr>
            <a:lvl6pPr>
              <a:defRPr sz="1085"/>
            </a:lvl6pPr>
            <a:lvl7pPr>
              <a:defRPr sz="1085"/>
            </a:lvl7pPr>
            <a:lvl8pPr>
              <a:defRPr sz="1085"/>
            </a:lvl8pPr>
            <a:lvl9pPr>
              <a:defRPr sz="108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4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471" tIns="24736" rIns="49471" bIns="24736" rtlCol="0" anchor="ctr"/>
          <a:lstStyle/>
          <a:p>
            <a:pPr algn="ctr"/>
            <a:endParaRPr lang="en-US" sz="101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9"/>
            <a:ext cx="11631169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82" y="338673"/>
            <a:ext cx="5083527" cy="2429935"/>
          </a:xfrm>
        </p:spPr>
        <p:txBody>
          <a:bodyPr anchor="b">
            <a:normAutofit/>
          </a:bodyPr>
          <a:lstStyle>
            <a:lvl1pPr algn="l">
              <a:defRPr sz="1515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6" y="2785537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010">
                <a:solidFill>
                  <a:srgbClr val="FFFFFF"/>
                </a:solidFill>
              </a:defRPr>
            </a:lvl1pPr>
            <a:lvl2pPr marL="247650" indent="0">
              <a:buNone/>
              <a:defRPr sz="650"/>
            </a:lvl2pPr>
            <a:lvl3pPr marL="494665" indent="0">
              <a:buNone/>
              <a:defRPr sz="580"/>
            </a:lvl3pPr>
            <a:lvl4pPr marL="742315" indent="0">
              <a:buNone/>
              <a:defRPr sz="505"/>
            </a:lvl4pPr>
            <a:lvl5pPr marL="989330" indent="0">
              <a:buNone/>
              <a:defRPr sz="505"/>
            </a:lvl5pPr>
            <a:lvl6pPr marL="1236980" indent="0">
              <a:buNone/>
              <a:defRPr sz="505"/>
            </a:lvl6pPr>
            <a:lvl7pPr marL="1483995" indent="0">
              <a:buNone/>
              <a:defRPr sz="505"/>
            </a:lvl7pPr>
            <a:lvl8pPr marL="1731645" indent="0">
              <a:buNone/>
              <a:defRPr sz="505"/>
            </a:lvl8pPr>
            <a:lvl9pPr marL="1978660" indent="0">
              <a:buNone/>
              <a:defRPr sz="50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4" y="1371605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1730">
                <a:solidFill>
                  <a:schemeClr val="bg1"/>
                </a:solidFill>
              </a:defRPr>
            </a:lvl1pPr>
            <a:lvl2pPr marL="247650" indent="0">
              <a:buNone/>
              <a:defRPr sz="1515"/>
            </a:lvl2pPr>
            <a:lvl3pPr marL="494665" indent="0">
              <a:buNone/>
              <a:defRPr sz="1300"/>
            </a:lvl3pPr>
            <a:lvl4pPr marL="742315" indent="0">
              <a:buNone/>
              <a:defRPr sz="1085"/>
            </a:lvl4pPr>
            <a:lvl5pPr marL="989330" indent="0">
              <a:buNone/>
              <a:defRPr sz="1085"/>
            </a:lvl5pPr>
            <a:lvl6pPr marL="1236980" indent="0">
              <a:buNone/>
              <a:defRPr sz="1085"/>
            </a:lvl6pPr>
            <a:lvl7pPr marL="1483995" indent="0">
              <a:buNone/>
              <a:defRPr sz="1085"/>
            </a:lvl7pPr>
            <a:lvl8pPr marL="1731645" indent="0">
              <a:buNone/>
              <a:defRPr sz="1085"/>
            </a:lvl8pPr>
            <a:lvl9pPr marL="1978660" indent="0">
              <a:buNone/>
              <a:defRPr sz="108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4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471" tIns="24736" rIns="49471" bIns="24736" rtlCol="0" anchor="ctr"/>
          <a:lstStyle/>
          <a:p>
            <a:pPr algn="ctr"/>
            <a:endParaRPr lang="en-US" sz="101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9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1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38331"/>
            <a:ext cx="10972800" cy="12527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166"/>
            <a:ext cx="5048920" cy="36512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58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7" y="6250166"/>
            <a:ext cx="5048923" cy="36512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58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6" y="6250163"/>
            <a:ext cx="1549101" cy="36512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58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1" y="2675467"/>
            <a:ext cx="9877777" cy="34506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4665" rtl="0" eaLnBrk="1" latinLnBrk="0" hangingPunct="1">
        <a:spcBef>
          <a:spcPct val="0"/>
        </a:spcBef>
        <a:buNone/>
        <a:defRPr sz="238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8590" indent="-148590" algn="l" defTabSz="494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311785" indent="-148590" algn="l" defTabSz="494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225" kern="1200">
          <a:solidFill>
            <a:schemeClr val="tx2"/>
          </a:solidFill>
          <a:latin typeface="+mn-lt"/>
          <a:ea typeface="+mn-ea"/>
          <a:cs typeface="+mn-cs"/>
        </a:defRPr>
      </a:lvl2pPr>
      <a:lvl3pPr marL="462915" indent="-123825" algn="l" defTabSz="494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085" kern="1200">
          <a:solidFill>
            <a:schemeClr val="tx2"/>
          </a:solidFill>
          <a:latin typeface="+mn-lt"/>
          <a:ea typeface="+mn-ea"/>
          <a:cs typeface="+mn-cs"/>
        </a:defRPr>
      </a:lvl3pPr>
      <a:lvl4pPr marL="618490" indent="-123825" algn="l" defTabSz="494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010" kern="1200">
          <a:solidFill>
            <a:schemeClr val="tx2"/>
          </a:solidFill>
          <a:latin typeface="+mn-lt"/>
          <a:ea typeface="+mn-ea"/>
          <a:cs typeface="+mn-cs"/>
        </a:defRPr>
      </a:lvl4pPr>
      <a:lvl5pPr marL="791210" indent="-123825" algn="l" defTabSz="494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865" kern="1200">
          <a:solidFill>
            <a:schemeClr val="tx2"/>
          </a:solidFill>
          <a:latin typeface="+mn-lt"/>
          <a:ea typeface="+mn-ea"/>
          <a:cs typeface="+mn-cs"/>
        </a:defRPr>
      </a:lvl5pPr>
      <a:lvl6pPr marL="964565" indent="-123825" algn="l" defTabSz="494665" rtl="0" eaLnBrk="1" latinLnBrk="0" hangingPunct="1">
        <a:spcBef>
          <a:spcPts val="210"/>
        </a:spcBef>
        <a:buClr>
          <a:schemeClr val="accent1"/>
        </a:buClr>
        <a:buFont typeface="Symbol" panose="05050102010706020507" pitchFamily="18" charset="2"/>
        <a:buChar char="*"/>
        <a:defRPr sz="795" kern="1200">
          <a:solidFill>
            <a:schemeClr val="tx2"/>
          </a:solidFill>
          <a:latin typeface="+mn-lt"/>
          <a:ea typeface="+mn-ea"/>
          <a:cs typeface="+mn-cs"/>
        </a:defRPr>
      </a:lvl6pPr>
      <a:lvl7pPr marL="1137920" indent="-123825" algn="l" defTabSz="494665" rtl="0" eaLnBrk="1" latinLnBrk="0" hangingPunct="1">
        <a:spcBef>
          <a:spcPts val="210"/>
        </a:spcBef>
        <a:buClr>
          <a:schemeClr val="accent1"/>
        </a:buClr>
        <a:buFont typeface="Symbol" panose="05050102010706020507" pitchFamily="18" charset="2"/>
        <a:buChar char="*"/>
        <a:defRPr sz="795" kern="1200">
          <a:solidFill>
            <a:schemeClr val="tx2"/>
          </a:solidFill>
          <a:latin typeface="+mn-lt"/>
          <a:ea typeface="+mn-ea"/>
          <a:cs typeface="+mn-cs"/>
        </a:defRPr>
      </a:lvl7pPr>
      <a:lvl8pPr marL="1310640" indent="-123825" algn="l" defTabSz="494665" rtl="0" eaLnBrk="1" latinLnBrk="0" hangingPunct="1">
        <a:spcBef>
          <a:spcPts val="210"/>
        </a:spcBef>
        <a:buClr>
          <a:schemeClr val="accent1"/>
        </a:buClr>
        <a:buFont typeface="Symbol" panose="05050102010706020507" pitchFamily="18" charset="2"/>
        <a:buChar char="*"/>
        <a:defRPr sz="795" kern="1200">
          <a:solidFill>
            <a:schemeClr val="tx2"/>
          </a:solidFill>
          <a:latin typeface="+mn-lt"/>
          <a:ea typeface="+mn-ea"/>
          <a:cs typeface="+mn-cs"/>
        </a:defRPr>
      </a:lvl8pPr>
      <a:lvl9pPr marL="1483995" indent="-123825" algn="l" defTabSz="494665" rtl="0" eaLnBrk="1" latinLnBrk="0" hangingPunct="1">
        <a:spcBef>
          <a:spcPts val="210"/>
        </a:spcBef>
        <a:buClr>
          <a:schemeClr val="accent1"/>
        </a:buClr>
        <a:buFont typeface="Symbol" panose="05050102010706020507" pitchFamily="18" charset="2"/>
        <a:buChar char="*"/>
        <a:defRPr sz="79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65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47650" algn="l" defTabSz="494665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494665" algn="l" defTabSz="494665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42315" algn="l" defTabSz="494665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989330" algn="l" defTabSz="494665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36980" algn="l" defTabSz="494665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483995" algn="l" defTabSz="494665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31645" algn="l" defTabSz="494665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1978660" algn="l" defTabSz="494665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microsoft.com/office/2007/relationships/hdphoto" Target="../media/image4.wdp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8765" y="1759802"/>
            <a:ext cx="7593423" cy="1284625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№6</a:t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Начало эпохи колониализма в Казахстане</a:t>
            </a:r>
            <a:endParaRPr lang="ru-RU" sz="26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3"/>
          <p:cNvSpPr txBox="1"/>
          <p:nvPr/>
        </p:nvSpPr>
        <p:spPr>
          <a:xfrm>
            <a:off x="809625" y="233045"/>
            <a:ext cx="10398125" cy="1101725"/>
          </a:xfrm>
          <a:prstGeom prst="rect">
            <a:avLst/>
          </a:prstGeom>
        </p:spPr>
        <p:txBody>
          <a:bodyPr vert="horz" lIns="49471" tIns="24736" rIns="49471" bIns="2473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УНИВЕРСИТЕТ ТУРИЗМА И ГОСТЕПРИИМСТВА»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706160" y="4045990"/>
            <a:ext cx="5217561" cy="425831"/>
          </a:xfrm>
          <a:prstGeom prst="rect">
            <a:avLst/>
          </a:prstGeom>
        </p:spPr>
        <p:txBody>
          <a:bodyPr vert="horz" lIns="49471" tIns="24736" rIns="49471" bIns="24736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Эльмира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4"/>
          <p:cNvSpPr txBox="1"/>
          <p:nvPr/>
        </p:nvSpPr>
        <p:spPr>
          <a:xfrm>
            <a:off x="5337406" y="6004020"/>
            <a:ext cx="1518145" cy="254358"/>
          </a:xfrm>
          <a:prstGeom prst="rect">
            <a:avLst/>
          </a:prstGeom>
        </p:spPr>
        <p:txBody>
          <a:bodyPr vert="horz" lIns="49471" tIns="24736" rIns="49471" bIns="24736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143" y="1207814"/>
            <a:ext cx="8912567" cy="354826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337820" algn="l"/>
              </a:tabLst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В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первой четверти XVIII века Казахское ханство находилось под угрозой нападения со стороны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Джунгарского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ханства, Китая и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России</a:t>
            </a:r>
            <a:endParaRPr lang="ru-RU" sz="2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337820" algn="l"/>
              </a:tabLst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Абылай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хан сыграл ключевую роль в разгроме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джунгар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заключении мирных соглашений с Россией и Китаем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337820" algn="l"/>
              </a:tabLst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1731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году Младший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жуз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принял российское подданство, что позволило России проводить политику колонизации казахских земель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337820" algn="l"/>
              </a:tabLst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Присоединение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Семиречья и Южного Казахстана завершило экспансию Российской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империи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894" y="435102"/>
            <a:ext cx="6408140" cy="850900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564" y="628928"/>
            <a:ext cx="3665422" cy="422217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585" y="1198245"/>
            <a:ext cx="11083181" cy="3926205"/>
          </a:xfrm>
          <a:prstGeom prst="rect">
            <a:avLst/>
          </a:prstGeom>
        </p:spPr>
        <p:txBody>
          <a:bodyPr wrap="square" lIns="49471" tIns="24736" rIns="49471" bIns="24736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Абдиров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Завоевание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царской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Россией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Астана</a:t>
            </a:r>
            <a:r>
              <a:rPr lang="ru-RU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2000. </a:t>
            </a:r>
            <a:r>
              <a:rPr lang="ru-RU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171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altLang="ru-RU" sz="24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Бекмаханов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Присоединение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России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1957. </a:t>
            </a:r>
            <a:r>
              <a:rPr lang="ru-RU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342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altLang="ru-RU" sz="24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4. Ерофеева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И.В. Хан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Абулхаир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полководец, правитель, политик.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А.,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2007. - </a:t>
            </a:r>
            <a:r>
              <a:rPr lang="ru-RU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485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ru-RU" sz="24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  <a:sym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ru-RU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Касымбаев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Государственные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деятели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казахских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ханств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(XVIII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.).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</a:t>
            </a:r>
            <a:r>
              <a:rPr lang="ru-RU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, 1999. </a:t>
            </a:r>
            <a:r>
              <a:rPr lang="ru-RU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288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alt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5. Моисеев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В.А.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Джунгарское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ханство и казахи в ХVII-ХVIII вв.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А.,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1991 г. - </a:t>
            </a:r>
            <a:r>
              <a:rPr lang="ru-RU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238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6. Хафизова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К.Ш. Степные властители и их дипломатия в XVIII-XIX веках.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А.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2019. - </a:t>
            </a:r>
            <a:r>
              <a:rPr lang="ru-RU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479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205" y="1248032"/>
            <a:ext cx="9758430" cy="38066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Внешнеполитическое положение Казахского ханства в первой четверти XVIII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в.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Освободительная борьба казахского народа против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джунгарских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завоевателей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Начало эпохи колониализма в Казахстане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4. Отношения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Абылая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с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Джунгарией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, Китаем и Россией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5. Вхождение Семиречья и Южного Казахстана в состав Российской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империи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65" y="471309"/>
            <a:ext cx="4152305" cy="618397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245" y="1036955"/>
            <a:ext cx="9624060" cy="48596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Цель лекции: </a:t>
            </a:r>
            <a:r>
              <a:rPr lang="en-US" alt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анализ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этапов и особенностей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колонизации Казахстана</a:t>
            </a:r>
            <a:endParaRPr lang="ru-RU" sz="2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лекции:</a:t>
            </a:r>
            <a:endParaRPr lang="ru-RU" sz="24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изучить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геополитическую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ситуацию в Казахском ханстве в начале XVIII века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описать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героизм казахского народа в борьбе против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джунгаров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раскрыть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ключевые события присоединения казахского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ханства</a:t>
            </a:r>
            <a:endParaRPr lang="ru-RU" sz="2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проанализировать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дипломатическую стратегию хана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Абылая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выявить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особенности присоединения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Южного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 к России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57" y="366986"/>
            <a:ext cx="4603929" cy="677763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09575" y="1304290"/>
          <a:ext cx="8858885" cy="542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41603" y="618966"/>
            <a:ext cx="5740066" cy="1149021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КАЗАХСКОЕ ХАНСТВО </a:t>
            </a:r>
            <a:b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(первая четверть XVIII века</a:t>
            </a: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3" y="638503"/>
            <a:ext cx="8181473" cy="48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7090" y="258347"/>
            <a:ext cx="68499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КАЗАХСКО - ДЖУНГАРСКИЕ </a:t>
            </a:r>
            <a:r>
              <a:rPr lang="ru-RU" sz="2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ВОЙНЫ</a:t>
            </a:r>
            <a:endParaRPr lang="ru-RU" sz="2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54526" y="4390697"/>
          <a:ext cx="8128000" cy="231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29049" y="852541"/>
            <a:ext cx="3849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latin typeface="Arial Narrow" panose="020B0606020202030204" pitchFamily="34" charset="0"/>
              </a:rPr>
              <a:t>1723-1727  </a:t>
            </a:r>
            <a:r>
              <a:rPr lang="ru-RU" sz="1800" dirty="0" smtClean="0">
                <a:latin typeface="Arial Narrow" panose="020B0606020202030204" pitchFamily="34" charset="0"/>
              </a:rPr>
              <a:t>"</a:t>
            </a:r>
            <a:r>
              <a:rPr lang="ru-RU" sz="1800" dirty="0">
                <a:latin typeface="Arial Narrow" panose="020B0606020202030204" pitchFamily="34" charset="0"/>
              </a:rPr>
              <a:t>Годы Великого бедствия"</a:t>
            </a:r>
            <a:endParaRPr lang="ru-RU" sz="1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8" y="1237594"/>
            <a:ext cx="8097672" cy="514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368" y="421284"/>
            <a:ext cx="7585545" cy="712427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БОРЬБА КАЗАХСКОГО НАРОДА ПРОТИВ ДЖУНГАР</a:t>
            </a: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18638" y="2021463"/>
            <a:ext cx="3249776" cy="389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Наурызбай</a:t>
            </a: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Богенбай</a:t>
            </a: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Кабанбай</a:t>
            </a:r>
            <a:endParaRPr lang="ru-RU" sz="1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26573" y="2002278"/>
            <a:ext cx="314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Толе </a:t>
            </a:r>
            <a:r>
              <a:rPr lang="ru-RU" sz="1800" b="1" dirty="0" err="1">
                <a:latin typeface="Arial Narrow" panose="020B0606020202030204" pitchFamily="34" charset="0"/>
              </a:rPr>
              <a:t>би</a:t>
            </a:r>
            <a:r>
              <a:rPr lang="ru-RU" sz="1800" b="1" dirty="0">
                <a:latin typeface="Arial Narrow" panose="020B0606020202030204" pitchFamily="34" charset="0"/>
              </a:rPr>
              <a:t>, </a:t>
            </a:r>
            <a:r>
              <a:rPr lang="ru-RU" sz="1800" b="1" dirty="0" err="1">
                <a:latin typeface="Arial Narrow" panose="020B0606020202030204" pitchFamily="34" charset="0"/>
              </a:rPr>
              <a:t>Казыбек</a:t>
            </a:r>
            <a:r>
              <a:rPr lang="ru-RU" sz="1800" b="1" dirty="0">
                <a:latin typeface="Arial Narrow" panose="020B0606020202030204" pitchFamily="34" charset="0"/>
              </a:rPr>
              <a:t> </a:t>
            </a:r>
            <a:r>
              <a:rPr lang="ru-RU" sz="1800" b="1" dirty="0" err="1">
                <a:latin typeface="Arial Narrow" panose="020B0606020202030204" pitchFamily="34" charset="0"/>
              </a:rPr>
              <a:t>би</a:t>
            </a:r>
            <a:r>
              <a:rPr lang="ru-RU" sz="1800" b="1" dirty="0">
                <a:latin typeface="Arial Narrow" panose="020B0606020202030204" pitchFamily="34" charset="0"/>
              </a:rPr>
              <a:t>, </a:t>
            </a:r>
            <a:r>
              <a:rPr lang="ru-RU" sz="1800" b="1" dirty="0" err="1">
                <a:latin typeface="Arial Narrow" panose="020B0606020202030204" pitchFamily="34" charset="0"/>
              </a:rPr>
              <a:t>Айтеке</a:t>
            </a:r>
            <a:r>
              <a:rPr lang="ru-RU" sz="1800" b="1" dirty="0">
                <a:latin typeface="Arial Narrow" panose="020B0606020202030204" pitchFamily="34" charset="0"/>
              </a:rPr>
              <a:t> </a:t>
            </a:r>
            <a:r>
              <a:rPr lang="ru-RU" sz="1800" b="1" dirty="0" err="1">
                <a:latin typeface="Arial Narrow" panose="020B0606020202030204" pitchFamily="34" charset="0"/>
              </a:rPr>
              <a:t>би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9332" y="1308567"/>
            <a:ext cx="4955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 smtClean="0">
                <a:latin typeface="Arial Narrow" panose="020B0606020202030204" pitchFamily="34" charset="0"/>
              </a:rPr>
              <a:t>Жангир</a:t>
            </a:r>
            <a:r>
              <a:rPr lang="ru-RU" sz="1800" b="1" dirty="0" smtClean="0">
                <a:latin typeface="Arial Narrow" panose="020B0606020202030204" pitchFamily="34" charset="0"/>
              </a:rPr>
              <a:t>-хан</a:t>
            </a:r>
            <a:r>
              <a:rPr lang="ru-RU" sz="1800" b="1" dirty="0">
                <a:latin typeface="Arial Narrow" panose="020B0606020202030204" pitchFamily="34" charset="0"/>
              </a:rPr>
              <a:t>, </a:t>
            </a:r>
            <a:r>
              <a:rPr lang="ru-RU" sz="1800" b="1" dirty="0" err="1">
                <a:latin typeface="Arial Narrow" panose="020B0606020202030204" pitchFamily="34" charset="0"/>
              </a:rPr>
              <a:t>Тауке</a:t>
            </a:r>
            <a:r>
              <a:rPr lang="ru-RU" sz="1800" b="1" dirty="0">
                <a:latin typeface="Arial Narrow" panose="020B0606020202030204" pitchFamily="34" charset="0"/>
              </a:rPr>
              <a:t>-хан, </a:t>
            </a:r>
            <a:r>
              <a:rPr lang="ru-RU" sz="1800" b="1" dirty="0" err="1">
                <a:latin typeface="Arial Narrow" panose="020B0606020202030204" pitchFamily="34" charset="0"/>
              </a:rPr>
              <a:t>Абулхайр</a:t>
            </a:r>
            <a:r>
              <a:rPr lang="ru-RU" sz="1800" b="1" dirty="0">
                <a:latin typeface="Arial Narrow" panose="020B0606020202030204" pitchFamily="34" charset="0"/>
              </a:rPr>
              <a:t>-хан, </a:t>
            </a:r>
            <a:r>
              <a:rPr lang="ru-RU" sz="1800" b="1" dirty="0" err="1">
                <a:latin typeface="Arial Narrow" panose="020B0606020202030204" pitchFamily="34" charset="0"/>
              </a:rPr>
              <a:t>Абылай</a:t>
            </a:r>
            <a:r>
              <a:rPr lang="ru-RU" sz="1800" b="1" dirty="0">
                <a:latin typeface="Arial Narrow" panose="020B0606020202030204" pitchFamily="34" charset="0"/>
              </a:rPr>
              <a:t>-хан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46075" y="1597025"/>
          <a:ext cx="8566785" cy="490866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6040"/>
                <a:gridCol w="7230745"/>
              </a:tblGrid>
              <a:tr h="68199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19 февраля</a:t>
                      </a:r>
                      <a:endParaRPr lang="ru-RU" sz="2000" b="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1731 г.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Подписание Анной Иоанновной жалованной Грамоты о присоединении Младшего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жуза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к России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8199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30 апреля</a:t>
                      </a:r>
                      <a:endParaRPr lang="ru-RU" sz="2000" b="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1731 г.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Посольство во главе с переводчиком коллегии иностранных дел России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А.И.Тевкелевым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в Младший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жуз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для принятия присяги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8199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октября </a:t>
                      </a:r>
                      <a:endParaRPr lang="ru-RU" sz="2000" b="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1731 г. 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Прибытие посольства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А.И.Тевкелева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в ставку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Абулхаира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2000" b="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переговоры с султаном Бараком и противниками принятия подданства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8199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 октября</a:t>
                      </a:r>
                      <a:endParaRPr lang="ru-RU" sz="2000" b="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1731 г.</a:t>
                      </a:r>
                      <a:endParaRPr lang="ru-RU" sz="2000" b="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Принятие российского подданства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Абулхаир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ханом и 27 родовыми старшинами (незначительная часть Младшего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жуза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8199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 июня</a:t>
                      </a:r>
                      <a:endParaRPr lang="ru-RU" sz="2000" b="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1734 г.</a:t>
                      </a:r>
                      <a:endParaRPr lang="ru-RU" sz="2000" b="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Подписание Анной Иоанновной Грамоты о присоединении </a:t>
                      </a:r>
                      <a:endParaRPr lang="ru-RU" sz="2000" b="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Старшего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жуза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к России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8199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2000" b="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1738 г.</a:t>
                      </a:r>
                      <a:endParaRPr lang="ru-RU" sz="2000" b="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Подтверждение присяги на верность России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Абулхаиром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2000" b="0" dirty="0" smtClean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его сыновьями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Нуралы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Ералы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27 старшинами Среднего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жуза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1470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1740 г. 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Принятие присяги на верность ханом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Абулмамбетом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султаном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Аблаем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батырами (небольшая часть Среднего </a:t>
                      </a:r>
                      <a:r>
                        <a:rPr lang="ru-RU" sz="2000" b="0" dirty="0" err="1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жуза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вошла в состав империи)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27" marR="72727" marT="36363" marB="36363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94976"/>
            <a:ext cx="8719532" cy="678303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ЭТАПЫ ПРИНЯТИЯ РОССИЙСКОГО ПОДДАНСТВА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5238" y="803446"/>
            <a:ext cx="8748584" cy="3880021"/>
          </a:xfrm>
        </p:spPr>
        <p:txBody>
          <a:bodyPr anchor="t"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Восстановил централизованное казахское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государство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1734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стал военным лидером при хане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Абилмамбете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 1740 году заключил договор о покровительстве с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Россией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 1756 году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начал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дипломатические отношения с Китаем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 1759 году вступил в подданство китайского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императора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 1771 году избран ханом всех трёх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жузов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83743" y="1090398"/>
            <a:ext cx="2727434" cy="1789386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АБЫЛАЙ ХАН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(1711-1781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mir-s3-cdn-cf.behance.net/project_modules/max_1200/d636f253791481.650edc03a1b1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2" y="564830"/>
            <a:ext cx="2995447" cy="31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2895" y="1271270"/>
            <a:ext cx="3643630" cy="6477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1817 г. - принятие российского подданства султаном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Суйк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Абылайулы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4851725" y="1261529"/>
            <a:ext cx="3835398" cy="61037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Семиречье вошло в состав России</a:t>
            </a:r>
            <a:endParaRPr lang="en-US" sz="18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Соединительная линия уступом 22"/>
          <p:cNvCxnSpPr/>
          <p:nvPr/>
        </p:nvCxnSpPr>
        <p:spPr>
          <a:xfrm>
            <a:off x="3918338" y="1320379"/>
            <a:ext cx="913604" cy="549268"/>
          </a:xfrm>
          <a:prstGeom prst="bentConnector3">
            <a:avLst/>
          </a:pr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75024" y="2173301"/>
            <a:ext cx="3643313" cy="68580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1847 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г. - 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строительство укрепления Капал</a:t>
            </a:r>
            <a:endParaRPr lang="en-US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00304" y="2134170"/>
            <a:ext cx="3894335" cy="6183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Территории между рек Лепсы и Или вошла состав </a:t>
            </a:r>
            <a:r>
              <a:rPr lang="en-US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России </a:t>
            </a:r>
            <a:endParaRPr lang="en-US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>
            <a:off x="3958719" y="2173301"/>
            <a:ext cx="832843" cy="624715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31375" y="3105513"/>
            <a:ext cx="3643313" cy="61121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1853 г. 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взятие крепости 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Ак-Мечеть</a:t>
            </a:r>
            <a:endParaRPr lang="en-US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58826" y="3097183"/>
            <a:ext cx="3894336" cy="5956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Открыт путь в Заилийский край</a:t>
            </a:r>
            <a:endParaRPr lang="en-US" sz="1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Соединительная линия уступом 36"/>
          <p:cNvCxnSpPr/>
          <p:nvPr/>
        </p:nvCxnSpPr>
        <p:spPr>
          <a:xfrm>
            <a:off x="3874690" y="3105513"/>
            <a:ext cx="854667" cy="594555"/>
          </a:xfrm>
          <a:prstGeom prst="bentConnector3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31376" y="4032285"/>
            <a:ext cx="3643313" cy="6858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1854 г.  - возведение укрепления Верный</a:t>
            </a:r>
            <a:endParaRPr 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29358" y="4032285"/>
            <a:ext cx="3953273" cy="65562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Ускорило присоединение Южного Казахстана</a:t>
            </a:r>
            <a:endParaRPr lang="en-US" sz="18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>
            <a:off x="3874689" y="4062820"/>
            <a:ext cx="854667" cy="594555"/>
          </a:xfrm>
          <a:prstGeom prst="bentConnector3">
            <a:avLst>
              <a:gd name="adj1" fmla="val 50001"/>
            </a:avLst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4729357" y="4936712"/>
            <a:ext cx="3953273" cy="6858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Завершилось присоединение Казахстана к </a:t>
            </a:r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России</a:t>
            </a:r>
            <a:endParaRPr lang="en-US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5025" y="4982342"/>
            <a:ext cx="3643313" cy="6858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1864 г. – взятие городов </a:t>
            </a:r>
            <a:r>
              <a:rPr 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Аулие-Ата</a:t>
            </a:r>
            <a:r>
              <a:rPr 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Чимкент, Туркестан и Ташкент</a:t>
            </a:r>
            <a:endParaRPr lang="en-US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Заголовок 50"/>
          <p:cNvSpPr>
            <a:spLocks noGrp="1"/>
          </p:cNvSpPr>
          <p:nvPr>
            <p:ph type="title"/>
          </p:nvPr>
        </p:nvSpPr>
        <p:spPr>
          <a:xfrm>
            <a:off x="293370" y="127000"/>
            <a:ext cx="8359775" cy="101790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ЗАВЕРШЕНИЕ ПРИСОЕДИНЕНИЯ КАЗАХСТАНА К РОССИИ</a:t>
            </a:r>
            <a:endParaRPr lang="en-US" sz="2600" dirty="0"/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3875072" y="4991232"/>
            <a:ext cx="854667" cy="594555"/>
          </a:xfrm>
          <a:prstGeom prst="bentConnector3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674*374"/>
  <p:tag name="TABLE_ENDDRAG_RECT" val="20*107*674*37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3893</Words>
  <Application>WPS Presentation</Application>
  <PresentationFormat>Произвольный</PresentationFormat>
  <Paragraphs>138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Symbol</vt:lpstr>
      <vt:lpstr>Arial Narrow</vt:lpstr>
      <vt:lpstr>Times New Roman</vt:lpstr>
      <vt:lpstr>Tahoma</vt:lpstr>
      <vt:lpstr>Candara</vt:lpstr>
      <vt:lpstr>Microsoft YaHei</vt:lpstr>
      <vt:lpstr>Arial Unicode MS</vt:lpstr>
      <vt:lpstr>Calibri</vt:lpstr>
      <vt:lpstr>Волна</vt:lpstr>
      <vt:lpstr>«ИСТОРИЯ КАЗАХСТАНА»  ЛЕКЦИЯ №6  Начало эпохи колониализма в Казахстане</vt:lpstr>
      <vt:lpstr>СОДЕРЖАНИЕ ЛЕКЦИИ </vt:lpstr>
      <vt:lpstr>ЦЕЛИ И ЗАДАЧИ ЛЕКЦИИ</vt:lpstr>
      <vt:lpstr>КАЗАХСКОЕ ХАНСТВО  (первая четверть XVIII века) </vt:lpstr>
      <vt:lpstr>PowerPoint 演示文稿</vt:lpstr>
      <vt:lpstr>БОРЬБА КАЗАХСКОГО НАРОДА ПРОТИВ ДЖУНГАР</vt:lpstr>
      <vt:lpstr>ЭТАПЫ ПРИНЯТИЯ РОССИЙСКОГО ПОДДАНСТВА</vt:lpstr>
      <vt:lpstr>   АБЫЛАЙ ХАН  (1711-1781)</vt:lpstr>
      <vt:lpstr>ЗАВЕРШЕНИЕ ПРИСОЕДИНЕНИЯ КАЗАХСТАНА К РОССИИ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189</cp:revision>
  <dcterms:created xsi:type="dcterms:W3CDTF">2024-10-01T00:35:00Z</dcterms:created>
  <dcterms:modified xsi:type="dcterms:W3CDTF">2025-04-24T17:02:07Z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C634A860F57F48D7B08224B4EB3793A3_12</vt:lpwstr>
  </property>
  <property fmtid="{D5CDD505-2E9C-101B-9397-08002B2CF9AE}" pid="3" name="KSOProductBuildVer">
    <vt:lpwstr>1049-12.2.0.20795</vt:lpwstr>
  </property>
</Properties>
</file>