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2"/>
    <p:sldId id="259" r:id="rId3"/>
    <p:sldId id="291" r:id="rId4"/>
    <p:sldId id="307" r:id="rId5"/>
    <p:sldId id="304" r:id="rId6"/>
    <p:sldId id="305" r:id="rId7"/>
    <p:sldId id="306" r:id="rId8"/>
    <p:sldId id="299" r:id="rId9"/>
    <p:sldId id="268" r:id="rId10"/>
    <p:sldId id="269" r:id="rId11"/>
  </p:sldIdLst>
  <p:sldSz cx="12195175" cy="6859588"/>
  <p:notesSz cx="6858000" cy="9144000"/>
  <p:defaultTextStyle>
    <a:defPPr>
      <a:defRPr lang="ru-RU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94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6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8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10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82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FFCC00"/>
    <a:srgbClr val="0000CC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304" autoAdjust="0"/>
  </p:normalViewPr>
  <p:slideViewPr>
    <p:cSldViewPr snapToGrid="0" showGuides="1">
      <p:cViewPr varScale="1">
        <p:scale>
          <a:sx n="92" d="100"/>
          <a:sy n="92" d="100"/>
        </p:scale>
        <p:origin x="-240" y="-86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B7038-E59F-4A80-A75E-7AA9F300D739}" type="doc">
      <dgm:prSet loTypeId="urn:microsoft.com/office/officeart/2005/8/layout/StepDownProcess#1" loCatId="process" qsTypeId="urn:microsoft.com/office/officeart/2005/8/quickstyle/simple2#1" qsCatId="simple" csTypeId="urn:microsoft.com/office/officeart/2005/8/colors/accent1_5#1" csCatId="accent1" phldr="0"/>
      <dgm:spPr/>
      <dgm:t>
        <a:bodyPr/>
        <a:lstStyle/>
        <a:p>
          <a:endParaRPr lang="zh-CN" altLang="en-US"/>
        </a:p>
      </dgm:t>
    </dgm:pt>
    <dgm:pt modelId="{E9FF6F63-DE8B-49AE-AD60-255A714A296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</a:t>
          </a: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аннее средневековье</a:t>
          </a:r>
        </a:p>
      </dgm:t>
    </dgm:pt>
    <dgm:pt modelId="{E2F25AF7-B1AC-494B-B2C1-7761C2AD5D10}" type="parTrans" cxnId="{7C54D4FD-2921-40D2-95BE-F0E13EF39BFB}">
      <dgm:prSet/>
      <dgm:spPr/>
      <dgm:t>
        <a:bodyPr/>
        <a:lstStyle/>
        <a:p>
          <a:endParaRPr lang="zh-CN" altLang="en-US"/>
        </a:p>
      </dgm:t>
    </dgm:pt>
    <dgm:pt modelId="{7C3A5ED0-3AE2-4C34-80A5-AFDCC3D00C7D}" type="sibTrans" cxnId="{7C54D4FD-2921-40D2-95BE-F0E13EF39BFB}">
      <dgm:prSet/>
      <dgm:spPr/>
      <dgm:t>
        <a:bodyPr/>
        <a:lstStyle/>
        <a:p>
          <a:endParaRPr lang="zh-CN" altLang="en-US"/>
        </a:p>
      </dgm:t>
    </dgm:pt>
    <dgm:pt modelId="{9605A072-0B47-4717-B762-6E4A030618BB}">
      <dgm:prSet phldrT="[Текст]"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634AE88D-8820-420B-87FD-977F139B503C}" type="parTrans" cxnId="{6C037C57-E90E-420D-A5D3-09EEDD3F41C5}">
      <dgm:prSet/>
      <dgm:spPr/>
      <dgm:t>
        <a:bodyPr/>
        <a:lstStyle/>
        <a:p>
          <a:endParaRPr lang="zh-CN" altLang="en-US"/>
        </a:p>
      </dgm:t>
    </dgm:pt>
    <dgm:pt modelId="{944FE9C1-9611-4716-B91B-6E3024D1434A}" type="sibTrans" cxnId="{6C037C57-E90E-420D-A5D3-09EEDD3F41C5}">
      <dgm:prSet/>
      <dgm:spPr/>
      <dgm:t>
        <a:bodyPr/>
        <a:lstStyle/>
        <a:p>
          <a:endParaRPr lang="zh-CN" altLang="en-US"/>
        </a:p>
      </dgm:t>
    </dgm:pt>
    <dgm:pt modelId="{922794F0-3F55-4124-A4A2-C80F477AF250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23CC2490-B1DB-42BA-968E-051E6C5FE04B}" type="parTrans" cxnId="{845A6B28-EDBC-4A19-B420-881A1C41AFE9}">
      <dgm:prSet/>
      <dgm:spPr/>
    </dgm:pt>
    <dgm:pt modelId="{30C7E8B3-5642-4569-8B83-E71A1CC43330}" type="sibTrans" cxnId="{845A6B28-EDBC-4A19-B420-881A1C41AFE9}">
      <dgm:prSet/>
      <dgm:spPr/>
    </dgm:pt>
    <dgm:pt modelId="{CEF83FA9-797A-465E-A768-E1B337B6D8A6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DD76C055-ED38-46FB-86A8-19A907462693}" type="parTrans" cxnId="{E2FB0CE4-366E-4668-AB58-B4A96F81CF67}">
      <dgm:prSet/>
      <dgm:spPr/>
    </dgm:pt>
    <dgm:pt modelId="{95B0F17B-2DFA-4A89-9A26-C785907758BD}" type="sibTrans" cxnId="{E2FB0CE4-366E-4668-AB58-B4A96F81CF67}">
      <dgm:prSet/>
      <dgm:spPr/>
    </dgm:pt>
    <dgm:pt modelId="{7EDB2A10-2CE0-43EA-958C-518A9588BA0B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D68E1B03-E382-4C88-B03D-634B0F3A8368}" type="parTrans" cxnId="{1F06FEBB-84DE-44EF-AA19-A4187FEC6E01}">
      <dgm:prSet/>
      <dgm:spPr/>
    </dgm:pt>
    <dgm:pt modelId="{29AD9ACD-DE9A-4D15-8A38-7508C1963DA3}" type="sibTrans" cxnId="{1F06FEBB-84DE-44EF-AA19-A4187FEC6E01}">
      <dgm:prSet/>
      <dgm:spPr/>
    </dgm:pt>
    <dgm:pt modelId="{4D3602F6-4A56-471E-94CA-95C297AF4D0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</a:t>
          </a:r>
          <a:r>
            <a:rPr lang="ru-RU" sz="2000" b="1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реднее средневековье</a:t>
          </a:r>
        </a:p>
      </dgm:t>
    </dgm:pt>
    <dgm:pt modelId="{511DB170-6BB5-4ADD-8085-548C5A4D75BB}" type="parTrans" cxnId="{307DB972-FA19-48DE-8AC3-F892B278B068}">
      <dgm:prSet/>
      <dgm:spPr/>
      <dgm:t>
        <a:bodyPr/>
        <a:lstStyle/>
        <a:p>
          <a:endParaRPr lang="zh-CN" altLang="en-US"/>
        </a:p>
      </dgm:t>
    </dgm:pt>
    <dgm:pt modelId="{44F1BF6E-18A0-4182-BD68-FA72641FED89}" type="sibTrans" cxnId="{307DB972-FA19-48DE-8AC3-F892B278B068}">
      <dgm:prSet/>
      <dgm:spPr/>
      <dgm:t>
        <a:bodyPr/>
        <a:lstStyle/>
        <a:p>
          <a:endParaRPr lang="zh-CN" altLang="en-US"/>
        </a:p>
      </dgm:t>
    </dgm:pt>
    <dgm:pt modelId="{5137751A-6B92-4416-913C-FAEC6CB5829E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altLang="ru-RU"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059D19CA-05CD-47BD-8E16-408EC613C9A8}" type="parTrans" cxnId="{87F3F528-37A6-407F-9213-5FA300CA8309}">
      <dgm:prSet/>
      <dgm:spPr/>
      <dgm:t>
        <a:bodyPr/>
        <a:lstStyle/>
        <a:p>
          <a:endParaRPr lang="zh-CN" altLang="en-US"/>
        </a:p>
      </dgm:t>
    </dgm:pt>
    <dgm:pt modelId="{3D0CFC71-DD02-4AEE-931E-800CBFD442DE}" type="sibTrans" cxnId="{87F3F528-37A6-407F-9213-5FA300CA8309}">
      <dgm:prSet/>
      <dgm:spPr/>
      <dgm:t>
        <a:bodyPr/>
        <a:lstStyle/>
        <a:p>
          <a:endParaRPr lang="zh-CN" altLang="en-US"/>
        </a:p>
      </dgm:t>
    </dgm:pt>
    <dgm:pt modelId="{4D636DB2-0CD8-4522-A77F-B21E305B1A5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altLang="ru-RU"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583BA612-69B7-4FB7-970B-0E6E243CAFD8}" type="parTrans" cxnId="{6A21DE41-CB3D-498F-B615-2F8E1F1EE41A}">
      <dgm:prSet/>
      <dgm:spPr/>
    </dgm:pt>
    <dgm:pt modelId="{0F49636F-4FFF-40D4-BE6D-F711FE9811E8}" type="sibTrans" cxnId="{6A21DE41-CB3D-498F-B615-2F8E1F1EE41A}">
      <dgm:prSet/>
      <dgm:spPr/>
    </dgm:pt>
    <dgm:pt modelId="{C77B2DE7-72B5-4696-8020-E9D212156430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</a:t>
          </a: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озднее средневековье</a:t>
          </a:r>
        </a:p>
      </dgm:t>
    </dgm:pt>
    <dgm:pt modelId="{CFDAE099-E9CA-400D-9E0B-5FF2A223D856}" type="parTrans" cxnId="{1D323D7F-DA5F-451F-9FA4-3C5FF9A999C2}">
      <dgm:prSet/>
      <dgm:spPr/>
      <dgm:t>
        <a:bodyPr/>
        <a:lstStyle/>
        <a:p>
          <a:endParaRPr lang="zh-CN" altLang="en-US"/>
        </a:p>
      </dgm:t>
    </dgm:pt>
    <dgm:pt modelId="{00E0D5AB-294E-4D02-9E82-5E730EC20037}" type="sibTrans" cxnId="{1D323D7F-DA5F-451F-9FA4-3C5FF9A999C2}">
      <dgm:prSet/>
      <dgm:spPr/>
      <dgm:t>
        <a:bodyPr/>
        <a:lstStyle/>
        <a:p>
          <a:endParaRPr lang="zh-CN" altLang="en-US"/>
        </a:p>
      </dgm:t>
    </dgm:pt>
    <dgm:pt modelId="{2C6AD28F-A1D9-42FD-8523-B2CDE1C853BE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altLang="ru-RU" sz="20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C2130940-6177-476C-8D94-9A73013EDAE3}" type="parTrans" cxnId="{6A56FFDA-3CF6-4510-8B9F-D3A3298B0E45}">
      <dgm:prSet/>
      <dgm:spPr/>
      <dgm:t>
        <a:bodyPr/>
        <a:lstStyle/>
        <a:p>
          <a:endParaRPr lang="zh-CN" altLang="en-US"/>
        </a:p>
      </dgm:t>
    </dgm:pt>
    <dgm:pt modelId="{03815DB2-473C-47DE-A096-BBAC8434EAE7}" type="sibTrans" cxnId="{6A56FFDA-3CF6-4510-8B9F-D3A3298B0E45}">
      <dgm:prSet/>
      <dgm:spPr/>
      <dgm:t>
        <a:bodyPr/>
        <a:lstStyle/>
        <a:p>
          <a:endParaRPr lang="zh-CN" altLang="en-US"/>
        </a:p>
      </dgm:t>
    </dgm:pt>
    <dgm:pt modelId="{4E8D2CA5-E8F3-41AD-B35D-1FCF8CAD3487}" type="pres">
      <dgm:prSet presAssocID="{FB0B7038-E59F-4A80-A75E-7AA9F300D7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85D9FF-6621-4FC5-A9DE-327AB74500CD}" type="pres">
      <dgm:prSet presAssocID="{E9FF6F63-DE8B-49AE-AD60-255A714A296C}" presName="composite" presStyleCnt="0"/>
      <dgm:spPr/>
    </dgm:pt>
    <dgm:pt modelId="{C1069558-9A0D-4777-9B5C-1F8CC5A904D0}" type="pres">
      <dgm:prSet presAssocID="{E9FF6F63-DE8B-49AE-AD60-255A714A296C}" presName="bentUpArrow1" presStyleLbl="alignImgPlace1" presStyleIdx="0" presStyleCnt="2"/>
      <dgm:spPr/>
    </dgm:pt>
    <dgm:pt modelId="{B6B3DBAD-9628-4182-98C9-C3F56A96B563}" type="pres">
      <dgm:prSet presAssocID="{E9FF6F63-DE8B-49AE-AD60-255A714A296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63743-F0CD-43FF-8ED9-181590D5AEC7}" type="pres">
      <dgm:prSet presAssocID="{E9FF6F63-DE8B-49AE-AD60-255A714A296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93E89-BF11-425F-8AD8-57BDCD076633}" type="pres">
      <dgm:prSet presAssocID="{7C3A5ED0-3AE2-4C34-80A5-AFDCC3D00C7D}" presName="sibTrans" presStyleCnt="0"/>
      <dgm:spPr/>
    </dgm:pt>
    <dgm:pt modelId="{5D08F00E-1A1B-44FE-B733-AC1EDA64F34E}" type="pres">
      <dgm:prSet presAssocID="{4D3602F6-4A56-471E-94CA-95C297AF4D0A}" presName="composite" presStyleCnt="0"/>
      <dgm:spPr/>
    </dgm:pt>
    <dgm:pt modelId="{A3E57910-EB90-4850-9A4E-8662A513D003}" type="pres">
      <dgm:prSet presAssocID="{4D3602F6-4A56-471E-94CA-95C297AF4D0A}" presName="bentUpArrow1" presStyleLbl="alignImgPlace1" presStyleIdx="1" presStyleCnt="2"/>
      <dgm:spPr/>
    </dgm:pt>
    <dgm:pt modelId="{FAF4FC6F-67B2-4C23-BD82-FF5779C49F32}" type="pres">
      <dgm:prSet presAssocID="{4D3602F6-4A56-471E-94CA-95C297AF4D0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21252-50A6-4EA9-AC51-762FFBA643C9}" type="pres">
      <dgm:prSet presAssocID="{4D3602F6-4A56-471E-94CA-95C297AF4D0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14751-3328-490B-A771-AD3E49DD01DB}" type="pres">
      <dgm:prSet presAssocID="{44F1BF6E-18A0-4182-BD68-FA72641FED89}" presName="sibTrans" presStyleCnt="0"/>
      <dgm:spPr/>
    </dgm:pt>
    <dgm:pt modelId="{694786D1-918A-4EAD-89A6-0B79C452A099}" type="pres">
      <dgm:prSet presAssocID="{C77B2DE7-72B5-4696-8020-E9D212156430}" presName="composite" presStyleCnt="0"/>
      <dgm:spPr/>
    </dgm:pt>
    <dgm:pt modelId="{54F8B79A-809C-4F22-B417-84B1257C574F}" type="pres">
      <dgm:prSet presAssocID="{C77B2DE7-72B5-4696-8020-E9D21215643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E5A4C-F18E-45E4-8C28-51A262A9F8A9}" type="pres">
      <dgm:prSet presAssocID="{C77B2DE7-72B5-4696-8020-E9D212156430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47DA6E-5BC6-449C-9934-2D4A4786EE06}" type="presOf" srcId="{5137751A-6B92-4416-913C-FAEC6CB5829E}" destId="{8F521252-50A6-4EA9-AC51-762FFBA643C9}" srcOrd="0" destOrd="0" presId="urn:microsoft.com/office/officeart/2005/8/layout/StepDownProcess#1"/>
    <dgm:cxn modelId="{87F3F528-37A6-407F-9213-5FA300CA8309}" srcId="{4D3602F6-4A56-471E-94CA-95C297AF4D0A}" destId="{5137751A-6B92-4416-913C-FAEC6CB5829E}" srcOrd="0" destOrd="0" parTransId="{059D19CA-05CD-47BD-8E16-408EC613C9A8}" sibTransId="{3D0CFC71-DD02-4AEE-931E-800CBFD442DE}"/>
    <dgm:cxn modelId="{E2FB0CE4-366E-4668-AB58-B4A96F81CF67}" srcId="{E9FF6F63-DE8B-49AE-AD60-255A714A296C}" destId="{CEF83FA9-797A-465E-A768-E1B337B6D8A6}" srcOrd="2" destOrd="0" parTransId="{DD76C055-ED38-46FB-86A8-19A907462693}" sibTransId="{95B0F17B-2DFA-4A89-9A26-C785907758BD}"/>
    <dgm:cxn modelId="{1FE8BDDE-5DFD-4407-987E-3B95D448E13C}" type="presOf" srcId="{7EDB2A10-2CE0-43EA-958C-518A9588BA0B}" destId="{CF563743-F0CD-43FF-8ED9-181590D5AEC7}" srcOrd="0" destOrd="3" presId="urn:microsoft.com/office/officeart/2005/8/layout/StepDownProcess#1"/>
    <dgm:cxn modelId="{09B50133-D280-4842-B284-CCC96355122D}" type="presOf" srcId="{4D636DB2-0CD8-4522-A77F-B21E305B1A57}" destId="{8F521252-50A6-4EA9-AC51-762FFBA643C9}" srcOrd="0" destOrd="1" presId="urn:microsoft.com/office/officeart/2005/8/layout/StepDownProcess#1"/>
    <dgm:cxn modelId="{C1802BE4-836E-4D65-954E-7B3E78DFD46A}" type="presOf" srcId="{C77B2DE7-72B5-4696-8020-E9D212156430}" destId="{54F8B79A-809C-4F22-B417-84B1257C574F}" srcOrd="0" destOrd="0" presId="urn:microsoft.com/office/officeart/2005/8/layout/StepDownProcess#1"/>
    <dgm:cxn modelId="{1F06FEBB-84DE-44EF-AA19-A4187FEC6E01}" srcId="{E9FF6F63-DE8B-49AE-AD60-255A714A296C}" destId="{7EDB2A10-2CE0-43EA-958C-518A9588BA0B}" srcOrd="3" destOrd="0" parTransId="{D68E1B03-E382-4C88-B03D-634B0F3A8368}" sibTransId="{29AD9ACD-DE9A-4D15-8A38-7508C1963DA3}"/>
    <dgm:cxn modelId="{1D323D7F-DA5F-451F-9FA4-3C5FF9A999C2}" srcId="{FB0B7038-E59F-4A80-A75E-7AA9F300D739}" destId="{C77B2DE7-72B5-4696-8020-E9D212156430}" srcOrd="2" destOrd="0" parTransId="{CFDAE099-E9CA-400D-9E0B-5FF2A223D856}" sibTransId="{00E0D5AB-294E-4D02-9E82-5E730EC20037}"/>
    <dgm:cxn modelId="{6C037C57-E90E-420D-A5D3-09EEDD3F41C5}" srcId="{E9FF6F63-DE8B-49AE-AD60-255A714A296C}" destId="{9605A072-0B47-4717-B762-6E4A030618BB}" srcOrd="0" destOrd="0" parTransId="{634AE88D-8820-420B-87FD-977F139B503C}" sibTransId="{944FE9C1-9611-4716-B91B-6E3024D1434A}"/>
    <dgm:cxn modelId="{80C42BAD-A088-437F-9450-9B3FCAA3960B}" type="presOf" srcId="{2C6AD28F-A1D9-42FD-8523-B2CDE1C853BE}" destId="{77AE5A4C-F18E-45E4-8C28-51A262A9F8A9}" srcOrd="0" destOrd="0" presId="urn:microsoft.com/office/officeart/2005/8/layout/StepDownProcess#1"/>
    <dgm:cxn modelId="{6A56FFDA-3CF6-4510-8B9F-D3A3298B0E45}" srcId="{C77B2DE7-72B5-4696-8020-E9D212156430}" destId="{2C6AD28F-A1D9-42FD-8523-B2CDE1C853BE}" srcOrd="0" destOrd="0" parTransId="{C2130940-6177-476C-8D94-9A73013EDAE3}" sibTransId="{03815DB2-473C-47DE-A096-BBAC8434EAE7}"/>
    <dgm:cxn modelId="{6A21DE41-CB3D-498F-B615-2F8E1F1EE41A}" srcId="{4D3602F6-4A56-471E-94CA-95C297AF4D0A}" destId="{4D636DB2-0CD8-4522-A77F-B21E305B1A57}" srcOrd="1" destOrd="0" parTransId="{583BA612-69B7-4FB7-970B-0E6E243CAFD8}" sibTransId="{0F49636F-4FFF-40D4-BE6D-F711FE9811E8}"/>
    <dgm:cxn modelId="{5B5F6943-B537-43FD-A47B-2ADCB0F9C55E}" type="presOf" srcId="{922794F0-3F55-4124-A4A2-C80F477AF250}" destId="{CF563743-F0CD-43FF-8ED9-181590D5AEC7}" srcOrd="0" destOrd="1" presId="urn:microsoft.com/office/officeart/2005/8/layout/StepDownProcess#1"/>
    <dgm:cxn modelId="{8FA9757F-195F-44BA-9460-6EADCFBD6F5C}" type="presOf" srcId="{FB0B7038-E59F-4A80-A75E-7AA9F300D739}" destId="{4E8D2CA5-E8F3-41AD-B35D-1FCF8CAD3487}" srcOrd="0" destOrd="0" presId="urn:microsoft.com/office/officeart/2005/8/layout/StepDownProcess#1"/>
    <dgm:cxn modelId="{3964DEE6-2077-4F57-8798-83EE85AD5EFD}" type="presOf" srcId="{9605A072-0B47-4717-B762-6E4A030618BB}" destId="{CF563743-F0CD-43FF-8ED9-181590D5AEC7}" srcOrd="0" destOrd="0" presId="urn:microsoft.com/office/officeart/2005/8/layout/StepDownProcess#1"/>
    <dgm:cxn modelId="{307DB972-FA19-48DE-8AC3-F892B278B068}" srcId="{FB0B7038-E59F-4A80-A75E-7AA9F300D739}" destId="{4D3602F6-4A56-471E-94CA-95C297AF4D0A}" srcOrd="1" destOrd="0" parTransId="{511DB170-6BB5-4ADD-8085-548C5A4D75BB}" sibTransId="{44F1BF6E-18A0-4182-BD68-FA72641FED89}"/>
    <dgm:cxn modelId="{7C54D4FD-2921-40D2-95BE-F0E13EF39BFB}" srcId="{FB0B7038-E59F-4A80-A75E-7AA9F300D739}" destId="{E9FF6F63-DE8B-49AE-AD60-255A714A296C}" srcOrd="0" destOrd="0" parTransId="{E2F25AF7-B1AC-494B-B2C1-7761C2AD5D10}" sibTransId="{7C3A5ED0-3AE2-4C34-80A5-AFDCC3D00C7D}"/>
    <dgm:cxn modelId="{845A6B28-EDBC-4A19-B420-881A1C41AFE9}" srcId="{E9FF6F63-DE8B-49AE-AD60-255A714A296C}" destId="{922794F0-3F55-4124-A4A2-C80F477AF250}" srcOrd="1" destOrd="0" parTransId="{23CC2490-B1DB-42BA-968E-051E6C5FE04B}" sibTransId="{30C7E8B3-5642-4569-8B83-E71A1CC43330}"/>
    <dgm:cxn modelId="{D127CC99-11AF-459B-989E-CB8459CAB9BF}" type="presOf" srcId="{4D3602F6-4A56-471E-94CA-95C297AF4D0A}" destId="{FAF4FC6F-67B2-4C23-BD82-FF5779C49F32}" srcOrd="0" destOrd="0" presId="urn:microsoft.com/office/officeart/2005/8/layout/StepDownProcess#1"/>
    <dgm:cxn modelId="{0A287ED5-1DB3-49E5-B262-B00BBB01ECA2}" type="presOf" srcId="{CEF83FA9-797A-465E-A768-E1B337B6D8A6}" destId="{CF563743-F0CD-43FF-8ED9-181590D5AEC7}" srcOrd="0" destOrd="2" presId="urn:microsoft.com/office/officeart/2005/8/layout/StepDownProcess#1"/>
    <dgm:cxn modelId="{20BFC233-39B5-4A39-85A0-78ED5BB70FB8}" type="presOf" srcId="{E9FF6F63-DE8B-49AE-AD60-255A714A296C}" destId="{B6B3DBAD-9628-4182-98C9-C3F56A96B563}" srcOrd="0" destOrd="0" presId="urn:microsoft.com/office/officeart/2005/8/layout/StepDownProcess#1"/>
    <dgm:cxn modelId="{A9DC4930-9F22-4E96-914F-A1D6DADE34C0}" type="presParOf" srcId="{4E8D2CA5-E8F3-41AD-B35D-1FCF8CAD3487}" destId="{4885D9FF-6621-4FC5-A9DE-327AB74500CD}" srcOrd="0" destOrd="0" presId="urn:microsoft.com/office/officeart/2005/8/layout/StepDownProcess#1"/>
    <dgm:cxn modelId="{48793AD6-9F1D-4863-B1A3-541A3645FB56}" type="presParOf" srcId="{4885D9FF-6621-4FC5-A9DE-327AB74500CD}" destId="{C1069558-9A0D-4777-9B5C-1F8CC5A904D0}" srcOrd="0" destOrd="0" presId="urn:microsoft.com/office/officeart/2005/8/layout/StepDownProcess#1"/>
    <dgm:cxn modelId="{64C78F15-286D-4AD1-B747-85DC4DB7E8C8}" type="presParOf" srcId="{4885D9FF-6621-4FC5-A9DE-327AB74500CD}" destId="{B6B3DBAD-9628-4182-98C9-C3F56A96B563}" srcOrd="1" destOrd="0" presId="urn:microsoft.com/office/officeart/2005/8/layout/StepDownProcess#1"/>
    <dgm:cxn modelId="{4F702432-4344-4AED-ABE2-AB96E6F2CD4B}" type="presParOf" srcId="{4885D9FF-6621-4FC5-A9DE-327AB74500CD}" destId="{CF563743-F0CD-43FF-8ED9-181590D5AEC7}" srcOrd="2" destOrd="0" presId="urn:microsoft.com/office/officeart/2005/8/layout/StepDownProcess#1"/>
    <dgm:cxn modelId="{339076ED-93BD-4585-8B0D-C859CB650B0B}" type="presParOf" srcId="{4E8D2CA5-E8F3-41AD-B35D-1FCF8CAD3487}" destId="{F1E93E89-BF11-425F-8AD8-57BDCD076633}" srcOrd="1" destOrd="0" presId="urn:microsoft.com/office/officeart/2005/8/layout/StepDownProcess#1"/>
    <dgm:cxn modelId="{BF71DF95-CF8D-4417-8B88-A8EEDEE28361}" type="presParOf" srcId="{4E8D2CA5-E8F3-41AD-B35D-1FCF8CAD3487}" destId="{5D08F00E-1A1B-44FE-B733-AC1EDA64F34E}" srcOrd="2" destOrd="0" presId="urn:microsoft.com/office/officeart/2005/8/layout/StepDownProcess#1"/>
    <dgm:cxn modelId="{7F6FE25A-B6A1-4CA0-B41B-11F7203E3318}" type="presParOf" srcId="{5D08F00E-1A1B-44FE-B733-AC1EDA64F34E}" destId="{A3E57910-EB90-4850-9A4E-8662A513D003}" srcOrd="0" destOrd="0" presId="urn:microsoft.com/office/officeart/2005/8/layout/StepDownProcess#1"/>
    <dgm:cxn modelId="{FA105246-AB51-4CD9-81D2-50FB8EC8F325}" type="presParOf" srcId="{5D08F00E-1A1B-44FE-B733-AC1EDA64F34E}" destId="{FAF4FC6F-67B2-4C23-BD82-FF5779C49F32}" srcOrd="1" destOrd="0" presId="urn:microsoft.com/office/officeart/2005/8/layout/StepDownProcess#1"/>
    <dgm:cxn modelId="{E52F5C26-A6D7-4048-AE62-065442684D57}" type="presParOf" srcId="{5D08F00E-1A1B-44FE-B733-AC1EDA64F34E}" destId="{8F521252-50A6-4EA9-AC51-762FFBA643C9}" srcOrd="2" destOrd="0" presId="urn:microsoft.com/office/officeart/2005/8/layout/StepDownProcess#1"/>
    <dgm:cxn modelId="{BD418745-CA29-4772-8BBD-38514918867A}" type="presParOf" srcId="{4E8D2CA5-E8F3-41AD-B35D-1FCF8CAD3487}" destId="{B2014751-3328-490B-A771-AD3E49DD01DB}" srcOrd="3" destOrd="0" presId="urn:microsoft.com/office/officeart/2005/8/layout/StepDownProcess#1"/>
    <dgm:cxn modelId="{058F623B-740C-499C-938F-85C1606355B8}" type="presParOf" srcId="{4E8D2CA5-E8F3-41AD-B35D-1FCF8CAD3487}" destId="{694786D1-918A-4EAD-89A6-0B79C452A099}" srcOrd="4" destOrd="0" presId="urn:microsoft.com/office/officeart/2005/8/layout/StepDownProcess#1"/>
    <dgm:cxn modelId="{D89C7A3B-3E63-44D8-B5FF-2AA62F1980F8}" type="presParOf" srcId="{694786D1-918A-4EAD-89A6-0B79C452A099}" destId="{54F8B79A-809C-4F22-B417-84B1257C574F}" srcOrd="0" destOrd="0" presId="urn:microsoft.com/office/officeart/2005/8/layout/StepDownProcess#1"/>
    <dgm:cxn modelId="{7E3D21B9-B0CD-4BF1-A63B-C6A65F86D936}" type="presParOf" srcId="{694786D1-918A-4EAD-89A6-0B79C452A099}" destId="{77AE5A4C-F18E-45E4-8C28-51A262A9F8A9}" srcOrd="1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9558-9A0D-4777-9B5C-1F8CC5A904D0}">
      <dsp:nvSpPr>
        <dsp:cNvPr id="0" name=""/>
        <dsp:cNvSpPr/>
      </dsp:nvSpPr>
      <dsp:spPr>
        <a:xfrm rot="5400000">
          <a:off x="338478" y="1468092"/>
          <a:ext cx="1260080" cy="14345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B3DBAD-9628-4182-98C9-C3F56A96B563}">
      <dsp:nvSpPr>
        <dsp:cNvPr id="0" name=""/>
        <dsp:cNvSpPr/>
      </dsp:nvSpPr>
      <dsp:spPr>
        <a:xfrm>
          <a:off x="4633" y="71268"/>
          <a:ext cx="2121233" cy="1484794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</a:t>
          </a: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аннее средневековье</a:t>
          </a:r>
        </a:p>
      </dsp:txBody>
      <dsp:txXfrm>
        <a:off x="77128" y="143763"/>
        <a:ext cx="1976243" cy="1339804"/>
      </dsp:txXfrm>
    </dsp:sp>
    <dsp:sp modelId="{CF563743-F0CD-43FF-8ED9-181590D5AEC7}">
      <dsp:nvSpPr>
        <dsp:cNvPr id="0" name=""/>
        <dsp:cNvSpPr/>
      </dsp:nvSpPr>
      <dsp:spPr>
        <a:xfrm>
          <a:off x="2125867" y="212877"/>
          <a:ext cx="1542783" cy="120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2125867" y="212877"/>
        <a:ext cx="1542783" cy="1200076"/>
      </dsp:txXfrm>
    </dsp:sp>
    <dsp:sp modelId="{A3E57910-EB90-4850-9A4E-8662A513D003}">
      <dsp:nvSpPr>
        <dsp:cNvPr id="0" name=""/>
        <dsp:cNvSpPr/>
      </dsp:nvSpPr>
      <dsp:spPr>
        <a:xfrm rot="5400000">
          <a:off x="2097206" y="3136007"/>
          <a:ext cx="1260080" cy="14345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14788"/>
            <a:satOff val="-362"/>
            <a:lumOff val="83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F4FC6F-67B2-4C23-BD82-FF5779C49F32}">
      <dsp:nvSpPr>
        <dsp:cNvPr id="0" name=""/>
        <dsp:cNvSpPr/>
      </dsp:nvSpPr>
      <dsp:spPr>
        <a:xfrm>
          <a:off x="1763361" y="1739182"/>
          <a:ext cx="2121233" cy="1484794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</a:t>
          </a:r>
          <a:r>
            <a:rPr lang="ru-RU" sz="2000" b="1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реднее средневековье</a:t>
          </a:r>
        </a:p>
      </dsp:txBody>
      <dsp:txXfrm>
        <a:off x="1835856" y="1811677"/>
        <a:ext cx="1976243" cy="1339804"/>
      </dsp:txXfrm>
    </dsp:sp>
    <dsp:sp modelId="{8F521252-50A6-4EA9-AC51-762FFBA643C9}">
      <dsp:nvSpPr>
        <dsp:cNvPr id="0" name=""/>
        <dsp:cNvSpPr/>
      </dsp:nvSpPr>
      <dsp:spPr>
        <a:xfrm>
          <a:off x="3884595" y="1880791"/>
          <a:ext cx="1542783" cy="120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ru-RU"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ru-RU"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3884595" y="1880791"/>
        <a:ext cx="1542783" cy="1200076"/>
      </dsp:txXfrm>
    </dsp:sp>
    <dsp:sp modelId="{54F8B79A-809C-4F22-B417-84B1257C574F}">
      <dsp:nvSpPr>
        <dsp:cNvPr id="0" name=""/>
        <dsp:cNvSpPr/>
      </dsp:nvSpPr>
      <dsp:spPr>
        <a:xfrm>
          <a:off x="3522089" y="3407097"/>
          <a:ext cx="2121233" cy="1484794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</a:t>
          </a: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озднее средневековье</a:t>
          </a:r>
        </a:p>
      </dsp:txBody>
      <dsp:txXfrm>
        <a:off x="3594584" y="3479592"/>
        <a:ext cx="1976243" cy="1339804"/>
      </dsp:txXfrm>
    </dsp:sp>
    <dsp:sp modelId="{77AE5A4C-F18E-45E4-8C28-51A262A9F8A9}">
      <dsp:nvSpPr>
        <dsp:cNvPr id="0" name=""/>
        <dsp:cNvSpPr/>
      </dsp:nvSpPr>
      <dsp:spPr>
        <a:xfrm>
          <a:off x="5643323" y="3548706"/>
          <a:ext cx="1542783" cy="120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ru-RU" sz="20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5643323" y="3548706"/>
        <a:ext cx="1542783" cy="120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9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94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6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8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10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82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80" y="228653"/>
            <a:ext cx="11597611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93" y="5355203"/>
            <a:ext cx="11634197" cy="1331888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1600571"/>
            <a:ext cx="10365899" cy="178052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556825"/>
            <a:ext cx="8536623" cy="14735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80" y="228653"/>
            <a:ext cx="11597611" cy="142679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93" y="714357"/>
            <a:ext cx="11634197" cy="1331888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1448137"/>
            <a:ext cx="2743914" cy="4488372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1448136"/>
            <a:ext cx="8028490" cy="448837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80" y="228653"/>
            <a:ext cx="11597611" cy="473768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sp>
        <p:nvSpPr>
          <p:cNvPr id="9" name="Freeform 14"/>
          <p:cNvSpPr/>
          <p:nvPr/>
        </p:nvSpPr>
        <p:spPr bwMode="hidden">
          <a:xfrm>
            <a:off x="8065353" y="4204565"/>
            <a:ext cx="3836237" cy="71419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10" name="Freeform 18"/>
          <p:cNvSpPr/>
          <p:nvPr/>
        </p:nvSpPr>
        <p:spPr bwMode="hidden">
          <a:xfrm>
            <a:off x="3493338" y="4076233"/>
            <a:ext cx="7394612" cy="850336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11" name="Freeform 22"/>
          <p:cNvSpPr/>
          <p:nvPr/>
        </p:nvSpPr>
        <p:spPr bwMode="hidden">
          <a:xfrm>
            <a:off x="3772619" y="4088509"/>
            <a:ext cx="7292539" cy="77445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12" name="Freeform 26"/>
          <p:cNvSpPr/>
          <p:nvPr/>
        </p:nvSpPr>
        <p:spPr bwMode="hidden">
          <a:xfrm>
            <a:off x="7481268" y="4075119"/>
            <a:ext cx="4411815" cy="6517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93" y="4059494"/>
            <a:ext cx="11634197" cy="1330183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82" y="2464130"/>
            <a:ext cx="10365899" cy="1524353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628" y="1437783"/>
            <a:ext cx="8559207" cy="94001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442" y="2679812"/>
            <a:ext cx="5097583" cy="34480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5149" y="2679812"/>
            <a:ext cx="5097583" cy="34480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443" y="2678733"/>
            <a:ext cx="5097583" cy="639911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347" y="3429795"/>
            <a:ext cx="5094733" cy="269778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214" y="2678733"/>
            <a:ext cx="5097583" cy="639911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3429795"/>
            <a:ext cx="5097583" cy="269778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80" y="228653"/>
            <a:ext cx="11597611" cy="142679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93" y="714356"/>
            <a:ext cx="11634197" cy="1330183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80" y="228653"/>
            <a:ext cx="11597611" cy="142679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518" y="3582232"/>
            <a:ext cx="4471564" cy="19054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93" y="714357"/>
            <a:ext cx="11634197" cy="1331888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518" y="2286529"/>
            <a:ext cx="4471564" cy="125301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233" y="1829224"/>
            <a:ext cx="5206790" cy="3810882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80" y="228653"/>
            <a:ext cx="11597611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93" y="5355203"/>
            <a:ext cx="11634197" cy="1331888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567" y="338746"/>
            <a:ext cx="5084851" cy="2430497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803" y="2786179"/>
            <a:ext cx="5092615" cy="242202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891" y="1371917"/>
            <a:ext cx="4756118" cy="292675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80" y="228653"/>
            <a:ext cx="11597611" cy="246945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93" y="1679818"/>
            <a:ext cx="11634197" cy="1330183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38406"/>
            <a:ext cx="10975658" cy="1253018"/>
          </a:xfrm>
          <a:prstGeom prst="rect">
            <a:avLst/>
          </a:prstGeom>
        </p:spPr>
        <p:txBody>
          <a:bodyPr vert="horz" lIns="91458" tIns="45729" rIns="91458" bIns="45729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689" y="6251613"/>
            <a:ext cx="5050235" cy="365210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53" y="6251613"/>
            <a:ext cx="5050236" cy="365210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2838" y="6251611"/>
            <a:ext cx="1549505" cy="365210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061" y="2676086"/>
            <a:ext cx="9880350" cy="3451495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71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75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79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83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/>
          <p:nvPr/>
        </p:nvSpPr>
        <p:spPr>
          <a:xfrm>
            <a:off x="0" y="315885"/>
            <a:ext cx="10714588" cy="1163782"/>
          </a:xfrm>
          <a:prstGeom prst="rect">
            <a:avLst/>
          </a:prstGeom>
        </p:spPr>
        <p:txBody>
          <a:bodyPr vert="horz" lIns="91458" tIns="45729" rIns="91458" bIns="4572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УНИВЕРСИТЕТ 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ГОСТЕПРИИМСТВА»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672425" y="3645130"/>
            <a:ext cx="5003199" cy="1903615"/>
          </a:xfrm>
          <a:prstGeom prst="rect">
            <a:avLst/>
          </a:prstGeom>
        </p:spPr>
        <p:txBody>
          <a:bodyPr vert="horz" lIns="91458" tIns="45729" rIns="91458" bIns="45729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305976" y="5966259"/>
            <a:ext cx="2739296" cy="524776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1649" y="1775807"/>
            <a:ext cx="8151289" cy="149525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№3</a:t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Этапы этнокультурной интеграции </a:t>
            </a:r>
            <a:r>
              <a:rPr lang="ru-RU" sz="2600" b="1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тюркоязычных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этносов Центральной Азии в </a:t>
            </a:r>
            <a:r>
              <a:rPr lang="ru-RU" sz="2600" b="1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домонгольский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период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155" y="742247"/>
            <a:ext cx="5534580" cy="780574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005" y="1522730"/>
            <a:ext cx="10880610" cy="4197350"/>
          </a:xfrm>
          <a:prstGeom prst="rect">
            <a:avLst/>
          </a:prstGeom>
        </p:spPr>
        <p:txBody>
          <a:bodyPr wrap="square" lIns="91458" tIns="45729" rIns="91458" bIns="45729">
            <a:noAutofit/>
          </a:bodyPr>
          <a:lstStyle/>
          <a:p>
            <a:pPr algn="just" fontAlgn="base">
              <a:lnSpc>
                <a:spcPct val="100000"/>
              </a:lnSpc>
            </a:pPr>
            <a:r>
              <a:rPr lang="ru-RU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</a:t>
            </a:r>
            <a:r>
              <a:rPr lang="ru-RU" sz="22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Ахинжанов</a:t>
            </a:r>
            <a:r>
              <a:rPr 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С.М. Кыпчаки в истории средневекового Казахстана.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1995. - 296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0000"/>
              </a:lnSpc>
            </a:pPr>
            <a:r>
              <a:rPr lang="ru-RU" altLang="en-US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Барманкулов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Тюркская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вселенная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1996. 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240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0000"/>
              </a:lnSpc>
            </a:pPr>
            <a:r>
              <a:rPr lang="ru-RU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Бартольд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Ислам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культура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мусульманства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1992.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- 141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с.</a:t>
            </a:r>
            <a:endParaRPr lang="en-US" altLang="ru-RU" sz="22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ru-RU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Гумилев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Древние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тюрки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1993. 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526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0000"/>
              </a:lnSpc>
            </a:pPr>
            <a:r>
              <a:rPr lang="ru-RU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</a:t>
            </a:r>
            <a:r>
              <a:rPr lang="ru-RU" sz="22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Караев</a:t>
            </a:r>
            <a:r>
              <a:rPr 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О. История </a:t>
            </a:r>
            <a:r>
              <a:rPr lang="ru-RU" sz="22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Караханидского</a:t>
            </a:r>
            <a:r>
              <a:rPr 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каганата. Фрунзе,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1983. </a:t>
            </a:r>
            <a:r>
              <a:rPr lang="ru-RU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301 </a:t>
            </a:r>
            <a:r>
              <a:rPr lang="en-US" altLang="en-US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2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0000"/>
              </a:lnSpc>
            </a:pPr>
            <a:r>
              <a:rPr lang="ru-RU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 </a:t>
            </a:r>
            <a:r>
              <a:rPr lang="ru-RU" sz="22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Кумеков</a:t>
            </a:r>
            <a:r>
              <a:rPr lang="ru-RU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Б.Е. Государство </a:t>
            </a:r>
            <a:r>
              <a:rPr lang="ru-RU" sz="22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кимаков</a:t>
            </a:r>
            <a:r>
              <a:rPr lang="ru-RU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 IХ-ХI вв. А., 1972. -154 с.</a:t>
            </a:r>
          </a:p>
          <a:p>
            <a:pPr algn="just" fontAlgn="base">
              <a:lnSpc>
                <a:spcPct val="100000"/>
              </a:lnSpc>
            </a:pPr>
            <a:r>
              <a:rPr lang="ru-RU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7. </a:t>
            </a:r>
            <a:r>
              <a:rPr lang="ru-RU" sz="22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Крадин</a:t>
            </a:r>
            <a:r>
              <a:rPr lang="ru-RU" sz="22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Н.Н. Кочевники Евразии. А., 2007. - 416 с.</a:t>
            </a:r>
          </a:p>
          <a:p>
            <a:pPr algn="just" fontAlgn="base">
              <a:lnSpc>
                <a:spcPct val="100000"/>
              </a:lnSpc>
            </a:pPr>
            <a:endParaRPr lang="en-US" altLang="ru-RU" sz="22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87" y="1130531"/>
            <a:ext cx="10446437" cy="2000442"/>
          </a:xfrm>
        </p:spPr>
        <p:txBody>
          <a:bodyPr anchor="ctr">
            <a:noAutofit/>
          </a:bodyPr>
          <a:lstStyle/>
          <a:p>
            <a:pPr marL="0" indent="0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1. Развитие кочевых государственных и культурных традиций в эпоху древних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тюрков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2. Тюркский фактор в этнополитической истории Казахстана ІХ-ХІІ вв. </a:t>
            </a:r>
          </a:p>
          <a:p>
            <a:pPr marL="0" indent="0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3. Тюркская цивилизация и Великий шелковый путь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51" y="515389"/>
            <a:ext cx="4264429" cy="809933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700" y="1155469"/>
            <a:ext cx="9202187" cy="4962698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лекции: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факторов объединения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этносов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 контексте этнокультурной интеграции </a:t>
            </a:r>
            <a:r>
              <a:rPr 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тюркоязычных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народов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VI-XII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вв.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рассмотреть особенности развития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тюркских государств в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VI-IX вв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исследовать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этнополитические изменения в Великой степи в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X-XII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вв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определить роль тюркской цивилизации в развитии торговли, культурного   обмена и межэтнических связей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47" y="241069"/>
            <a:ext cx="5989186" cy="88114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2910" y="421005"/>
            <a:ext cx="7496810" cy="78359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СРЕДНЕВЕКОВАЯ ИСТОРИЯ КАЗАХСТАНА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84455" y="1560195"/>
          <a:ext cx="7190740" cy="496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овое поле 5"/>
          <p:cNvSpPr txBox="1"/>
          <p:nvPr/>
        </p:nvSpPr>
        <p:spPr>
          <a:xfrm>
            <a:off x="2352675" y="2042795"/>
            <a:ext cx="4065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Тюркский период </a:t>
            </a:r>
            <a:r>
              <a:rPr lang="ru-RU" sz="2000" b="1" dirty="0" smtClean="0">
                <a:latin typeface="Arial Narrow" panose="020B0606020202030204" pitchFamily="34" charset="0"/>
                <a:sym typeface="+mn-ea"/>
              </a:rPr>
              <a:t>(VI – XII вв.)</a:t>
            </a:r>
            <a:endParaRPr lang="ru-RU" altLang="en-US" sz="2000" b="1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025265" y="3695065"/>
            <a:ext cx="4020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Arial Narrow" panose="020B0606020202030204" pitchFamily="34" charset="0"/>
                <a:sym typeface="+mn-ea"/>
              </a:rPr>
              <a:t>Монгольский период (XIII – XV вв.)</a:t>
            </a:r>
            <a:endParaRPr lang="ru-RU" altLang="en-US" sz="2000" b="1" dirty="0" smtClean="0"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805170" y="5616575"/>
            <a:ext cx="37344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Arial Narrow" panose="020B0606020202030204" pitchFamily="34" charset="0"/>
                <a:sym typeface="+mn-ea"/>
              </a:rPr>
              <a:t>Казахское ханство (XV – XVII вв.)</a:t>
            </a:r>
            <a:endParaRPr lang="ru-RU" altLang="en-US" sz="2000" b="1" dirty="0" smtClean="0"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88" b="31060"/>
          <a:stretch>
            <a:fillRect/>
          </a:stretch>
        </p:blipFill>
        <p:spPr bwMode="auto">
          <a:xfrm>
            <a:off x="515620" y="89535"/>
            <a:ext cx="3636010" cy="262191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17645" y="332740"/>
            <a:ext cx="4704715" cy="78359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ЭПОХА ТЮРКСКИХ КАГАНАТОВ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515620" y="2712085"/>
          <a:ext cx="8387715" cy="404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710"/>
                <a:gridCol w="2003425"/>
                <a:gridCol w="1797050"/>
                <a:gridCol w="1606550"/>
                <a:gridCol w="1744980"/>
              </a:tblGrid>
              <a:tr h="668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Название государства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Территория, столица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Каганы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Племена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Причины распада</a:t>
                      </a:r>
                    </a:p>
                  </a:txBody>
                  <a:tcPr marL="68580" marR="68580" marT="0" marB="0" anchor="ctr"/>
                </a:tc>
              </a:tr>
              <a:tr h="9772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Тюркский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каганат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552 - 603 гг.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от Алтая до Каспийского моря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столица 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Суяб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Бумын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Мукан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Таспар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Иштеми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теле,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уйсуны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кыргызы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уйгуры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внутренние распри,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война с Китаем</a:t>
                      </a:r>
                    </a:p>
                  </a:txBody>
                  <a:tcPr marL="68580" marR="68580" marT="0" marB="0"/>
                </a:tc>
              </a:tr>
              <a:tr h="133413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Западно-тюркский каганат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603 - 704 гг.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от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р. Или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и Чу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до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р.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Волги и Иртыша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столица 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Суяб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летняя ставка -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Мынбулак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Тардуш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Шегу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Джегуй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Тон,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Ешбар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«10 племен»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5 племен-дулу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племен-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нушиби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междоусобицы,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вторжение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танской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империи</a:t>
                      </a:r>
                    </a:p>
                  </a:txBody>
                  <a:tcPr marL="68580" marR="68580" marT="0" marB="0"/>
                </a:tc>
              </a:tr>
              <a:tr h="10668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Тюргешский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каганат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704 - 756 гг.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Семиречье, бассейны рек Или, Шу и Таласа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столица –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Суяб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малая ставка 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Кунгут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Уш-Елик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Сакал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Сулу, Бага-тархан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жетлые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тюргеши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черные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тюргеши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внутренние распри, арабо-китайское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нашествие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88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43" r="6369"/>
          <a:stretch>
            <a:fillRect/>
          </a:stretch>
        </p:blipFill>
        <p:spPr bwMode="auto">
          <a:xfrm>
            <a:off x="491490" y="200660"/>
            <a:ext cx="4161790" cy="27482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14595" y="386715"/>
            <a:ext cx="3754120" cy="627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9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ГОСУДАРСТВА РАННЕГО СРЕДНЕВЕКОВЬЯ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91491" y="2949111"/>
          <a:ext cx="8670172" cy="379003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70308"/>
                <a:gridCol w="2278978"/>
                <a:gridCol w="1556455"/>
                <a:gridCol w="1577443"/>
                <a:gridCol w="1886988"/>
              </a:tblGrid>
              <a:tr h="68995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Название государства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Территория, столица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Правители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Племена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Причины распада</a:t>
                      </a:r>
                    </a:p>
                  </a:txBody>
                  <a:tcPr marL="68580" marR="68580" marT="0" marB="0" anchor="ctr"/>
                </a:tc>
              </a:tr>
              <a:tr h="99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Карлукский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каганат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756 – 940 гг.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Семиречье, Сырдарья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столица –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Суяб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Тараз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Том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Бильге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Бильге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кул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Кадыр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булак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чигиль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ташлык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междоусобицы,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борьба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с арабами</a:t>
                      </a:r>
                    </a:p>
                  </a:txBody>
                  <a:tcPr marL="68580" marR="68580" marT="0" marB="0"/>
                </a:tc>
              </a:tr>
              <a:tr h="946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Огузское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государство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IX – нач. XI вв.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Западный Казахстан, Приаралье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столица –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Янгикент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Али,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Шахмалик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карлуки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имур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баяндур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многолетние стычки,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усиление кыпчаков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</a:tr>
              <a:tr h="1125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Кимакский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каганат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IX –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нач.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XI вв.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Северо-восточный и Центральный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Казахстан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столица –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Имакия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Алир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Кара Уран,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Иналчик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Абархан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эймуры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кимаки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азовы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ланикасы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татары,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баяндуры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усиление кыпчаков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" y="279400"/>
            <a:ext cx="3885565" cy="24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3635" y="652780"/>
            <a:ext cx="5092065" cy="627380"/>
          </a:xfrm>
        </p:spPr>
        <p:txBody>
          <a:bodyPr>
            <a:noAutofit/>
          </a:bodyPr>
          <a:lstStyle/>
          <a:p>
            <a:pPr algn="ctr"/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ГОСУДАРСТВА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РАЗВИТОГО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СРЕДНЕВЕКОВЬЯ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alt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200055" y="2777665"/>
          <a:ext cx="8863327" cy="399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59"/>
                <a:gridCol w="1876166"/>
                <a:gridCol w="1562793"/>
                <a:gridCol w="1612669"/>
                <a:gridCol w="2047440"/>
              </a:tblGrid>
              <a:tr h="55423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Название государства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Территория, столица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Правители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Племена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Причины распада</a:t>
                      </a:r>
                    </a:p>
                  </a:txBody>
                  <a:tcPr marL="68580" marR="68580" marT="0" marB="0" anchor="ctr"/>
                </a:tc>
              </a:tr>
              <a:tr h="8241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Государство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Караханидов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942 - 1212 гг.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Семиречье,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Восточный Туркестан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столица 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Баласагун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Сатук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Богра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хан,  Муса, Али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Арслан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ягма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чигиль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борьба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найманами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нашествие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хорезмийцев</a:t>
                      </a:r>
                    </a:p>
                  </a:txBody>
                  <a:tcPr marL="68580" marR="68580" marT="0" marB="0"/>
                </a:tc>
              </a:tr>
              <a:tr h="83060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Государство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каракитаев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1128 - 1213 гг.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Семиречье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столица 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Баласагун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Елюй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-Даши,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Табуян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кидани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усиление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найманов</a:t>
                      </a:r>
                    </a:p>
                  </a:txBody>
                  <a:tcPr marL="68580" marR="68580" marT="0" marB="0"/>
                </a:tc>
              </a:tr>
              <a:tr h="78384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Кыпчакское государство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нач. XI в.-1219 г.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Дешт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-и Кыпчак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столица 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Сыгнак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Табар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хан,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Кадыр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Бука, Каир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елборили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кимаки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токсоба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огузы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усиление кыпчаков</a:t>
                      </a:r>
                    </a:p>
                  </a:txBody>
                  <a:tcPr marL="68580" marR="68580" marT="0" marB="0"/>
                </a:tc>
              </a:tr>
              <a:tr h="10055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Улусы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найманов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кереитов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жалаиров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XII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нач.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XIII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от р. Орхон до верхнего Иртыша столица -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Балыкты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найманы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: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Кучлук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кереиты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: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Тогрул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жалаиры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: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Жамук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найманы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кереи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жалаиры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меркиты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борьба с монголами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220" y="377190"/>
            <a:ext cx="8665210" cy="709295"/>
          </a:xfrm>
        </p:spPr>
        <p:txBody>
          <a:bodyPr>
            <a:normAutofit fontScale="90000"/>
          </a:bodyPr>
          <a:lstStyle/>
          <a:p>
            <a:r>
              <a:rPr lang="ru-RU" sz="289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ТЮРКСКАЯ ЦИВИЛИЗАЦИЯ И ВЕЛИКИЙ ШЕЛКОВЫЙ ПУТЬ 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" y="1236345"/>
            <a:ext cx="8277860" cy="43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1962" y="5771895"/>
            <a:ext cx="71501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 Narrow" panose="020B0606020202030204" pitchFamily="34" charset="0"/>
              </a:rPr>
              <a:t>Основные маршруты Шелкового пути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 Narrow" panose="020B0606020202030204" pitchFamily="34" charset="0"/>
              </a:rPr>
              <a:t>Сирия </a:t>
            </a:r>
            <a:r>
              <a:rPr lang="ru-RU" sz="1600" b="1" dirty="0">
                <a:latin typeface="Arial Narrow" panose="020B0606020202030204" pitchFamily="34" charset="0"/>
              </a:rPr>
              <a:t>– Иран – Средняя Азия – Южный Казахстан – Восточный Туркестан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 Narrow" panose="020B0606020202030204" pitchFamily="34" charset="0"/>
              </a:rPr>
              <a:t>Византия </a:t>
            </a:r>
            <a:r>
              <a:rPr lang="ru-RU" sz="1600" b="1" dirty="0">
                <a:latin typeface="Arial Narrow" panose="020B0606020202030204" pitchFamily="34" charset="0"/>
              </a:rPr>
              <a:t>– Дербент – Прикаспийские степи </a:t>
            </a:r>
            <a:r>
              <a:rPr lang="ru-RU" sz="1600" b="1" dirty="0" smtClean="0">
                <a:latin typeface="Arial Narrow" panose="020B0606020202030204" pitchFamily="34" charset="0"/>
              </a:rPr>
              <a:t>–Приаралье </a:t>
            </a:r>
            <a:r>
              <a:rPr lang="ru-RU" sz="1600" b="1" dirty="0">
                <a:latin typeface="Arial Narrow" panose="020B0606020202030204" pitchFamily="34" charset="0"/>
              </a:rPr>
              <a:t>– Южный Казахстан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30" y="1306830"/>
            <a:ext cx="9634220" cy="4853940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эпоху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древних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тюрков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развивались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государственные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культурные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традиции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сочетали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элементы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военной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высокой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социальной</a:t>
            </a:r>
            <a:r>
              <a:rPr lang="en-US" alt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структуры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Тюркский </a:t>
            </a: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фактор занимал центральное место в этнополитической истории Казахстана в </a:t>
            </a: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X-XII вв., </a:t>
            </a: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способствуя становлению государственности </a:t>
            </a:r>
            <a:endParaRPr lang="ru-RU" sz="23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Тюркская </a:t>
            </a:r>
            <a:r>
              <a:rPr lang="ru-RU" sz="2300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цивилизация сыграла ключевую роль в развитии торговли, культурного обмена и межэтнических связей, благодаря контролю над степными маршрутами Великого шелкового </a:t>
            </a:r>
            <a:r>
              <a:rPr lang="ru-RU" sz="23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пути</a:t>
            </a:r>
            <a:endParaRPr lang="ru-RU" sz="23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ru-RU" sz="23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86" y="565266"/>
            <a:ext cx="5326379" cy="827763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0*318"/>
  <p:tag name="TABLE_ENDDRAG_RECT" val="40*199*660*3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747</Words>
  <Application>Microsoft Office PowerPoint</Application>
  <PresentationFormat>Произвольный</PresentationFormat>
  <Paragraphs>148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«ИСТОРИЯ КАЗАХСТАНА»  ЛЕКЦИЯ №3 Этапы этнокультурной интеграции тюркоязычных этносов Центральной Азии в домонгольский период </vt:lpstr>
      <vt:lpstr>СОДЕРЖАНИЕ ЛЕКЦИИ </vt:lpstr>
      <vt:lpstr>ЦЕЛИ И ЗАДАЧИ ЛЕКЦИИ</vt:lpstr>
      <vt:lpstr>СРЕДНЕВЕКОВАЯ ИСТОРИЯ КАЗАХСТАНА</vt:lpstr>
      <vt:lpstr>ЭПОХА ТЮРКСКИХ КАГАНАТОВ</vt:lpstr>
      <vt:lpstr>ГОСУДАРСТВА РАННЕГО СРЕДНЕВЕКОВЬЯ</vt:lpstr>
      <vt:lpstr>ГОСУДАРСТВА РАЗВИТОГО  СРЕДНЕВЕКОВЬЯ  </vt:lpstr>
      <vt:lpstr>ТЮРКСКАЯ ЦИВИЛИЗАЦИЯ И ВЕЛИКИЙ ШЕЛКОВЫЙ ПУТЬ 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315</cp:revision>
  <dcterms:created xsi:type="dcterms:W3CDTF">2024-10-01T00:35:00Z</dcterms:created>
  <dcterms:modified xsi:type="dcterms:W3CDTF">2025-04-14T01:34:33Z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40CCA1EF8FB641D0B5F13D24456C622D_12</vt:lpwstr>
  </property>
  <property fmtid="{D5CDD505-2E9C-101B-9397-08002B2CF9AE}" pid="3" name="KSOProductBuildVer">
    <vt:lpwstr>1049-12.2.0.20782</vt:lpwstr>
  </property>
</Properties>
</file>