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59" r:id="rId5"/>
    <p:sldId id="260" r:id="rId6"/>
    <p:sldId id="278" r:id="rId7"/>
    <p:sldId id="286" r:id="rId8"/>
    <p:sldId id="280" r:id="rId9"/>
    <p:sldId id="281" r:id="rId10"/>
    <p:sldId id="282" r:id="rId11"/>
    <p:sldId id="283" r:id="rId12"/>
    <p:sldId id="284" r:id="rId13"/>
    <p:sldId id="269" r:id="rId14"/>
  </p:sldIdLst>
  <p:sldSz cx="12190095" cy="6859270"/>
  <p:notesSz cx="6858000" cy="9144000"/>
  <p:defaultTextStyle>
    <a:defPPr>
      <a:defRPr lang="ru-RU"/>
    </a:defPPr>
    <a:lvl1pPr marL="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B3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3379" autoAdjust="0"/>
  </p:normalViewPr>
  <p:slideViewPr>
    <p:cSldViewPr snapToGrid="0" showGuides="1">
      <p:cViewPr varScale="1">
        <p:scale>
          <a:sx n="90" d="100"/>
          <a:sy n="90" d="100"/>
        </p:scale>
        <p:origin x="-283" y="-77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#2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7B312-5F21-4924-B37E-588564EFCA64}" type="doc">
      <dgm:prSet loTypeId="urn:microsoft.com/office/officeart/2005/8/layout/arrow4" loCatId="process" qsTypeId="urn:microsoft.com/office/officeart/2005/8/quickstyle/simple2#1" qsCatId="3D" csTypeId="urn:microsoft.com/office/officeart/2005/8/colors/accent1_3#1" csCatId="colorful" phldr="1"/>
      <dgm:spPr/>
      <dgm:t>
        <a:bodyPr/>
        <a:lstStyle/>
        <a:p>
          <a:endParaRPr lang="ru-RU"/>
        </a:p>
      </dgm:t>
    </dgm:pt>
    <dgm:pt modelId="{E04C0BA6-2928-477C-8D0A-3AD9EA87DCCF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Ранний железный век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(VIII –III вв. до н.э</a:t>
          </a: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.)</a:t>
          </a:r>
          <a:endParaRPr lang="ru-RU" sz="1800" b="1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F24C376-350E-497F-83ED-97D2A47F947E}" cxnId="{6C93B0DF-CD26-4F62-9109-61C91BAB0238}" type="parTrans">
      <dgm:prSet/>
      <dgm:spPr/>
      <dgm:t>
        <a:bodyPr/>
        <a:lstStyle/>
        <a:p>
          <a:endParaRPr lang="ru-RU" sz="2000" b="1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C47CE45-BD1E-4D12-8CAE-BC2ACB5DDEF2}" cxnId="{6C93B0DF-CD26-4F62-9109-61C91BAB0238}" type="sibTrans">
      <dgm:prSet/>
      <dgm:spPr/>
      <dgm:t>
        <a:bodyPr/>
        <a:lstStyle/>
        <a:p>
          <a:endParaRPr lang="ru-RU" sz="2000" b="1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E5BE9FF-3BEF-43B0-B1D2-6A83B537458F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Поздний железный век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(III в. до н.э. – V в. н.э.)</a:t>
          </a:r>
          <a:endParaRPr lang="ru-RU" sz="1800" b="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D0B5BE5-FB9A-4421-BA83-8C22914E7624}" cxnId="{1BAB4621-FE3A-45F2-B8FD-C1F5BE6427F4}" type="parTrans">
      <dgm:prSet/>
      <dgm:spPr/>
      <dgm:t>
        <a:bodyPr/>
        <a:lstStyle/>
        <a:p>
          <a:endParaRPr lang="ru-RU" sz="2000" b="1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ADB5B76-FE6D-4847-A4F9-4E8733DAB7CE}" cxnId="{1BAB4621-FE3A-45F2-B8FD-C1F5BE6427F4}" type="sibTrans">
      <dgm:prSet/>
      <dgm:spPr/>
      <dgm:t>
        <a:bodyPr/>
        <a:lstStyle/>
        <a:p>
          <a:endParaRPr lang="ru-RU" sz="2000" b="1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8EE368-6AC0-4E51-9338-39F87F5BE90C}" type="pres">
      <dgm:prSet presAssocID="{7F77B312-5F21-4924-B37E-588564EFCA6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7696E-E232-4AAB-9684-A4B979AE9F1C}" type="pres">
      <dgm:prSet presAssocID="{E04C0BA6-2928-477C-8D0A-3AD9EA87DCCF}" presName="upArrow" presStyleLbl="node1" presStyleIdx="0" presStyleCnt="2"/>
      <dgm:spPr/>
      <dgm:t>
        <a:bodyPr/>
        <a:lstStyle/>
        <a:p>
          <a:endParaRPr lang="ru-RU"/>
        </a:p>
      </dgm:t>
    </dgm:pt>
    <dgm:pt modelId="{150D9106-B48D-4B08-B485-6544493EAC7C}" type="pres">
      <dgm:prSet presAssocID="{E04C0BA6-2928-477C-8D0A-3AD9EA87DCCF}" presName="upArrowText" presStyleLbl="revTx" presStyleIdx="0" presStyleCnt="2" custScaleY="87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7A7CC-F16C-40A9-8F77-201C02987D26}" type="pres">
      <dgm:prSet presAssocID="{EE5BE9FF-3BEF-43B0-B1D2-6A83B537458F}" presName="downArrow" presStyleLbl="node1" presStyleIdx="1" presStyleCnt="2"/>
      <dgm:spPr/>
      <dgm:t>
        <a:bodyPr/>
        <a:lstStyle/>
        <a:p>
          <a:endParaRPr lang="ru-RU"/>
        </a:p>
      </dgm:t>
    </dgm:pt>
    <dgm:pt modelId="{4AD0EBE0-F168-44D2-9B00-7D1079248E11}" type="pres">
      <dgm:prSet presAssocID="{EE5BE9FF-3BEF-43B0-B1D2-6A83B537458F}" presName="downArrowText" presStyleLbl="revTx" presStyleIdx="1" presStyleCnt="2" custLinFactNeighborX="-6826" custLinFactNeighborY="-1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6B863-4D22-4822-842E-43FFA86D6448}" type="presOf" srcId="{E04C0BA6-2928-477C-8D0A-3AD9EA87DCCF}" destId="{150D9106-B48D-4B08-B485-6544493EAC7C}" srcOrd="0" destOrd="0" presId="urn:microsoft.com/office/officeart/2005/8/layout/arrow4"/>
    <dgm:cxn modelId="{CCB5F4A0-FF1D-4B45-AD03-A32183D26355}" type="presOf" srcId="{7F77B312-5F21-4924-B37E-588564EFCA64}" destId="{BC8EE368-6AC0-4E51-9338-39F87F5BE90C}" srcOrd="0" destOrd="0" presId="urn:microsoft.com/office/officeart/2005/8/layout/arrow4"/>
    <dgm:cxn modelId="{1BAB4621-FE3A-45F2-B8FD-C1F5BE6427F4}" srcId="{7F77B312-5F21-4924-B37E-588564EFCA64}" destId="{EE5BE9FF-3BEF-43B0-B1D2-6A83B537458F}" srcOrd="1" destOrd="0" parTransId="{5D0B5BE5-FB9A-4421-BA83-8C22914E7624}" sibTransId="{5ADB5B76-FE6D-4847-A4F9-4E8733DAB7CE}"/>
    <dgm:cxn modelId="{6C93B0DF-CD26-4F62-9109-61C91BAB0238}" srcId="{7F77B312-5F21-4924-B37E-588564EFCA64}" destId="{E04C0BA6-2928-477C-8D0A-3AD9EA87DCCF}" srcOrd="0" destOrd="0" parTransId="{DF24C376-350E-497F-83ED-97D2A47F947E}" sibTransId="{4C47CE45-BD1E-4D12-8CAE-BC2ACB5DDEF2}"/>
    <dgm:cxn modelId="{8663E9D4-F372-4053-9CE1-D7CF4AF7ADF9}" type="presOf" srcId="{EE5BE9FF-3BEF-43B0-B1D2-6A83B537458F}" destId="{4AD0EBE0-F168-44D2-9B00-7D1079248E11}" srcOrd="0" destOrd="0" presId="urn:microsoft.com/office/officeart/2005/8/layout/arrow4"/>
    <dgm:cxn modelId="{C6333CCC-56C0-4623-BF04-ABEB060611DE}" type="presParOf" srcId="{BC8EE368-6AC0-4E51-9338-39F87F5BE90C}" destId="{4DD7696E-E232-4AAB-9684-A4B979AE9F1C}" srcOrd="0" destOrd="0" presId="urn:microsoft.com/office/officeart/2005/8/layout/arrow4"/>
    <dgm:cxn modelId="{C1FA2280-8340-4200-8788-DCE8D9778C8C}" type="presParOf" srcId="{BC8EE368-6AC0-4E51-9338-39F87F5BE90C}" destId="{150D9106-B48D-4B08-B485-6544493EAC7C}" srcOrd="1" destOrd="0" presId="urn:microsoft.com/office/officeart/2005/8/layout/arrow4"/>
    <dgm:cxn modelId="{A3D86CAD-BEB7-4A1C-ACB5-2B5C2C34664B}" type="presParOf" srcId="{BC8EE368-6AC0-4E51-9338-39F87F5BE90C}" destId="{8A47A7CC-F16C-40A9-8F77-201C02987D26}" srcOrd="2" destOrd="0" presId="urn:microsoft.com/office/officeart/2005/8/layout/arrow4"/>
    <dgm:cxn modelId="{E0F5A7A7-1EC7-48D5-95E7-DE5A9122EDB8}" type="presParOf" srcId="{BC8EE368-6AC0-4E51-9338-39F87F5BE90C}" destId="{4AD0EBE0-F168-44D2-9B00-7D1079248E11}" srcOrd="3" destOrd="0" presId="urn:microsoft.com/office/officeart/2005/8/layout/arrow4"/>
  </dgm:cxnLst>
  <dgm:bg>
    <a:noFill/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EFDB4-8218-4DDF-B0B6-B2B2886E7E85}" type="doc">
      <dgm:prSet loTypeId="urn:microsoft.com/office/officeart/2005/8/layout/cycle6#1" loCatId="relationship" qsTypeId="urn:microsoft.com/office/officeart/2005/8/quickstyle/3d3#1" qsCatId="3D" csTypeId="urn:microsoft.com/office/officeart/2005/8/colors/accent1_2#1" csCatId="accent4"/>
      <dgm:spPr/>
      <dgm:t>
        <a:bodyPr/>
        <a:lstStyle/>
        <a:p>
          <a:endParaRPr lang="ru-RU"/>
        </a:p>
      </dgm:t>
    </dgm:pt>
    <dgm:pt modelId="{AE91A319-88A2-42C4-8AB1-197F8AF2A03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Изготовление орудий труда из железа</a:t>
          </a:r>
        </a:p>
      </dgm:t>
    </dgm:pt>
    <dgm:pt modelId="{698AB999-E4DD-4DF5-8A8B-93051BF28A76}" cxnId="{1ECBAD80-75D4-426C-9E18-9FB4188A1B83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63B870AE-8912-46C8-81DD-19AD9A703620}" cxnId="{1ECBAD80-75D4-426C-9E18-9FB4188A1B83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50AB975-66CD-4E46-A4BB-E213FB3ECDF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Становление экстенсивного скотоводческого хозяйства</a:t>
          </a:r>
        </a:p>
      </dgm:t>
    </dgm:pt>
    <dgm:pt modelId="{78BB9A63-124E-4365-B3F8-8A8E50DA1CA0}" cxnId="{F5AFF949-8964-4C45-94EC-A92FF3940B0C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C2AA3E0-DA28-440A-AE79-DE2D5B176E1D}" cxnId="{F5AFF949-8964-4C45-94EC-A92FF3940B0C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7050024-B4EE-47B6-BC2E-E7F0CA882CB9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Объединение племен в племенные союзы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D73FC99-CEEE-497B-BEFD-5B7E8543A701}" cxnId="{163415A0-09C4-4932-827D-CA8669976798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7B80B7C-F348-4EE1-B083-3C5596DCBD0E}" cxnId="{163415A0-09C4-4932-827D-CA8669976798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8C9988B3-C074-45BA-A800-DC2C7EEE742D}">
      <dgm:prSet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Зарождение государственного строя у кочевых племен</a:t>
          </a:r>
        </a:p>
      </dgm:t>
    </dgm:pt>
    <dgm:pt modelId="{56A0ABB7-44F4-4A52-9DE9-E195AF33A4B4}" cxnId="{D1307549-354F-4E2A-AB7A-D005D22EE8B2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ECD5A5DB-0246-429F-A8E4-043D992220DD}" cxnId="{D1307549-354F-4E2A-AB7A-D005D22EE8B2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F0EEEF1E-78CA-48B1-8839-3103DAE721D1}" type="pres">
      <dgm:prSet presAssocID="{8E0EFDB4-8218-4DDF-B0B6-B2B2886E7E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3F770-4655-40C8-8130-3528806ACF09}" type="pres">
      <dgm:prSet presAssocID="{AE91A319-88A2-42C4-8AB1-197F8AF2A0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0C14D-703C-484B-A7DD-8F3EE0CECD4A}" type="pres">
      <dgm:prSet presAssocID="{AE91A319-88A2-42C4-8AB1-197F8AF2A03D}" presName="spNode" presStyleCnt="0"/>
      <dgm:spPr/>
    </dgm:pt>
    <dgm:pt modelId="{19EE7A84-F3C6-4701-8ED8-6168741AB05A}" type="pres">
      <dgm:prSet presAssocID="{63B870AE-8912-46C8-81DD-19AD9A703620}" presName="sibTrans" presStyleLbl="sibTrans1D1" presStyleIdx="0" presStyleCnt="4"/>
      <dgm:spPr/>
      <dgm:t>
        <a:bodyPr/>
        <a:lstStyle/>
        <a:p>
          <a:endParaRPr lang="ru-RU"/>
        </a:p>
      </dgm:t>
    </dgm:pt>
    <dgm:pt modelId="{307293BE-96E7-4E8E-BDDB-F37A4E5ACA1D}" type="pres">
      <dgm:prSet presAssocID="{250AB975-66CD-4E46-A4BB-E213FB3ECD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9008D-5F95-4B1F-AF58-64F5EE473E3E}" type="pres">
      <dgm:prSet presAssocID="{250AB975-66CD-4E46-A4BB-E213FB3ECDFD}" presName="spNode" presStyleCnt="0"/>
      <dgm:spPr/>
    </dgm:pt>
    <dgm:pt modelId="{906B0EA5-530E-4536-AC2F-D969D9427CC5}" type="pres">
      <dgm:prSet presAssocID="{3C2AA3E0-DA28-440A-AE79-DE2D5B176E1D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5587A84-7AFF-43FE-A125-EE6238A7D5E0}" type="pres">
      <dgm:prSet presAssocID="{57050024-B4EE-47B6-BC2E-E7F0CA882C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93CB1-2645-4F57-9E4F-91A3EB443F75}" type="pres">
      <dgm:prSet presAssocID="{57050024-B4EE-47B6-BC2E-E7F0CA882CB9}" presName="spNode" presStyleCnt="0"/>
      <dgm:spPr/>
    </dgm:pt>
    <dgm:pt modelId="{3280168B-6EDA-4694-AAC8-1EB6912B95F9}" type="pres">
      <dgm:prSet presAssocID="{97B80B7C-F348-4EE1-B083-3C5596DCBD0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F939A4B-E499-460E-ADE1-8A114246DED2}" type="pres">
      <dgm:prSet presAssocID="{8C9988B3-C074-45BA-A800-DC2C7EEE74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CD4C4-FFCF-451F-9217-87A07CE22FAB}" type="pres">
      <dgm:prSet presAssocID="{8C9988B3-C074-45BA-A800-DC2C7EEE742D}" presName="spNode" presStyleCnt="0"/>
      <dgm:spPr/>
    </dgm:pt>
    <dgm:pt modelId="{0DF7E79D-C9CB-40E1-A1BA-94630EDCBFB9}" type="pres">
      <dgm:prSet presAssocID="{ECD5A5DB-0246-429F-A8E4-043D992220DD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B1BF1F78-0EB3-4A9D-987C-64E5716DBADB}" type="presOf" srcId="{8C9988B3-C074-45BA-A800-DC2C7EEE742D}" destId="{8F939A4B-E499-460E-ADE1-8A114246DED2}" srcOrd="0" destOrd="0" presId="urn:microsoft.com/office/officeart/2005/8/layout/cycle6#1"/>
    <dgm:cxn modelId="{E78E3CA1-AE89-4795-BE7B-97B7E50CCB62}" type="presOf" srcId="{250AB975-66CD-4E46-A4BB-E213FB3ECDFD}" destId="{307293BE-96E7-4E8E-BDDB-F37A4E5ACA1D}" srcOrd="0" destOrd="0" presId="urn:microsoft.com/office/officeart/2005/8/layout/cycle6#1"/>
    <dgm:cxn modelId="{1ECBAD80-75D4-426C-9E18-9FB4188A1B83}" srcId="{8E0EFDB4-8218-4DDF-B0B6-B2B2886E7E85}" destId="{AE91A319-88A2-42C4-8AB1-197F8AF2A03D}" srcOrd="0" destOrd="0" parTransId="{698AB999-E4DD-4DF5-8A8B-93051BF28A76}" sibTransId="{63B870AE-8912-46C8-81DD-19AD9A703620}"/>
    <dgm:cxn modelId="{CB03C9B5-99CB-442A-8E55-E27758C93351}" type="presOf" srcId="{97B80B7C-F348-4EE1-B083-3C5596DCBD0E}" destId="{3280168B-6EDA-4694-AAC8-1EB6912B95F9}" srcOrd="0" destOrd="0" presId="urn:microsoft.com/office/officeart/2005/8/layout/cycle6#1"/>
    <dgm:cxn modelId="{17554DBB-5CBE-494D-B64B-CC3487DC201B}" type="presOf" srcId="{ECD5A5DB-0246-429F-A8E4-043D992220DD}" destId="{0DF7E79D-C9CB-40E1-A1BA-94630EDCBFB9}" srcOrd="0" destOrd="0" presId="urn:microsoft.com/office/officeart/2005/8/layout/cycle6#1"/>
    <dgm:cxn modelId="{1ED94353-CA4B-4CE2-97DD-CFF80CD97FC0}" type="presOf" srcId="{AE91A319-88A2-42C4-8AB1-197F8AF2A03D}" destId="{8D53F770-4655-40C8-8130-3528806ACF09}" srcOrd="0" destOrd="0" presId="urn:microsoft.com/office/officeart/2005/8/layout/cycle6#1"/>
    <dgm:cxn modelId="{163415A0-09C4-4932-827D-CA8669976798}" srcId="{8E0EFDB4-8218-4DDF-B0B6-B2B2886E7E85}" destId="{57050024-B4EE-47B6-BC2E-E7F0CA882CB9}" srcOrd="2" destOrd="0" parTransId="{7D73FC99-CEEE-497B-BEFD-5B7E8543A701}" sibTransId="{97B80B7C-F348-4EE1-B083-3C5596DCBD0E}"/>
    <dgm:cxn modelId="{7E9F0871-24C4-4370-A931-A85F5D8D6300}" type="presOf" srcId="{3C2AA3E0-DA28-440A-AE79-DE2D5B176E1D}" destId="{906B0EA5-530E-4536-AC2F-D969D9427CC5}" srcOrd="0" destOrd="0" presId="urn:microsoft.com/office/officeart/2005/8/layout/cycle6#1"/>
    <dgm:cxn modelId="{4738974C-2937-42C0-8CCB-AFE53AB98AEE}" type="presOf" srcId="{8E0EFDB4-8218-4DDF-B0B6-B2B2886E7E85}" destId="{F0EEEF1E-78CA-48B1-8839-3103DAE721D1}" srcOrd="0" destOrd="0" presId="urn:microsoft.com/office/officeart/2005/8/layout/cycle6#1"/>
    <dgm:cxn modelId="{F5AFF949-8964-4C45-94EC-A92FF3940B0C}" srcId="{8E0EFDB4-8218-4DDF-B0B6-B2B2886E7E85}" destId="{250AB975-66CD-4E46-A4BB-E213FB3ECDFD}" srcOrd="1" destOrd="0" parTransId="{78BB9A63-124E-4365-B3F8-8A8E50DA1CA0}" sibTransId="{3C2AA3E0-DA28-440A-AE79-DE2D5B176E1D}"/>
    <dgm:cxn modelId="{D1307549-354F-4E2A-AB7A-D005D22EE8B2}" srcId="{8E0EFDB4-8218-4DDF-B0B6-B2B2886E7E85}" destId="{8C9988B3-C074-45BA-A800-DC2C7EEE742D}" srcOrd="3" destOrd="0" parTransId="{56A0ABB7-44F4-4A52-9DE9-E195AF33A4B4}" sibTransId="{ECD5A5DB-0246-429F-A8E4-043D992220DD}"/>
    <dgm:cxn modelId="{36A5ABEF-E5F1-476A-B6CD-244B05D112FF}" type="presOf" srcId="{57050024-B4EE-47B6-BC2E-E7F0CA882CB9}" destId="{45587A84-7AFF-43FE-A125-EE6238A7D5E0}" srcOrd="0" destOrd="0" presId="urn:microsoft.com/office/officeart/2005/8/layout/cycle6#1"/>
    <dgm:cxn modelId="{E20AFA73-A7CA-43FF-A7C5-4A51B2335AF9}" type="presOf" srcId="{63B870AE-8912-46C8-81DD-19AD9A703620}" destId="{19EE7A84-F3C6-4701-8ED8-6168741AB05A}" srcOrd="0" destOrd="0" presId="urn:microsoft.com/office/officeart/2005/8/layout/cycle6#1"/>
    <dgm:cxn modelId="{C17DA427-CB64-4C5D-8186-255138996FF3}" type="presParOf" srcId="{F0EEEF1E-78CA-48B1-8839-3103DAE721D1}" destId="{8D53F770-4655-40C8-8130-3528806ACF09}" srcOrd="0" destOrd="0" presId="urn:microsoft.com/office/officeart/2005/8/layout/cycle6#1"/>
    <dgm:cxn modelId="{8B8ECF67-8A16-4B1B-BAD7-7F8BA6C18B38}" type="presParOf" srcId="{F0EEEF1E-78CA-48B1-8839-3103DAE721D1}" destId="{AD20C14D-703C-484B-A7DD-8F3EE0CECD4A}" srcOrd="1" destOrd="0" presId="urn:microsoft.com/office/officeart/2005/8/layout/cycle6#1"/>
    <dgm:cxn modelId="{DECC5CE3-46F9-49DD-8BB2-573E866452DC}" type="presParOf" srcId="{F0EEEF1E-78CA-48B1-8839-3103DAE721D1}" destId="{19EE7A84-F3C6-4701-8ED8-6168741AB05A}" srcOrd="2" destOrd="0" presId="urn:microsoft.com/office/officeart/2005/8/layout/cycle6#1"/>
    <dgm:cxn modelId="{C49E1785-0640-41C1-A33A-E6C09085809B}" type="presParOf" srcId="{F0EEEF1E-78CA-48B1-8839-3103DAE721D1}" destId="{307293BE-96E7-4E8E-BDDB-F37A4E5ACA1D}" srcOrd="3" destOrd="0" presId="urn:microsoft.com/office/officeart/2005/8/layout/cycle6#1"/>
    <dgm:cxn modelId="{BF9BB5EF-1FDC-4993-8809-0313235C2025}" type="presParOf" srcId="{F0EEEF1E-78CA-48B1-8839-3103DAE721D1}" destId="{19F9008D-5F95-4B1F-AF58-64F5EE473E3E}" srcOrd="4" destOrd="0" presId="urn:microsoft.com/office/officeart/2005/8/layout/cycle6#1"/>
    <dgm:cxn modelId="{410EE13D-270C-45CC-9F52-21BFEF3208CB}" type="presParOf" srcId="{F0EEEF1E-78CA-48B1-8839-3103DAE721D1}" destId="{906B0EA5-530E-4536-AC2F-D969D9427CC5}" srcOrd="5" destOrd="0" presId="urn:microsoft.com/office/officeart/2005/8/layout/cycle6#1"/>
    <dgm:cxn modelId="{9E313909-E300-49B1-8388-5C88D32282FF}" type="presParOf" srcId="{F0EEEF1E-78CA-48B1-8839-3103DAE721D1}" destId="{45587A84-7AFF-43FE-A125-EE6238A7D5E0}" srcOrd="6" destOrd="0" presId="urn:microsoft.com/office/officeart/2005/8/layout/cycle6#1"/>
    <dgm:cxn modelId="{9BB6F39D-8130-4F12-BAE9-944265778F75}" type="presParOf" srcId="{F0EEEF1E-78CA-48B1-8839-3103DAE721D1}" destId="{40E93CB1-2645-4F57-9E4F-91A3EB443F75}" srcOrd="7" destOrd="0" presId="urn:microsoft.com/office/officeart/2005/8/layout/cycle6#1"/>
    <dgm:cxn modelId="{9806B0AC-8A2F-49B6-B126-B164B2E4A4A2}" type="presParOf" srcId="{F0EEEF1E-78CA-48B1-8839-3103DAE721D1}" destId="{3280168B-6EDA-4694-AAC8-1EB6912B95F9}" srcOrd="8" destOrd="0" presId="urn:microsoft.com/office/officeart/2005/8/layout/cycle6#1"/>
    <dgm:cxn modelId="{2222C8B1-C141-41D3-A412-D342BBD2F6ED}" type="presParOf" srcId="{F0EEEF1E-78CA-48B1-8839-3103DAE721D1}" destId="{8F939A4B-E499-460E-ADE1-8A114246DED2}" srcOrd="9" destOrd="0" presId="urn:microsoft.com/office/officeart/2005/8/layout/cycle6#1"/>
    <dgm:cxn modelId="{03881F98-07C0-441F-AFBC-48FB22B289BF}" type="presParOf" srcId="{F0EEEF1E-78CA-48B1-8839-3103DAE721D1}" destId="{E70CD4C4-FFCF-451F-9217-87A07CE22FAB}" srcOrd="10" destOrd="0" presId="urn:microsoft.com/office/officeart/2005/8/layout/cycle6#1"/>
    <dgm:cxn modelId="{696B8DEB-1F6C-49F0-98CB-CBE1342B0924}" type="presParOf" srcId="{F0EEEF1E-78CA-48B1-8839-3103DAE721D1}" destId="{0DF7E79D-C9CB-40E1-A1BA-94630EDCBFB9}" srcOrd="11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E6BDA1-660C-44E3-B8D3-B738986F10EC}" type="doc">
      <dgm:prSet loTypeId="urn:microsoft.com/office/officeart/2005/8/layout/process3#1" loCatId="process" qsTypeId="urn:microsoft.com/office/officeart/2005/8/quickstyle/simple1#1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1EC822D0-4B77-4F25-ABD5-8949AFB965C8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VI </a:t>
          </a:r>
          <a:r>
            <a:rPr lang="ru-RU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в. до н.э.</a:t>
          </a:r>
        </a:p>
      </dgm:t>
    </dgm:pt>
    <dgm:pt modelId="{A55FEC0B-23EE-4CFE-8050-49CBA30A17FC}" cxnId="{EB2AA884-FBC1-4A61-A745-9B26689DECB6}" type="parTrans">
      <dgm:prSet/>
      <dgm:spPr/>
      <dgm:t>
        <a:bodyPr/>
        <a:lstStyle/>
        <a:p>
          <a:endParaRPr lang="zh-CN" altLang="en-US"/>
        </a:p>
      </dgm:t>
    </dgm:pt>
    <dgm:pt modelId="{B0C310D3-A5C4-423C-ADC0-FD305A7B421A}" cxnId="{EB2AA884-FBC1-4A61-A745-9B26689DECB6}" type="sibTrans">
      <dgm:prSet/>
      <dgm:spPr/>
      <dgm:t>
        <a:bodyPr/>
        <a:lstStyle/>
        <a:p>
          <a:endParaRPr lang="zh-CN" altLang="en-US"/>
        </a:p>
      </dgm:t>
    </dgm:pt>
    <dgm:pt modelId="{86BF0545-C8C8-404B-B317-6B71601F8310}">
      <dgm:prSet phldrT="[Текст]" phldr="0" custT="1"/>
      <dgm:spPr/>
      <dgm:t>
        <a:bodyPr vert="horz" wrap="square"/>
        <a:lstStyle/>
        <a:p>
          <a:pPr algn="l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800" b="1">
              <a:latin typeface="Arial Narrow" panose="020B0606020202030204" pitchFamily="34" charset="0"/>
              <a:cs typeface="Arial Narrow" panose="020B0606020202030204" pitchFamily="34" charset="0"/>
            </a:rPr>
            <a:t>Войны саков с персами              </a:t>
          </a:r>
          <a:r>
            <a:rPr lang="ru-RU" altLang="zh-CN" sz="1800">
              <a:latin typeface="Arial Narrow" panose="020B0606020202030204" pitchFamily="34" charset="0"/>
              <a:cs typeface="Arial Narrow" panose="020B0606020202030204" pitchFamily="34" charset="0"/>
            </a:rPr>
            <a:t>530 г. до н.э. царица Томирис одержала победу над Киром</a:t>
          </a:r>
        </a:p>
      </dgm:t>
    </dgm:pt>
    <dgm:pt modelId="{A554C9B6-595F-4C42-BA2E-0AF975A6182B}" cxnId="{0147FCC4-1146-4BFD-954D-F30908CEF7DC}" type="parTrans">
      <dgm:prSet/>
      <dgm:spPr/>
      <dgm:t>
        <a:bodyPr/>
        <a:lstStyle/>
        <a:p>
          <a:endParaRPr lang="zh-CN" altLang="en-US"/>
        </a:p>
      </dgm:t>
    </dgm:pt>
    <dgm:pt modelId="{8F0220D1-B873-4B1C-82E7-D1658190B6B3}" cxnId="{0147FCC4-1146-4BFD-954D-F30908CEF7DC}" type="sibTrans">
      <dgm:prSet/>
      <dgm:spPr/>
      <dgm:t>
        <a:bodyPr/>
        <a:lstStyle/>
        <a:p>
          <a:endParaRPr lang="zh-CN" altLang="en-US"/>
        </a:p>
      </dgm:t>
    </dgm:pt>
    <dgm:pt modelId="{86FEAB3F-FBB1-46CC-9DC6-E094874805AE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519 - 518 гг. до н.э</a:t>
          </a:r>
          <a:r>
            <a:rPr lang="ru-RU" altLang="zh-CN"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gm:t>
    </dgm:pt>
    <dgm:pt modelId="{74C68F9B-1FC8-4F0A-8F6F-246FC86076E9}" cxnId="{59BF1FA9-2638-4CAD-A686-73DFD3A68696}" type="parTrans">
      <dgm:prSet/>
      <dgm:spPr/>
      <dgm:t>
        <a:bodyPr/>
        <a:lstStyle/>
        <a:p>
          <a:endParaRPr lang="zh-CN" altLang="en-US"/>
        </a:p>
      </dgm:t>
    </dgm:pt>
    <dgm:pt modelId="{C7876883-34BD-4A68-A98E-D95D42D0FF9D}" cxnId="{59BF1FA9-2638-4CAD-A686-73DFD3A68696}" type="sibTrans">
      <dgm:prSet/>
      <dgm:spPr/>
      <dgm:t>
        <a:bodyPr/>
        <a:lstStyle/>
        <a:p>
          <a:endParaRPr lang="zh-CN" altLang="en-US"/>
        </a:p>
      </dgm:t>
    </dgm:pt>
    <dgm:pt modelId="{972233BE-F562-42C6-8E02-C376C905A446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 sz="1800" b="1">
              <a:latin typeface="Arial Narrow" panose="020B0606020202030204" pitchFamily="34" charset="0"/>
              <a:cs typeface="Arial Narrow" panose="020B0606020202030204" pitchFamily="34" charset="0"/>
            </a:rPr>
            <a:t>Война саков с Дарием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I      </a:t>
          </a:r>
          <a:r>
            <a:rPr lang="ru-RU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Дарий подчинил саков, заставил платить дань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  </a:t>
          </a:r>
        </a:p>
      </dgm:t>
    </dgm:pt>
    <dgm:pt modelId="{1B83FA22-B57F-4847-AF9E-FCABBD20370B}" cxnId="{7666D34C-059E-4240-969F-A4CB1198B405}" type="parTrans">
      <dgm:prSet/>
      <dgm:spPr/>
      <dgm:t>
        <a:bodyPr/>
        <a:lstStyle/>
        <a:p>
          <a:endParaRPr lang="zh-CN" altLang="en-US"/>
        </a:p>
      </dgm:t>
    </dgm:pt>
    <dgm:pt modelId="{C95400EF-05CE-49A4-A439-43C3AD15FAE2}" cxnId="{7666D34C-059E-4240-969F-A4CB1198B405}" type="sibTrans">
      <dgm:prSet/>
      <dgm:spPr/>
      <dgm:t>
        <a:bodyPr/>
        <a:lstStyle/>
        <a:p>
          <a:endParaRPr lang="zh-CN" altLang="en-US"/>
        </a:p>
      </dgm:t>
    </dgm:pt>
    <dgm:pt modelId="{B349FD2E-4A90-427F-8442-13222811DC7E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330 - 327 гг. до н.э.</a:t>
          </a:r>
        </a:p>
      </dgm:t>
    </dgm:pt>
    <dgm:pt modelId="{81F9B442-B301-4CE5-9F77-41783846C51D}" cxnId="{537309ED-A173-41B5-830A-52A6B711A502}" type="parTrans">
      <dgm:prSet/>
      <dgm:spPr/>
      <dgm:t>
        <a:bodyPr/>
        <a:lstStyle/>
        <a:p>
          <a:endParaRPr lang="zh-CN" altLang="en-US"/>
        </a:p>
      </dgm:t>
    </dgm:pt>
    <dgm:pt modelId="{6C33D960-524C-4E19-9279-0E1D8AB4608A}" cxnId="{537309ED-A173-41B5-830A-52A6B711A502}" type="sibTrans">
      <dgm:prSet/>
      <dgm:spPr/>
      <dgm:t>
        <a:bodyPr/>
        <a:lstStyle/>
        <a:p>
          <a:endParaRPr lang="zh-CN" altLang="en-US"/>
        </a:p>
      </dgm:t>
    </dgm:pt>
    <dgm:pt modelId="{11EC3D9D-CABC-4F6B-8311-51EC9AF94B05}">
      <dgm:prSet phldrT="[Текст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altLang="zh-CN" sz="1800" b="1">
              <a:latin typeface="Arial Narrow" panose="020B0606020202030204" pitchFamily="34" charset="0"/>
              <a:cs typeface="Arial Narrow" panose="020B0606020202030204" pitchFamily="34" charset="0"/>
            </a:rPr>
            <a:t>Война саков с Александром Македонским </a:t>
          </a:r>
          <a:r>
            <a:rPr lang="ru-RU" altLang="zh-CN" sz="1800">
              <a:latin typeface="Arial Narrow" panose="020B0606020202030204" pitchFamily="34" charset="0"/>
              <a:cs typeface="Arial Narrow" panose="020B0606020202030204" pitchFamily="34" charset="0"/>
            </a:rPr>
            <a:t>построен город Александрия Эсхата   </a:t>
          </a:r>
          <a:r>
            <a:rPr lang="ru-RU" altLang="zh-CN" sz="1800" b="1"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</a:p>
      </dgm:t>
    </dgm:pt>
    <dgm:pt modelId="{4CB9D39E-D2E7-4AB1-8C35-13DBC76F1E1B}" cxnId="{43E2533E-64B5-4FB3-AC70-C6C9BA793531}" type="parTrans">
      <dgm:prSet/>
      <dgm:spPr/>
      <dgm:t>
        <a:bodyPr/>
        <a:lstStyle/>
        <a:p>
          <a:endParaRPr lang="zh-CN" altLang="en-US"/>
        </a:p>
      </dgm:t>
    </dgm:pt>
    <dgm:pt modelId="{49A756A8-869C-486D-A1C2-A9179C82C574}" cxnId="{43E2533E-64B5-4FB3-AC70-C6C9BA793531}" type="sibTrans">
      <dgm:prSet/>
      <dgm:spPr/>
      <dgm:t>
        <a:bodyPr/>
        <a:lstStyle/>
        <a:p>
          <a:endParaRPr lang="zh-CN" altLang="en-US"/>
        </a:p>
      </dgm:t>
    </dgm:pt>
    <dgm:pt modelId="{6600DED2-8216-4ABE-8A99-4882629E1A4D}" type="pres">
      <dgm:prSet presAssocID="{2FE6BDA1-660C-44E3-B8D3-B738986F10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A64EB-AB03-4C80-9EEA-7CED2D89D89C}" type="pres">
      <dgm:prSet presAssocID="{1EC822D0-4B77-4F25-ABD5-8949AFB965C8}" presName="composite" presStyleCnt="0"/>
      <dgm:spPr/>
    </dgm:pt>
    <dgm:pt modelId="{CAF6A44E-174D-4D73-BBC0-9FC10FA804B9}" type="pres">
      <dgm:prSet presAssocID="{1EC822D0-4B77-4F25-ABD5-8949AFB965C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8DFF6-0BBC-4765-94CE-726AE7249D2C}" type="pres">
      <dgm:prSet presAssocID="{1EC822D0-4B77-4F25-ABD5-8949AFB965C8}" presName="parSh" presStyleLbl="node1" presStyleIdx="0" presStyleCnt="3"/>
      <dgm:spPr/>
      <dgm:t>
        <a:bodyPr/>
        <a:lstStyle/>
        <a:p>
          <a:endParaRPr lang="ru-RU"/>
        </a:p>
      </dgm:t>
    </dgm:pt>
    <dgm:pt modelId="{A527D8D7-AE0F-41E2-B0A5-F384C5C9B908}" type="pres">
      <dgm:prSet presAssocID="{1EC822D0-4B77-4F25-ABD5-8949AFB965C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D7683-4E21-48FB-A2B0-38429FA73B13}" type="pres">
      <dgm:prSet presAssocID="{B0C310D3-A5C4-423C-ADC0-FD305A7B421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E817AA8-5A37-4644-9254-A1E7980637B5}" type="pres">
      <dgm:prSet presAssocID="{B0C310D3-A5C4-423C-ADC0-FD305A7B421A}" presName="connTx" presStyleLbl="sibTrans2D1" presStyleIdx="0" presStyleCnt="2"/>
      <dgm:spPr/>
      <dgm:t>
        <a:bodyPr/>
        <a:lstStyle/>
        <a:p>
          <a:endParaRPr lang="ru-RU"/>
        </a:p>
      </dgm:t>
    </dgm:pt>
    <dgm:pt modelId="{4706D582-EEBF-4C1E-B7F4-A6D3E12D3072}" type="pres">
      <dgm:prSet presAssocID="{86FEAB3F-FBB1-46CC-9DC6-E094874805AE}" presName="composite" presStyleCnt="0"/>
      <dgm:spPr/>
    </dgm:pt>
    <dgm:pt modelId="{D8686130-E958-4F9D-9269-6FA1732D0A73}" type="pres">
      <dgm:prSet presAssocID="{86FEAB3F-FBB1-46CC-9DC6-E094874805A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241F-A758-4825-9A41-CBED0FF9E993}" type="pres">
      <dgm:prSet presAssocID="{86FEAB3F-FBB1-46CC-9DC6-E094874805AE}" presName="parSh" presStyleLbl="node1" presStyleIdx="1" presStyleCnt="3"/>
      <dgm:spPr/>
      <dgm:t>
        <a:bodyPr/>
        <a:lstStyle/>
        <a:p>
          <a:endParaRPr lang="ru-RU"/>
        </a:p>
      </dgm:t>
    </dgm:pt>
    <dgm:pt modelId="{BFC7A65B-961A-4F69-8CB3-248457E85C87}" type="pres">
      <dgm:prSet presAssocID="{86FEAB3F-FBB1-46CC-9DC6-E094874805A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7C5B2-FAF5-4B9E-8CE5-8F54D12F7C36}" type="pres">
      <dgm:prSet presAssocID="{C7876883-34BD-4A68-A98E-D95D42D0FF9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8D5EB2A-738F-4E50-B014-79322171C96A}" type="pres">
      <dgm:prSet presAssocID="{C7876883-34BD-4A68-A98E-D95D42D0FF9D}" presName="connTx" presStyleLbl="sibTrans2D1" presStyleIdx="1" presStyleCnt="2"/>
      <dgm:spPr/>
      <dgm:t>
        <a:bodyPr/>
        <a:lstStyle/>
        <a:p>
          <a:endParaRPr lang="ru-RU"/>
        </a:p>
      </dgm:t>
    </dgm:pt>
    <dgm:pt modelId="{7908079C-B054-488F-B184-A0837979EED0}" type="pres">
      <dgm:prSet presAssocID="{B349FD2E-4A90-427F-8442-13222811DC7E}" presName="composite" presStyleCnt="0"/>
      <dgm:spPr/>
    </dgm:pt>
    <dgm:pt modelId="{C2722F97-5D1A-4260-B371-3A1E1DF124B3}" type="pres">
      <dgm:prSet presAssocID="{B349FD2E-4A90-427F-8442-13222811DC7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DA40E-ECF8-4EF2-9B35-A9DD5D6A50D5}" type="pres">
      <dgm:prSet presAssocID="{B349FD2E-4A90-427F-8442-13222811DC7E}" presName="parSh" presStyleLbl="node1" presStyleIdx="2" presStyleCnt="3"/>
      <dgm:spPr/>
      <dgm:t>
        <a:bodyPr/>
        <a:lstStyle/>
        <a:p>
          <a:endParaRPr lang="ru-RU"/>
        </a:p>
      </dgm:t>
    </dgm:pt>
    <dgm:pt modelId="{39BA4712-27E2-4423-ADD6-9F9BD3D8FB35}" type="pres">
      <dgm:prSet presAssocID="{B349FD2E-4A90-427F-8442-13222811DC7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46B44-A9A8-4600-BFD9-E5AB0999E51A}" type="presOf" srcId="{B0C310D3-A5C4-423C-ADC0-FD305A7B421A}" destId="{1E817AA8-5A37-4644-9254-A1E7980637B5}" srcOrd="1" destOrd="0" presId="urn:microsoft.com/office/officeart/2005/8/layout/process3#1"/>
    <dgm:cxn modelId="{B0A7A92F-93DB-4D83-8473-164C5B048E25}" type="presOf" srcId="{11EC3D9D-CABC-4F6B-8311-51EC9AF94B05}" destId="{39BA4712-27E2-4423-ADD6-9F9BD3D8FB35}" srcOrd="0" destOrd="0" presId="urn:microsoft.com/office/officeart/2005/8/layout/process3#1"/>
    <dgm:cxn modelId="{65C18456-4CE0-4EB5-9E79-4E7AEF575E9C}" type="presOf" srcId="{B349FD2E-4A90-427F-8442-13222811DC7E}" destId="{6EADA40E-ECF8-4EF2-9B35-A9DD5D6A50D5}" srcOrd="0" destOrd="0" presId="urn:microsoft.com/office/officeart/2005/8/layout/process3#1"/>
    <dgm:cxn modelId="{43E2533E-64B5-4FB3-AC70-C6C9BA793531}" srcId="{B349FD2E-4A90-427F-8442-13222811DC7E}" destId="{11EC3D9D-CABC-4F6B-8311-51EC9AF94B05}" srcOrd="0" destOrd="0" parTransId="{4CB9D39E-D2E7-4AB1-8C35-13DBC76F1E1B}" sibTransId="{49A756A8-869C-486D-A1C2-A9179C82C574}"/>
    <dgm:cxn modelId="{E2E8DC4F-0D8C-4DF3-BD1B-E5FE983B963F}" type="presOf" srcId="{C7876883-34BD-4A68-A98E-D95D42D0FF9D}" destId="{F8D5EB2A-738F-4E50-B014-79322171C96A}" srcOrd="1" destOrd="0" presId="urn:microsoft.com/office/officeart/2005/8/layout/process3#1"/>
    <dgm:cxn modelId="{E6252534-11A2-4405-8459-EBA9DDE6697B}" type="presOf" srcId="{1EC822D0-4B77-4F25-ABD5-8949AFB965C8}" destId="{CAF6A44E-174D-4D73-BBC0-9FC10FA804B9}" srcOrd="1" destOrd="0" presId="urn:microsoft.com/office/officeart/2005/8/layout/process3#1"/>
    <dgm:cxn modelId="{0147FCC4-1146-4BFD-954D-F30908CEF7DC}" srcId="{1EC822D0-4B77-4F25-ABD5-8949AFB965C8}" destId="{86BF0545-C8C8-404B-B317-6B71601F8310}" srcOrd="0" destOrd="0" parTransId="{A554C9B6-595F-4C42-BA2E-0AF975A6182B}" sibTransId="{8F0220D1-B873-4B1C-82E7-D1658190B6B3}"/>
    <dgm:cxn modelId="{A1491F50-820C-44AA-ABE5-046FC7195B5E}" type="presOf" srcId="{86BF0545-C8C8-404B-B317-6B71601F8310}" destId="{A527D8D7-AE0F-41E2-B0A5-F384C5C9B908}" srcOrd="0" destOrd="0" presId="urn:microsoft.com/office/officeart/2005/8/layout/process3#1"/>
    <dgm:cxn modelId="{537309ED-A173-41B5-830A-52A6B711A502}" srcId="{2FE6BDA1-660C-44E3-B8D3-B738986F10EC}" destId="{B349FD2E-4A90-427F-8442-13222811DC7E}" srcOrd="2" destOrd="0" parTransId="{81F9B442-B301-4CE5-9F77-41783846C51D}" sibTransId="{6C33D960-524C-4E19-9279-0E1D8AB4608A}"/>
    <dgm:cxn modelId="{4C44AC36-3A95-4450-9450-5029D95C4A17}" type="presOf" srcId="{1EC822D0-4B77-4F25-ABD5-8949AFB965C8}" destId="{BEA8DFF6-0BBC-4765-94CE-726AE7249D2C}" srcOrd="0" destOrd="0" presId="urn:microsoft.com/office/officeart/2005/8/layout/process3#1"/>
    <dgm:cxn modelId="{C992387B-D437-4B87-A458-4B6977E81119}" type="presOf" srcId="{B349FD2E-4A90-427F-8442-13222811DC7E}" destId="{C2722F97-5D1A-4260-B371-3A1E1DF124B3}" srcOrd="1" destOrd="0" presId="urn:microsoft.com/office/officeart/2005/8/layout/process3#1"/>
    <dgm:cxn modelId="{EB2AA884-FBC1-4A61-A745-9B26689DECB6}" srcId="{2FE6BDA1-660C-44E3-B8D3-B738986F10EC}" destId="{1EC822D0-4B77-4F25-ABD5-8949AFB965C8}" srcOrd="0" destOrd="0" parTransId="{A55FEC0B-23EE-4CFE-8050-49CBA30A17FC}" sibTransId="{B0C310D3-A5C4-423C-ADC0-FD305A7B421A}"/>
    <dgm:cxn modelId="{7666D34C-059E-4240-969F-A4CB1198B405}" srcId="{86FEAB3F-FBB1-46CC-9DC6-E094874805AE}" destId="{972233BE-F562-42C6-8E02-C376C905A446}" srcOrd="0" destOrd="0" parTransId="{1B83FA22-B57F-4847-AF9E-FCABBD20370B}" sibTransId="{C95400EF-05CE-49A4-A439-43C3AD15FAE2}"/>
    <dgm:cxn modelId="{A3BD6E10-DD49-46B9-91AD-F4C85E05546B}" type="presOf" srcId="{86FEAB3F-FBB1-46CC-9DC6-E094874805AE}" destId="{D8686130-E958-4F9D-9269-6FA1732D0A73}" srcOrd="1" destOrd="0" presId="urn:microsoft.com/office/officeart/2005/8/layout/process3#1"/>
    <dgm:cxn modelId="{65920DBF-5E9C-48FF-B97D-81DB3DEA602D}" type="presOf" srcId="{C7876883-34BD-4A68-A98E-D95D42D0FF9D}" destId="{5D27C5B2-FAF5-4B9E-8CE5-8F54D12F7C36}" srcOrd="0" destOrd="0" presId="urn:microsoft.com/office/officeart/2005/8/layout/process3#1"/>
    <dgm:cxn modelId="{8DAEC3F8-F7AB-49CA-A7EC-E16E4CEA74DC}" type="presOf" srcId="{86FEAB3F-FBB1-46CC-9DC6-E094874805AE}" destId="{4201241F-A758-4825-9A41-CBED0FF9E993}" srcOrd="0" destOrd="0" presId="urn:microsoft.com/office/officeart/2005/8/layout/process3#1"/>
    <dgm:cxn modelId="{6363EE7F-5821-484D-BD67-BE68685D5126}" type="presOf" srcId="{B0C310D3-A5C4-423C-ADC0-FD305A7B421A}" destId="{21AD7683-4E21-48FB-A2B0-38429FA73B13}" srcOrd="0" destOrd="0" presId="urn:microsoft.com/office/officeart/2005/8/layout/process3#1"/>
    <dgm:cxn modelId="{59BF1FA9-2638-4CAD-A686-73DFD3A68696}" srcId="{2FE6BDA1-660C-44E3-B8D3-B738986F10EC}" destId="{86FEAB3F-FBB1-46CC-9DC6-E094874805AE}" srcOrd="1" destOrd="0" parTransId="{74C68F9B-1FC8-4F0A-8F6F-246FC86076E9}" sibTransId="{C7876883-34BD-4A68-A98E-D95D42D0FF9D}"/>
    <dgm:cxn modelId="{2131AABC-D279-47B0-851B-2B034C49DF14}" type="presOf" srcId="{2FE6BDA1-660C-44E3-B8D3-B738986F10EC}" destId="{6600DED2-8216-4ABE-8A99-4882629E1A4D}" srcOrd="0" destOrd="0" presId="urn:microsoft.com/office/officeart/2005/8/layout/process3#1"/>
    <dgm:cxn modelId="{65409EB2-427E-479D-BA2E-A49CB1FF1C2F}" type="presOf" srcId="{972233BE-F562-42C6-8E02-C376C905A446}" destId="{BFC7A65B-961A-4F69-8CB3-248457E85C87}" srcOrd="0" destOrd="0" presId="urn:microsoft.com/office/officeart/2005/8/layout/process3#1"/>
    <dgm:cxn modelId="{6EF2B463-8EAB-4C36-B86D-D1C40DD00274}" type="presParOf" srcId="{6600DED2-8216-4ABE-8A99-4882629E1A4D}" destId="{13EA64EB-AB03-4C80-9EEA-7CED2D89D89C}" srcOrd="0" destOrd="0" presId="urn:microsoft.com/office/officeart/2005/8/layout/process3#1"/>
    <dgm:cxn modelId="{7E1345B5-80E8-4EE2-82DF-46DDD5C144FE}" type="presParOf" srcId="{13EA64EB-AB03-4C80-9EEA-7CED2D89D89C}" destId="{CAF6A44E-174D-4D73-BBC0-9FC10FA804B9}" srcOrd="0" destOrd="0" presId="urn:microsoft.com/office/officeart/2005/8/layout/process3#1"/>
    <dgm:cxn modelId="{9D1A8A25-CC18-42E1-80FF-264D9F3CE7A7}" type="presParOf" srcId="{13EA64EB-AB03-4C80-9EEA-7CED2D89D89C}" destId="{BEA8DFF6-0BBC-4765-94CE-726AE7249D2C}" srcOrd="1" destOrd="0" presId="urn:microsoft.com/office/officeart/2005/8/layout/process3#1"/>
    <dgm:cxn modelId="{93C8B196-BE22-4CA9-91F9-2F125AC202E4}" type="presParOf" srcId="{13EA64EB-AB03-4C80-9EEA-7CED2D89D89C}" destId="{A527D8D7-AE0F-41E2-B0A5-F384C5C9B908}" srcOrd="2" destOrd="0" presId="urn:microsoft.com/office/officeart/2005/8/layout/process3#1"/>
    <dgm:cxn modelId="{6B91742F-B08A-4618-8B9A-CDFB10D38493}" type="presParOf" srcId="{6600DED2-8216-4ABE-8A99-4882629E1A4D}" destId="{21AD7683-4E21-48FB-A2B0-38429FA73B13}" srcOrd="1" destOrd="0" presId="urn:microsoft.com/office/officeart/2005/8/layout/process3#1"/>
    <dgm:cxn modelId="{495D1669-49D2-4E79-B774-BB0B0D476A1E}" type="presParOf" srcId="{21AD7683-4E21-48FB-A2B0-38429FA73B13}" destId="{1E817AA8-5A37-4644-9254-A1E7980637B5}" srcOrd="0" destOrd="0" presId="urn:microsoft.com/office/officeart/2005/8/layout/process3#1"/>
    <dgm:cxn modelId="{EC3F39A6-CFE5-44D3-B763-B07B3D952316}" type="presParOf" srcId="{6600DED2-8216-4ABE-8A99-4882629E1A4D}" destId="{4706D582-EEBF-4C1E-B7F4-A6D3E12D3072}" srcOrd="2" destOrd="0" presId="urn:microsoft.com/office/officeart/2005/8/layout/process3#1"/>
    <dgm:cxn modelId="{A768514F-3F70-46F3-815F-22BC02270711}" type="presParOf" srcId="{4706D582-EEBF-4C1E-B7F4-A6D3E12D3072}" destId="{D8686130-E958-4F9D-9269-6FA1732D0A73}" srcOrd="0" destOrd="0" presId="urn:microsoft.com/office/officeart/2005/8/layout/process3#1"/>
    <dgm:cxn modelId="{8654624B-EA39-4093-9DF0-F1BF04227ED6}" type="presParOf" srcId="{4706D582-EEBF-4C1E-B7F4-A6D3E12D3072}" destId="{4201241F-A758-4825-9A41-CBED0FF9E993}" srcOrd="1" destOrd="0" presId="urn:microsoft.com/office/officeart/2005/8/layout/process3#1"/>
    <dgm:cxn modelId="{63C00AD9-15E4-456A-9007-DB617E24B288}" type="presParOf" srcId="{4706D582-EEBF-4C1E-B7F4-A6D3E12D3072}" destId="{BFC7A65B-961A-4F69-8CB3-248457E85C87}" srcOrd="2" destOrd="0" presId="urn:microsoft.com/office/officeart/2005/8/layout/process3#1"/>
    <dgm:cxn modelId="{F1C20D38-1870-4BB8-8128-0C92418C8DA3}" type="presParOf" srcId="{6600DED2-8216-4ABE-8A99-4882629E1A4D}" destId="{5D27C5B2-FAF5-4B9E-8CE5-8F54D12F7C36}" srcOrd="3" destOrd="0" presId="urn:microsoft.com/office/officeart/2005/8/layout/process3#1"/>
    <dgm:cxn modelId="{853B6B0C-1879-44E5-80D9-7BE0D93AD7EF}" type="presParOf" srcId="{5D27C5B2-FAF5-4B9E-8CE5-8F54D12F7C36}" destId="{F8D5EB2A-738F-4E50-B014-79322171C96A}" srcOrd="0" destOrd="0" presId="urn:microsoft.com/office/officeart/2005/8/layout/process3#1"/>
    <dgm:cxn modelId="{6250561F-87C5-4DF8-AAE2-CBC2AEC7E1E8}" type="presParOf" srcId="{6600DED2-8216-4ABE-8A99-4882629E1A4D}" destId="{7908079C-B054-488F-B184-A0837979EED0}" srcOrd="4" destOrd="0" presId="urn:microsoft.com/office/officeart/2005/8/layout/process3#1"/>
    <dgm:cxn modelId="{CF278D52-952B-46D8-8C8D-0DD87AB9423D}" type="presParOf" srcId="{7908079C-B054-488F-B184-A0837979EED0}" destId="{C2722F97-5D1A-4260-B371-3A1E1DF124B3}" srcOrd="0" destOrd="0" presId="urn:microsoft.com/office/officeart/2005/8/layout/process3#1"/>
    <dgm:cxn modelId="{D8C0CDC1-A086-4097-B5BC-853FA02B2D54}" type="presParOf" srcId="{7908079C-B054-488F-B184-A0837979EED0}" destId="{6EADA40E-ECF8-4EF2-9B35-A9DD5D6A50D5}" srcOrd="1" destOrd="0" presId="urn:microsoft.com/office/officeart/2005/8/layout/process3#1"/>
    <dgm:cxn modelId="{F5B7A509-0FC3-4806-9A44-7E58523DE57E}" type="presParOf" srcId="{7908079C-B054-488F-B184-A0837979EED0}" destId="{39BA4712-27E2-4423-ADD6-9F9BD3D8FB35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14873-AB5E-4861-8ABE-DCC2DA0B80E8}" type="doc">
      <dgm:prSet loTypeId="urn:microsoft.com/office/officeart/2005/8/layout/matrix2" loCatId="matrix" qsTypeId="urn:microsoft.com/office/officeart/2005/8/quickstyle/simple2#2" qsCatId="simple" csTypeId="urn:microsoft.com/office/officeart/2005/8/colors/accent1_5#1" csCatId="accent5" phldr="1"/>
      <dgm:spPr/>
      <dgm:t>
        <a:bodyPr/>
        <a:lstStyle/>
        <a:p>
          <a:endParaRPr lang="ru-RU"/>
        </a:p>
      </dgm:t>
    </dgm:pt>
    <dgm:pt modelId="{477F0777-78C3-4748-B88A-5CF0EF4D72F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Территория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Приаралье, Центральный и Западный Казахстан</a:t>
          </a:r>
        </a:p>
      </dgm:t>
    </dgm:pt>
    <dgm:pt modelId="{B97BD659-DED1-4E6D-9E15-0C8A8FE00A79}" cxnId="{00F85DFC-CD69-41BF-AA50-8CA9BC3240A5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C957A2E-4F19-4AE5-A8AF-E2BEB0756DA0}" cxnId="{00F85DFC-CD69-41BF-AA50-8CA9BC3240A5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8C6E675-924A-4A69-8C2B-C8320AE6D42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Великое переселение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47 г. до н.э. – </a:t>
          </a:r>
          <a:r>
            <a:rPr lang="en-US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</a:t>
          </a: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волна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93 г. н.э. - ІІ волна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1205671-06C6-431A-AF41-0B36B988E732}" cxnId="{5FFEE705-4153-4128-8650-BF7EDBF590B7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E5CFA15-BBA0-4610-840E-B9AB49B673BB}" cxnId="{5FFEE705-4153-4128-8650-BF7EDBF590B7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32699F5-B38B-4237-AFCB-02B1CE57EBE6}">
      <dgm:prSet phldrT="[Текст]" phldr="0" custT="1"/>
      <dgm:spPr/>
      <dgm:t>
        <a:bodyPr vert="horz" wrap="square" anchor="ctr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209 г. до н.э.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Моде -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сенгир</a:t>
          </a: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  «высочайший»  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815E60C-113A-49CB-92CD-18449117A7AC}" cxnId="{9BEBE97B-5260-425B-BF28-E5A7FE7C62F4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C8C670E-E497-4CEA-8046-48102A0AA219}" cxnId="{9BEBE97B-5260-425B-BF28-E5A7FE7C62F4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C36DA75-D166-406D-9E36-5CB0BB23F04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55 г. до н.э.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распад на южных и северных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хунну</a:t>
          </a:r>
          <a:endParaRPr lang="ru-RU" sz="1800" b="0" i="0" dirty="0" err="1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87BBA4B-52B0-4A21-8D4C-D0BFE25D087C}" cxnId="{2674DCE0-8642-412E-9A3D-000F55998489}" type="par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964EB45-0475-4B40-8A21-E250A6E20717}" cxnId="{2674DCE0-8642-412E-9A3D-000F55998489}" type="sibTrans">
      <dgm:prSet/>
      <dgm:spPr/>
      <dgm:t>
        <a:bodyPr/>
        <a:lstStyle/>
        <a:p>
          <a:endParaRPr lang="ru-RU" sz="180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0549E5D-DDB3-41B3-8F40-1673E9793BA4}" type="pres">
      <dgm:prSet presAssocID="{23414873-AB5E-4861-8ABE-DCC2DA0B80E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52DAB-DAA2-44B8-97FB-E22909A04AE1}" type="pres">
      <dgm:prSet presAssocID="{23414873-AB5E-4861-8ABE-DCC2DA0B80E8}" presName="axisShape" presStyleLbl="bgShp" presStyleIdx="0" presStyleCnt="1" custAng="0" custScaleX="109254" custLinFactNeighborX="-895" custLinFactNeighborY="3692"/>
      <dgm:spPr/>
      <dgm:t>
        <a:bodyPr/>
        <a:lstStyle/>
        <a:p>
          <a:endParaRPr lang="ru-RU"/>
        </a:p>
      </dgm:t>
    </dgm:pt>
    <dgm:pt modelId="{6FFA1529-0EF2-45A7-826F-58FED5070321}" type="pres">
      <dgm:prSet presAssocID="{23414873-AB5E-4861-8ABE-DCC2DA0B80E8}" presName="rect1" presStyleLbl="node1" presStyleIdx="0" presStyleCnt="4" custScaleX="126408" custScaleY="76119" custLinFactX="-20823" custLinFactNeighborX="-100000" custLinFactNeighborY="-28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DE41F-DB8B-426D-9F3E-D38D4F58A001}" type="pres">
      <dgm:prSet presAssocID="{23414873-AB5E-4861-8ABE-DCC2DA0B80E8}" presName="rect2" presStyleLbl="node1" presStyleIdx="1" presStyleCnt="4" custScaleX="127619" custScaleY="79076" custLinFactX="20246" custLinFactNeighborX="100000" custLinFactNeighborY="-26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56E2-AE36-4825-A82C-FF7D56DBF3A1}" type="pres">
      <dgm:prSet presAssocID="{23414873-AB5E-4861-8ABE-DCC2DA0B80E8}" presName="rect3" presStyleLbl="node1" presStyleIdx="2" presStyleCnt="4" custScaleX="125323" custScaleY="80099" custLinFactX="-21395" custLinFactNeighborX="-100000" custLinFactNeighborY="26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37AB1-06A7-419E-A93C-5318472EAD8F}" type="pres">
      <dgm:prSet presAssocID="{23414873-AB5E-4861-8ABE-DCC2DA0B80E8}" presName="rect4" presStyleLbl="node1" presStyleIdx="3" presStyleCnt="4" custScaleX="127048" custScaleY="83085" custLinFactX="26822" custLinFactNeighborX="100000" custLinFactNeighborY="24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4DCE0-8642-412E-9A3D-000F55998489}" srcId="{23414873-AB5E-4861-8ABE-DCC2DA0B80E8}" destId="{0C36DA75-D166-406D-9E36-5CB0BB23F04A}" srcOrd="3" destOrd="0" parTransId="{B87BBA4B-52B0-4A21-8D4C-D0BFE25D087C}" sibTransId="{E964EB45-0475-4B40-8A21-E250A6E20717}"/>
    <dgm:cxn modelId="{1DE27443-4E30-4B5B-A320-6FE33F56714D}" type="presOf" srcId="{38C6E675-924A-4A69-8C2B-C8320AE6D42C}" destId="{C05DE41F-DB8B-426D-9F3E-D38D4F58A001}" srcOrd="0" destOrd="0" presId="urn:microsoft.com/office/officeart/2005/8/layout/matrix2"/>
    <dgm:cxn modelId="{6D0DF810-7112-4E1F-8277-D80A82A48BCF}" type="presOf" srcId="{477F0777-78C3-4748-B88A-5CF0EF4D72FD}" destId="{6FFA1529-0EF2-45A7-826F-58FED5070321}" srcOrd="0" destOrd="0" presId="urn:microsoft.com/office/officeart/2005/8/layout/matrix2"/>
    <dgm:cxn modelId="{00F85DFC-CD69-41BF-AA50-8CA9BC3240A5}" srcId="{23414873-AB5E-4861-8ABE-DCC2DA0B80E8}" destId="{477F0777-78C3-4748-B88A-5CF0EF4D72FD}" srcOrd="0" destOrd="0" parTransId="{B97BD659-DED1-4E6D-9E15-0C8A8FE00A79}" sibTransId="{CC957A2E-4F19-4AE5-A8AF-E2BEB0756DA0}"/>
    <dgm:cxn modelId="{9BEBE97B-5260-425B-BF28-E5A7FE7C62F4}" srcId="{23414873-AB5E-4861-8ABE-DCC2DA0B80E8}" destId="{032699F5-B38B-4237-AFCB-02B1CE57EBE6}" srcOrd="2" destOrd="0" parTransId="{0815E60C-113A-49CB-92CD-18449117A7AC}" sibTransId="{9C8C670E-E497-4CEA-8046-48102A0AA219}"/>
    <dgm:cxn modelId="{411107B9-AAC2-46E4-A77E-4F1635FCBFD8}" type="presOf" srcId="{0C36DA75-D166-406D-9E36-5CB0BB23F04A}" destId="{84F37AB1-06A7-419E-A93C-5318472EAD8F}" srcOrd="0" destOrd="0" presId="urn:microsoft.com/office/officeart/2005/8/layout/matrix2"/>
    <dgm:cxn modelId="{02BCCA5A-3883-4B22-B6AE-672690425F5C}" type="presOf" srcId="{032699F5-B38B-4237-AFCB-02B1CE57EBE6}" destId="{0D3156E2-AE36-4825-A82C-FF7D56DBF3A1}" srcOrd="0" destOrd="0" presId="urn:microsoft.com/office/officeart/2005/8/layout/matrix2"/>
    <dgm:cxn modelId="{5FFEE705-4153-4128-8650-BF7EDBF590B7}" srcId="{23414873-AB5E-4861-8ABE-DCC2DA0B80E8}" destId="{38C6E675-924A-4A69-8C2B-C8320AE6D42C}" srcOrd="1" destOrd="0" parTransId="{71205671-06C6-431A-AF41-0B36B988E732}" sibTransId="{8E5CFA15-BBA0-4610-840E-B9AB49B673BB}"/>
    <dgm:cxn modelId="{3A7D2D1A-9995-4F51-A974-D1CB5DC0A997}" type="presOf" srcId="{23414873-AB5E-4861-8ABE-DCC2DA0B80E8}" destId="{80549E5D-DDB3-41B3-8F40-1673E9793BA4}" srcOrd="0" destOrd="0" presId="urn:microsoft.com/office/officeart/2005/8/layout/matrix2"/>
    <dgm:cxn modelId="{FDFAE744-51B6-441E-83EB-474806ED416C}" type="presParOf" srcId="{80549E5D-DDB3-41B3-8F40-1673E9793BA4}" destId="{EFC52DAB-DAA2-44B8-97FB-E22909A04AE1}" srcOrd="0" destOrd="0" presId="urn:microsoft.com/office/officeart/2005/8/layout/matrix2"/>
    <dgm:cxn modelId="{BCE1A212-E87F-479F-A549-629116C19B78}" type="presParOf" srcId="{80549E5D-DDB3-41B3-8F40-1673E9793BA4}" destId="{6FFA1529-0EF2-45A7-826F-58FED5070321}" srcOrd="1" destOrd="0" presId="urn:microsoft.com/office/officeart/2005/8/layout/matrix2"/>
    <dgm:cxn modelId="{AE4112A0-F3F9-4E12-BB91-B15563AA1F5C}" type="presParOf" srcId="{80549E5D-DDB3-41B3-8F40-1673E9793BA4}" destId="{C05DE41F-DB8B-426D-9F3E-D38D4F58A001}" srcOrd="2" destOrd="0" presId="urn:microsoft.com/office/officeart/2005/8/layout/matrix2"/>
    <dgm:cxn modelId="{D9D8369F-1C28-4ACD-A043-12682146D9F1}" type="presParOf" srcId="{80549E5D-DDB3-41B3-8F40-1673E9793BA4}" destId="{0D3156E2-AE36-4825-A82C-FF7D56DBF3A1}" srcOrd="3" destOrd="0" presId="urn:microsoft.com/office/officeart/2005/8/layout/matrix2"/>
    <dgm:cxn modelId="{36760C84-C925-4D7B-B972-D4F10365A866}" type="presParOf" srcId="{80549E5D-DDB3-41B3-8F40-1673E9793BA4}" destId="{84F37AB1-06A7-419E-A93C-5318472EAD8F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04E85E-D5D3-475F-8042-90BF37AACFB2}" type="doc">
      <dgm:prSet loTypeId="urn:microsoft.com/office/officeart/2005/8/layout/lProcess3#1" loCatId="process" qsTypeId="urn:microsoft.com/office/officeart/2005/8/quickstyle/simple2#3" qsCatId="simple" csTypeId="urn:microsoft.com/office/officeart/2005/8/colors/accent1_2#3" csCatId="colorful" phldr="1"/>
      <dgm:spPr/>
      <dgm:t>
        <a:bodyPr/>
        <a:lstStyle/>
        <a:p>
          <a:endParaRPr lang="ru-RU"/>
        </a:p>
      </dgm:t>
    </dgm:pt>
    <dgm:pt modelId="{8268CC7C-9CF6-4AAC-A979-9497A771FD74}">
      <dgm:prSet phldrT="[Текст]"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Территория</a:t>
          </a:r>
        </a:p>
      </dgm:t>
    </dgm:pt>
    <dgm:pt modelId="{802929DD-57F3-4C1A-A2D1-374C317EC566}" cxnId="{241411EB-2AF2-4C1C-AA4C-C2FA4F3283DA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422D7-DF1D-45FD-A55A-AB3E56360096}" cxnId="{241411EB-2AF2-4C1C-AA4C-C2FA4F3283DA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7C798-8578-403F-B3E1-F880BBC73E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Жетысу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Тянь-Шань, Тарбагатай</a:t>
          </a:r>
          <a:endParaRPr lang="ru-RU" sz="1800" b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320A578-1189-4B9A-9F13-9DB9B4D7F05D}" cxnId="{3044134D-2339-415A-BDF2-F67E9B2E6B56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472EF-F8B0-42CF-9082-4778F89165D9}" cxnId="{3044134D-2339-415A-BDF2-F67E9B2E6B56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FB08E4-9C4D-476A-8D7D-906A4F8B1FA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Столица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Чигучен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E3BEF26-D1C2-485D-B327-87D1E2468FF3}" cxnId="{7D5866A3-E13F-4087-B671-4216A0818885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A6461-0067-43BE-852F-FC8C890FF366}" cxnId="{7D5866A3-E13F-4087-B671-4216A0818885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8EB9B-F3EF-41C5-AF82-ED8821E64980}">
      <dgm:prSet phldrT="[Текст]"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Письменные источники</a:t>
          </a:r>
        </a:p>
      </dgm:t>
    </dgm:pt>
    <dgm:pt modelId="{79684242-6357-46E1-8C33-2CA8F4FBEB96}" cxnId="{081C43DF-CEBC-467C-9BAF-2A953DDFD057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9B473-7432-4893-8769-F9D8375F00EC}" cxnId="{081C43DF-CEBC-467C-9BAF-2A953DDFD057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E7A9A-6237-4D63-9DB3-1F23D6BDE34B}">
      <dgm:prSet phldrT="[Текст]" custT="1"/>
      <dgm:spPr/>
      <dgm:t>
        <a:bodyPr/>
        <a:lstStyle/>
        <a:p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Китайские</a:t>
          </a:r>
          <a:r>
            <a:rPr lang="ru-RU" sz="1800" b="1" i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источники</a:t>
          </a:r>
          <a:endParaRPr lang="ru-RU" sz="18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660915D-E6F7-42F3-A399-73C23409E829}" cxnId="{C0D7FF50-8792-4B1F-8022-E5EE51AEA2E1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4138A-6228-46EE-BFAA-AB8715E1F914}" cxnId="{C0D7FF50-8792-4B1F-8022-E5EE51AEA2E1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FE380-272D-4868-8890-BF233F76890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Сыма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Цянь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«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Исторические</a:t>
          </a:r>
          <a:r>
            <a:rPr lang="ru-RU" sz="1800" b="1" i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записки» </a:t>
          </a:r>
        </a:p>
      </dgm:t>
    </dgm:pt>
    <dgm:pt modelId="{909659BF-1DF6-4F1F-8701-DEABF862BBFE}" cxnId="{ED605927-1327-43C8-B70D-71E172C368D2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52901-D8BF-4155-9053-2ACACB2BDD06}" cxnId="{ED605927-1327-43C8-B70D-71E172C368D2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F7202-5A6E-4CD2-8190-782E062078AA}">
      <dgm:prSet phldrT="[Текст]" phldr="0" custT="1"/>
      <dgm:spPr/>
      <dgm:t>
        <a:bodyPr vert="horz" wrap="square"/>
        <a:lstStyle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Общественное устройство</a:t>
          </a:r>
        </a:p>
      </dgm:t>
    </dgm:pt>
    <dgm:pt modelId="{9EB24A63-5E63-467D-95B2-6C307A24A56D}" cxnId="{9243B2ED-E6AB-44B1-ADF5-1CB679839E2C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BEE8-6ABA-45BB-BB3B-489B6ED5E371}" cxnId="{9243B2ED-E6AB-44B1-ADF5-1CB679839E2C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7876F7-D371-4DFB-B0B8-EDAB7F05242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Правитель </a:t>
          </a:r>
          <a:r>
            <a:rPr lang="ru-RU" sz="1800" b="0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гуньмо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98E5B5A-B57D-4B1A-B2D2-64F139CF31AC}" cxnId="{CD4EBECE-707D-4D14-BDDA-32CE3FA222E8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A4502-C66A-44A5-A52A-BC912758A0CF}" cxnId="{CD4EBECE-707D-4D14-BDDA-32CE3FA222E8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7C07E-C2D7-4372-9675-7677BD08B23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знать, воины, жрецы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F3FAE2-F6E7-4E9D-91B1-6EDD75AEADE4}" cxnId="{6B62350C-CD76-45F2-887B-43296E3FFFB1}" type="par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FDBAC-5D89-4B11-B5B0-FCD33CFB3757}" cxnId="{6B62350C-CD76-45F2-887B-43296E3FFFB1}" type="sibTrans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15B83-6893-4066-8259-DB5D53C1C6CD}" type="pres">
      <dgm:prSet presAssocID="{7604E85E-D5D3-475F-8042-90BF37AACFB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94D610-C69C-4134-BD6B-32E754D6A7E1}" type="pres">
      <dgm:prSet presAssocID="{8268CC7C-9CF6-4AAC-A979-9497A771FD74}" presName="horFlow" presStyleCnt="0"/>
      <dgm:spPr/>
      <dgm:t>
        <a:bodyPr/>
        <a:lstStyle/>
        <a:p>
          <a:endParaRPr lang="ru-RU"/>
        </a:p>
      </dgm:t>
    </dgm:pt>
    <dgm:pt modelId="{F7480BFE-3A8D-4DEF-A502-8FCB0C350642}" type="pres">
      <dgm:prSet presAssocID="{8268CC7C-9CF6-4AAC-A979-9497A771FD74}" presName="bigChev" presStyleLbl="node1" presStyleIdx="0" presStyleCnt="3" custScaleX="81324" custScaleY="83600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78C0843D-F3B5-4F43-9C39-AD71C92817AA}" type="pres">
      <dgm:prSet presAssocID="{0320A578-1189-4B9A-9F13-9DB9B4D7F05D}" presName="parTrans" presStyleCnt="0"/>
      <dgm:spPr/>
      <dgm:t>
        <a:bodyPr/>
        <a:lstStyle/>
        <a:p>
          <a:endParaRPr lang="ru-RU"/>
        </a:p>
      </dgm:t>
    </dgm:pt>
    <dgm:pt modelId="{21388166-094D-450D-AD45-985A44E0461B}" type="pres">
      <dgm:prSet presAssocID="{3D97C798-8578-403F-B3E1-F880BBC73E81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6C8BB-0508-4BDA-8DA1-480A88D38094}" type="pres">
      <dgm:prSet presAssocID="{6F6472EF-F8B0-42CF-9082-4778F89165D9}" presName="sibTrans" presStyleCnt="0"/>
      <dgm:spPr/>
      <dgm:t>
        <a:bodyPr/>
        <a:lstStyle/>
        <a:p>
          <a:endParaRPr lang="ru-RU"/>
        </a:p>
      </dgm:t>
    </dgm:pt>
    <dgm:pt modelId="{BE27FE14-E5B0-4BF1-9106-864C1E71FF00}" type="pres">
      <dgm:prSet presAssocID="{ADFB08E4-9C4D-476A-8D7D-906A4F8B1FAC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40D3B-A189-4A9E-88AF-A6F6490A6E57}" type="pres">
      <dgm:prSet presAssocID="{8268CC7C-9CF6-4AAC-A979-9497A771FD74}" presName="vSp" presStyleCnt="0"/>
      <dgm:spPr/>
      <dgm:t>
        <a:bodyPr/>
        <a:lstStyle/>
        <a:p>
          <a:endParaRPr lang="ru-RU"/>
        </a:p>
      </dgm:t>
    </dgm:pt>
    <dgm:pt modelId="{ECA6102D-7C12-4763-A318-8A1348099677}" type="pres">
      <dgm:prSet presAssocID="{A508EB9B-F3EF-41C5-AF82-ED8821E64980}" presName="horFlow" presStyleCnt="0"/>
      <dgm:spPr/>
      <dgm:t>
        <a:bodyPr/>
        <a:lstStyle/>
        <a:p>
          <a:endParaRPr lang="ru-RU"/>
        </a:p>
      </dgm:t>
    </dgm:pt>
    <dgm:pt modelId="{A90FF557-02EB-465B-AF38-7A796C31FE77}" type="pres">
      <dgm:prSet presAssocID="{A508EB9B-F3EF-41C5-AF82-ED8821E64980}" presName="bigChev" presStyleLbl="node1" presStyleIdx="1" presStyleCnt="3" custScaleX="82059" custScaleY="81408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270DF10-A4D8-4122-8D89-E12688983E08}" type="pres">
      <dgm:prSet presAssocID="{9660915D-E6F7-42F3-A399-73C23409E829}" presName="parTrans" presStyleCnt="0"/>
      <dgm:spPr/>
      <dgm:t>
        <a:bodyPr/>
        <a:lstStyle/>
        <a:p>
          <a:endParaRPr lang="ru-RU"/>
        </a:p>
      </dgm:t>
    </dgm:pt>
    <dgm:pt modelId="{B8ADF616-8515-4557-8605-5F1E4E9A4EFD}" type="pres">
      <dgm:prSet presAssocID="{C2DE7A9A-6237-4D63-9DB3-1F23D6BDE34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34EF4-F699-4761-A12B-A8CE89D82F91}" type="pres">
      <dgm:prSet presAssocID="{1B24138A-6228-46EE-BFAA-AB8715E1F914}" presName="sibTrans" presStyleCnt="0"/>
      <dgm:spPr/>
      <dgm:t>
        <a:bodyPr/>
        <a:lstStyle/>
        <a:p>
          <a:endParaRPr lang="ru-RU"/>
        </a:p>
      </dgm:t>
    </dgm:pt>
    <dgm:pt modelId="{FD9E6638-7C42-448D-8CDA-0E60E18FDCC6}" type="pres">
      <dgm:prSet presAssocID="{D31FE380-272D-4868-8890-BF233F768902}" presName="node" presStyleLbl="alignAccFollowNode1" presStyleIdx="3" presStyleCnt="6" custLinFactNeighborX="6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CE9F1-13B1-4FEF-874C-DAC0193D5645}" type="pres">
      <dgm:prSet presAssocID="{A508EB9B-F3EF-41C5-AF82-ED8821E64980}" presName="vSp" presStyleCnt="0"/>
      <dgm:spPr/>
      <dgm:t>
        <a:bodyPr/>
        <a:lstStyle/>
        <a:p>
          <a:endParaRPr lang="ru-RU"/>
        </a:p>
      </dgm:t>
    </dgm:pt>
    <dgm:pt modelId="{CA69001B-205A-422F-89C4-B0DC3F13EB41}" type="pres">
      <dgm:prSet presAssocID="{397F7202-5A6E-4CD2-8190-782E062078AA}" presName="horFlow" presStyleCnt="0"/>
      <dgm:spPr/>
      <dgm:t>
        <a:bodyPr/>
        <a:lstStyle/>
        <a:p>
          <a:endParaRPr lang="ru-RU"/>
        </a:p>
      </dgm:t>
    </dgm:pt>
    <dgm:pt modelId="{5129ED2B-909B-4CAC-B5AC-6252BA964B10}" type="pres">
      <dgm:prSet presAssocID="{397F7202-5A6E-4CD2-8190-782E062078AA}" presName="bigChev" presStyleLbl="node1" presStyleIdx="2" presStyleCnt="3" custScaleX="83775" custScaleY="79173"/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A6393C9-462E-43E5-B30C-B225932CFF86}" type="pres">
      <dgm:prSet presAssocID="{398E5B5A-B57D-4B1A-B2D2-64F139CF31AC}" presName="parTrans" presStyleCnt="0"/>
      <dgm:spPr/>
      <dgm:t>
        <a:bodyPr/>
        <a:lstStyle/>
        <a:p>
          <a:endParaRPr lang="ru-RU"/>
        </a:p>
      </dgm:t>
    </dgm:pt>
    <dgm:pt modelId="{3D9E35AA-D481-4E89-B866-D6A8B924CBBE}" type="pres">
      <dgm:prSet presAssocID="{2E7876F7-D371-4DFB-B0B8-EDAB7F052423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30525-0B33-4EC0-8F3E-F07B06F0216F}" type="pres">
      <dgm:prSet presAssocID="{CDCA4502-C66A-44A5-A52A-BC912758A0CF}" presName="sibTrans" presStyleCnt="0"/>
      <dgm:spPr/>
      <dgm:t>
        <a:bodyPr/>
        <a:lstStyle/>
        <a:p>
          <a:endParaRPr lang="ru-RU"/>
        </a:p>
      </dgm:t>
    </dgm:pt>
    <dgm:pt modelId="{59B0246A-4EA5-4DAE-91BE-68380E1ED3F9}" type="pres">
      <dgm:prSet presAssocID="{8FD7C07E-C2D7-4372-9675-7677BD08B231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95187-F78F-4349-82B8-06CEE82018F7}" type="presOf" srcId="{3D97C798-8578-403F-B3E1-F880BBC73E81}" destId="{21388166-094D-450D-AD45-985A44E0461B}" srcOrd="0" destOrd="0" presId="urn:microsoft.com/office/officeart/2005/8/layout/lProcess3#1"/>
    <dgm:cxn modelId="{CD4EBECE-707D-4D14-BDDA-32CE3FA222E8}" srcId="{397F7202-5A6E-4CD2-8190-782E062078AA}" destId="{2E7876F7-D371-4DFB-B0B8-EDAB7F052423}" srcOrd="0" destOrd="0" parTransId="{398E5B5A-B57D-4B1A-B2D2-64F139CF31AC}" sibTransId="{CDCA4502-C66A-44A5-A52A-BC912758A0CF}"/>
    <dgm:cxn modelId="{5E05C921-B536-4B70-8061-55D80F1F989E}" type="presOf" srcId="{C2DE7A9A-6237-4D63-9DB3-1F23D6BDE34B}" destId="{B8ADF616-8515-4557-8605-5F1E4E9A4EFD}" srcOrd="0" destOrd="0" presId="urn:microsoft.com/office/officeart/2005/8/layout/lProcess3#1"/>
    <dgm:cxn modelId="{6B62350C-CD76-45F2-887B-43296E3FFFB1}" srcId="{397F7202-5A6E-4CD2-8190-782E062078AA}" destId="{8FD7C07E-C2D7-4372-9675-7677BD08B231}" srcOrd="1" destOrd="0" parTransId="{36F3FAE2-F6E7-4E9D-91B1-6EDD75AEADE4}" sibTransId="{BE9FDBAC-5D89-4B11-B5B0-FCD33CFB3757}"/>
    <dgm:cxn modelId="{05C59967-C7A3-45AE-9AD5-B0317B32DC33}" type="presOf" srcId="{ADFB08E4-9C4D-476A-8D7D-906A4F8B1FAC}" destId="{BE27FE14-E5B0-4BF1-9106-864C1E71FF00}" srcOrd="0" destOrd="0" presId="urn:microsoft.com/office/officeart/2005/8/layout/lProcess3#1"/>
    <dgm:cxn modelId="{52513FDD-F39D-474B-AAAE-26D4FCFE4FD7}" type="presOf" srcId="{2E7876F7-D371-4DFB-B0B8-EDAB7F052423}" destId="{3D9E35AA-D481-4E89-B866-D6A8B924CBBE}" srcOrd="0" destOrd="0" presId="urn:microsoft.com/office/officeart/2005/8/layout/lProcess3#1"/>
    <dgm:cxn modelId="{9243B2ED-E6AB-44B1-ADF5-1CB679839E2C}" srcId="{7604E85E-D5D3-475F-8042-90BF37AACFB2}" destId="{397F7202-5A6E-4CD2-8190-782E062078AA}" srcOrd="2" destOrd="0" parTransId="{9EB24A63-5E63-467D-95B2-6C307A24A56D}" sibTransId="{FA68BEE8-6ABA-45BB-BB3B-489B6ED5E371}"/>
    <dgm:cxn modelId="{ED605927-1327-43C8-B70D-71E172C368D2}" srcId="{A508EB9B-F3EF-41C5-AF82-ED8821E64980}" destId="{D31FE380-272D-4868-8890-BF233F768902}" srcOrd="1" destOrd="0" parTransId="{909659BF-1DF6-4F1F-8701-DEABF862BBFE}" sibTransId="{DD652901-D8BF-4155-9053-2ACACB2BDD06}"/>
    <dgm:cxn modelId="{61B3E008-5060-4984-A0C1-2C1C0B7F43E0}" type="presOf" srcId="{8268CC7C-9CF6-4AAC-A979-9497A771FD74}" destId="{F7480BFE-3A8D-4DEF-A502-8FCB0C350642}" srcOrd="0" destOrd="0" presId="urn:microsoft.com/office/officeart/2005/8/layout/lProcess3#1"/>
    <dgm:cxn modelId="{2F6831B5-627C-452E-84F6-A3C0FEB1130B}" type="presOf" srcId="{A508EB9B-F3EF-41C5-AF82-ED8821E64980}" destId="{A90FF557-02EB-465B-AF38-7A796C31FE77}" srcOrd="0" destOrd="0" presId="urn:microsoft.com/office/officeart/2005/8/layout/lProcess3#1"/>
    <dgm:cxn modelId="{081C43DF-CEBC-467C-9BAF-2A953DDFD057}" srcId="{7604E85E-D5D3-475F-8042-90BF37AACFB2}" destId="{A508EB9B-F3EF-41C5-AF82-ED8821E64980}" srcOrd="1" destOrd="0" parTransId="{79684242-6357-46E1-8C33-2CA8F4FBEB96}" sibTransId="{13A9B473-7432-4893-8769-F9D8375F00EC}"/>
    <dgm:cxn modelId="{F090C508-5057-4AF6-8076-8D3AA1AC8B0D}" type="presOf" srcId="{D31FE380-272D-4868-8890-BF233F768902}" destId="{FD9E6638-7C42-448D-8CDA-0E60E18FDCC6}" srcOrd="0" destOrd="0" presId="urn:microsoft.com/office/officeart/2005/8/layout/lProcess3#1"/>
    <dgm:cxn modelId="{58A51A12-AF0C-4544-9FAB-747231B1F61D}" type="presOf" srcId="{397F7202-5A6E-4CD2-8190-782E062078AA}" destId="{5129ED2B-909B-4CAC-B5AC-6252BA964B10}" srcOrd="0" destOrd="0" presId="urn:microsoft.com/office/officeart/2005/8/layout/lProcess3#1"/>
    <dgm:cxn modelId="{1C6F5878-43AA-4FA5-A29E-FC73817CB520}" type="presOf" srcId="{7604E85E-D5D3-475F-8042-90BF37AACFB2}" destId="{5DD15B83-6893-4066-8259-DB5D53C1C6CD}" srcOrd="0" destOrd="0" presId="urn:microsoft.com/office/officeart/2005/8/layout/lProcess3#1"/>
    <dgm:cxn modelId="{FEA6E980-B964-4799-910F-896F342BFB57}" type="presOf" srcId="{8FD7C07E-C2D7-4372-9675-7677BD08B231}" destId="{59B0246A-4EA5-4DAE-91BE-68380E1ED3F9}" srcOrd="0" destOrd="0" presId="urn:microsoft.com/office/officeart/2005/8/layout/lProcess3#1"/>
    <dgm:cxn modelId="{C0D7FF50-8792-4B1F-8022-E5EE51AEA2E1}" srcId="{A508EB9B-F3EF-41C5-AF82-ED8821E64980}" destId="{C2DE7A9A-6237-4D63-9DB3-1F23D6BDE34B}" srcOrd="0" destOrd="0" parTransId="{9660915D-E6F7-42F3-A399-73C23409E829}" sibTransId="{1B24138A-6228-46EE-BFAA-AB8715E1F914}"/>
    <dgm:cxn modelId="{7D5866A3-E13F-4087-B671-4216A0818885}" srcId="{8268CC7C-9CF6-4AAC-A979-9497A771FD74}" destId="{ADFB08E4-9C4D-476A-8D7D-906A4F8B1FAC}" srcOrd="1" destOrd="0" parTransId="{FE3BEF26-D1C2-485D-B327-87D1E2468FF3}" sibTransId="{4DFA6461-0067-43BE-852F-FC8C890FF366}"/>
    <dgm:cxn modelId="{3044134D-2339-415A-BDF2-F67E9B2E6B56}" srcId="{8268CC7C-9CF6-4AAC-A979-9497A771FD74}" destId="{3D97C798-8578-403F-B3E1-F880BBC73E81}" srcOrd="0" destOrd="0" parTransId="{0320A578-1189-4B9A-9F13-9DB9B4D7F05D}" sibTransId="{6F6472EF-F8B0-42CF-9082-4778F89165D9}"/>
    <dgm:cxn modelId="{241411EB-2AF2-4C1C-AA4C-C2FA4F3283DA}" srcId="{7604E85E-D5D3-475F-8042-90BF37AACFB2}" destId="{8268CC7C-9CF6-4AAC-A979-9497A771FD74}" srcOrd="0" destOrd="0" parTransId="{802929DD-57F3-4C1A-A2D1-374C317EC566}" sibTransId="{F37422D7-DF1D-45FD-A55A-AB3E56360096}"/>
    <dgm:cxn modelId="{00314FB5-3408-4150-8381-2E31DE2C47DB}" type="presParOf" srcId="{5DD15B83-6893-4066-8259-DB5D53C1C6CD}" destId="{DB94D610-C69C-4134-BD6B-32E754D6A7E1}" srcOrd="0" destOrd="0" presId="urn:microsoft.com/office/officeart/2005/8/layout/lProcess3#1"/>
    <dgm:cxn modelId="{0AD3321C-DA83-4780-8296-9A12CF18E782}" type="presParOf" srcId="{DB94D610-C69C-4134-BD6B-32E754D6A7E1}" destId="{F7480BFE-3A8D-4DEF-A502-8FCB0C350642}" srcOrd="0" destOrd="0" presId="urn:microsoft.com/office/officeart/2005/8/layout/lProcess3#1"/>
    <dgm:cxn modelId="{195B1C01-D7F3-4BE6-B910-BA38DCD8D741}" type="presParOf" srcId="{DB94D610-C69C-4134-BD6B-32E754D6A7E1}" destId="{78C0843D-F3B5-4F43-9C39-AD71C92817AA}" srcOrd="1" destOrd="0" presId="urn:microsoft.com/office/officeart/2005/8/layout/lProcess3#1"/>
    <dgm:cxn modelId="{54EA3247-BD36-4090-81BA-901EDD21FCAA}" type="presParOf" srcId="{DB94D610-C69C-4134-BD6B-32E754D6A7E1}" destId="{21388166-094D-450D-AD45-985A44E0461B}" srcOrd="2" destOrd="0" presId="urn:microsoft.com/office/officeart/2005/8/layout/lProcess3#1"/>
    <dgm:cxn modelId="{3CB91D00-0F31-4273-8892-EFE1F23B58EF}" type="presParOf" srcId="{DB94D610-C69C-4134-BD6B-32E754D6A7E1}" destId="{82C6C8BB-0508-4BDA-8DA1-480A88D38094}" srcOrd="3" destOrd="0" presId="urn:microsoft.com/office/officeart/2005/8/layout/lProcess3#1"/>
    <dgm:cxn modelId="{FF3DF73F-D5BB-4548-A6F0-A22D2110446E}" type="presParOf" srcId="{DB94D610-C69C-4134-BD6B-32E754D6A7E1}" destId="{BE27FE14-E5B0-4BF1-9106-864C1E71FF00}" srcOrd="4" destOrd="0" presId="urn:microsoft.com/office/officeart/2005/8/layout/lProcess3#1"/>
    <dgm:cxn modelId="{47FEE781-A214-4C2C-A85A-7AB997F9C554}" type="presParOf" srcId="{5DD15B83-6893-4066-8259-DB5D53C1C6CD}" destId="{43B40D3B-A189-4A9E-88AF-A6F6490A6E57}" srcOrd="1" destOrd="0" presId="urn:microsoft.com/office/officeart/2005/8/layout/lProcess3#1"/>
    <dgm:cxn modelId="{245C8598-8E24-4412-A3F9-1FCD1E095B45}" type="presParOf" srcId="{5DD15B83-6893-4066-8259-DB5D53C1C6CD}" destId="{ECA6102D-7C12-4763-A318-8A1348099677}" srcOrd="2" destOrd="0" presId="urn:microsoft.com/office/officeart/2005/8/layout/lProcess3#1"/>
    <dgm:cxn modelId="{A82F6E81-6D61-4E11-A1D1-204AFA3CE9F1}" type="presParOf" srcId="{ECA6102D-7C12-4763-A318-8A1348099677}" destId="{A90FF557-02EB-465B-AF38-7A796C31FE77}" srcOrd="0" destOrd="0" presId="urn:microsoft.com/office/officeart/2005/8/layout/lProcess3#1"/>
    <dgm:cxn modelId="{E024B174-4218-49E4-8515-C3D01FEE6D94}" type="presParOf" srcId="{ECA6102D-7C12-4763-A318-8A1348099677}" destId="{F270DF10-A4D8-4122-8D89-E12688983E08}" srcOrd="1" destOrd="0" presId="urn:microsoft.com/office/officeart/2005/8/layout/lProcess3#1"/>
    <dgm:cxn modelId="{29848FA1-6808-48A7-8EFC-050E7D9DB3BC}" type="presParOf" srcId="{ECA6102D-7C12-4763-A318-8A1348099677}" destId="{B8ADF616-8515-4557-8605-5F1E4E9A4EFD}" srcOrd="2" destOrd="0" presId="urn:microsoft.com/office/officeart/2005/8/layout/lProcess3#1"/>
    <dgm:cxn modelId="{9657C08F-CAAD-4890-9FDF-CF74D78593C7}" type="presParOf" srcId="{ECA6102D-7C12-4763-A318-8A1348099677}" destId="{F5634EF4-F699-4761-A12B-A8CE89D82F91}" srcOrd="3" destOrd="0" presId="urn:microsoft.com/office/officeart/2005/8/layout/lProcess3#1"/>
    <dgm:cxn modelId="{46580595-277A-4BDA-82FF-37E9AE4C5324}" type="presParOf" srcId="{ECA6102D-7C12-4763-A318-8A1348099677}" destId="{FD9E6638-7C42-448D-8CDA-0E60E18FDCC6}" srcOrd="4" destOrd="0" presId="urn:microsoft.com/office/officeart/2005/8/layout/lProcess3#1"/>
    <dgm:cxn modelId="{A494ABE0-F518-40DE-95AE-157E6D61D9DC}" type="presParOf" srcId="{5DD15B83-6893-4066-8259-DB5D53C1C6CD}" destId="{714CE9F1-13B1-4FEF-874C-DAC0193D5645}" srcOrd="3" destOrd="0" presId="urn:microsoft.com/office/officeart/2005/8/layout/lProcess3#1"/>
    <dgm:cxn modelId="{0A2C0603-0631-4648-9C5E-859AC27BA58A}" type="presParOf" srcId="{5DD15B83-6893-4066-8259-DB5D53C1C6CD}" destId="{CA69001B-205A-422F-89C4-B0DC3F13EB41}" srcOrd="4" destOrd="0" presId="urn:microsoft.com/office/officeart/2005/8/layout/lProcess3#1"/>
    <dgm:cxn modelId="{ABF6B922-12D7-41CD-B1CB-17394B67BD8A}" type="presParOf" srcId="{CA69001B-205A-422F-89C4-B0DC3F13EB41}" destId="{5129ED2B-909B-4CAC-B5AC-6252BA964B10}" srcOrd="0" destOrd="0" presId="urn:microsoft.com/office/officeart/2005/8/layout/lProcess3#1"/>
    <dgm:cxn modelId="{6C72F63D-9694-4800-B947-C73EDEF39546}" type="presParOf" srcId="{CA69001B-205A-422F-89C4-B0DC3F13EB41}" destId="{BA6393C9-462E-43E5-B30C-B225932CFF86}" srcOrd="1" destOrd="0" presId="urn:microsoft.com/office/officeart/2005/8/layout/lProcess3#1"/>
    <dgm:cxn modelId="{9852A12A-C7D7-4453-BA9B-A04AFFA44453}" type="presParOf" srcId="{CA69001B-205A-422F-89C4-B0DC3F13EB41}" destId="{3D9E35AA-D481-4E89-B866-D6A8B924CBBE}" srcOrd="2" destOrd="0" presId="urn:microsoft.com/office/officeart/2005/8/layout/lProcess3#1"/>
    <dgm:cxn modelId="{CA274827-4C2F-4B0D-A866-65F8EF42A311}" type="presParOf" srcId="{CA69001B-205A-422F-89C4-B0DC3F13EB41}" destId="{60830525-0B33-4EC0-8F3E-F07B06F0216F}" srcOrd="3" destOrd="0" presId="urn:microsoft.com/office/officeart/2005/8/layout/lProcess3#1"/>
    <dgm:cxn modelId="{E259C790-061D-467E-8215-A7C95281B7BA}" type="presParOf" srcId="{CA69001B-205A-422F-89C4-B0DC3F13EB41}" destId="{59B0246A-4EA5-4DAE-91BE-68380E1ED3F9}" srcOrd="4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8F05A-326C-4F02-AD42-CE1D2E5ADACC}" type="doc">
      <dgm:prSet loTypeId="urn:microsoft.com/office/officeart/2005/8/layout/vProcess5" loCatId="process" qsTypeId="urn:microsoft.com/office/officeart/2005/8/quickstyle/simple2#4" qsCatId="simple" csTypeId="urn:microsoft.com/office/officeart/2005/8/colors/accent1_3#2" csCatId="colorful" phldr="1"/>
      <dgm:spPr/>
      <dgm:t>
        <a:bodyPr/>
        <a:lstStyle/>
        <a:p>
          <a:endParaRPr lang="ru-RU"/>
        </a:p>
      </dgm:t>
    </dgm:pt>
    <dgm:pt modelId="{95C18DE9-B66D-4803-AD14-74F81A2AA067}">
      <dgm:prSet phldrT="[Текст]" phldr="0" custT="1"/>
      <dgm:spPr/>
      <dgm:t>
        <a:bodyPr vert="horz" wrap="square" anchor="ctr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Основное место расселения – долина реки Сырдарья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граничили с сарматами, аланами,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уйсунами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и Китаем</a:t>
          </a:r>
        </a:p>
      </dgm:t>
    </dgm:pt>
    <dgm:pt modelId="{2C158CB7-36AF-4C4F-B34C-FCF0CDDCEEE7}" cxnId="{0897BE9F-BB3F-4EAC-A2B0-3850E3FC10C3}" type="parTrans">
      <dgm:prSet/>
      <dgm:spPr/>
      <dgm:t>
        <a:bodyPr/>
        <a:lstStyle/>
        <a:p>
          <a:endParaRPr lang="ru-RU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EB35A-3C03-4C57-A4F8-C2D92A7A7E85}" cxnId="{0897BE9F-BB3F-4EAC-A2B0-3850E3FC10C3}" type="sib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A98C2-678E-413E-A7D7-544D39BC5148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Во главе государства великий хан с тремя визирями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делились на 5 владений, управляемых малыми ханами</a:t>
          </a:r>
        </a:p>
      </dgm:t>
    </dgm:pt>
    <dgm:pt modelId="{9DBD0CD1-C3B6-49BE-8C92-48EF51063EAB}" cxnId="{41100736-974F-44DD-A3F4-5C3BAE63B799}" type="parTrans">
      <dgm:prSet/>
      <dgm:spPr/>
      <dgm:t>
        <a:bodyPr/>
        <a:lstStyle/>
        <a:p>
          <a:endParaRPr lang="ru-RU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008C5-12C3-40B7-A992-BBA046ECD3C1}" cxnId="{41100736-974F-44DD-A3F4-5C3BAE63B799}" type="sibTrans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E533F-2804-4C35-B353-CB0A45E6C671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Кауншинская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Отрар-каратауская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Жетыасарская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центр городской культуры - городище Кок-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Мардан</a:t>
          </a:r>
        </a:p>
      </dgm:t>
    </dgm:pt>
    <dgm:pt modelId="{4E5A547C-3EBB-42FE-82E4-DB21C1AE33F4}" cxnId="{04AB8749-A8DE-47C0-9228-8F745D556A4D}" type="parTrans">
      <dgm:prSet/>
      <dgm:spPr/>
      <dgm:t>
        <a:bodyPr/>
        <a:lstStyle/>
        <a:p>
          <a:endParaRPr lang="ru-RU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CF30C-C6C7-4282-9E6A-C642ED497FE8}" cxnId="{04AB8749-A8DE-47C0-9228-8F745D556A4D}" type="sibTrans">
      <dgm:prSet/>
      <dgm:spPr/>
      <dgm:t>
        <a:bodyPr/>
        <a:lstStyle/>
        <a:p>
          <a:endParaRPr lang="ru-RU" sz="18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3B0425-9F71-45AB-BECC-D08886040755}" type="pres">
      <dgm:prSet presAssocID="{DB88F05A-326C-4F02-AD42-CE1D2E5ADA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4F75D-825B-4BCA-A8B2-125BE2FBA1A9}" type="pres">
      <dgm:prSet presAssocID="{DB88F05A-326C-4F02-AD42-CE1D2E5ADAC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BA1001D-6D17-49F4-9531-CB1B0E60F39E}" type="pres">
      <dgm:prSet presAssocID="{DB88F05A-326C-4F02-AD42-CE1D2E5ADACC}" presName="ThreeNodes_1" presStyleLbl="node1" presStyleIdx="0" presStyleCnt="3" custScaleY="6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8A7E-BE4A-4881-836E-E4BCD38AB7EB}" type="pres">
      <dgm:prSet presAssocID="{DB88F05A-326C-4F02-AD42-CE1D2E5ADACC}" presName="ThreeNodes_2" presStyleLbl="node1" presStyleIdx="1" presStyleCnt="3" custScaleY="63654" custLinFactNeighborX="-1995" custLinFactNeighborY="-2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ED74-FA23-4AF0-B085-EC01A522E409}" type="pres">
      <dgm:prSet presAssocID="{DB88F05A-326C-4F02-AD42-CE1D2E5ADACC}" presName="ThreeNodes_3" presStyleLbl="node1" presStyleIdx="2" presStyleCnt="3" custScaleY="59980" custLinFactNeighborX="-3726" custLinFactNeighborY="-40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B1CD-6A40-44A0-B931-6EEBD0805E89}" type="pres">
      <dgm:prSet presAssocID="{DB88F05A-326C-4F02-AD42-CE1D2E5ADACC}" presName="ThreeConn_1-2" presStyleLbl="fgAccFollowNode1" presStyleIdx="0" presStyleCnt="2" custScaleX="7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6A949-3536-4694-8A04-49E5739BC527}" type="pres">
      <dgm:prSet presAssocID="{DB88F05A-326C-4F02-AD42-CE1D2E5ADACC}" presName="ThreeConn_2-3" presStyleLbl="fgAccFollowNode1" presStyleIdx="1" presStyleCnt="2" custScaleX="74385" custLinFactNeighborX="-6837" custLinFactNeighborY="-4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E3DD-84B4-42D5-B7A5-E6897982B0BC}" type="pres">
      <dgm:prSet presAssocID="{DB88F05A-326C-4F02-AD42-CE1D2E5ADAC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8DA2D-26DE-4E6E-BFCD-B241CB3DA5CA}" type="pres">
      <dgm:prSet presAssocID="{DB88F05A-326C-4F02-AD42-CE1D2E5ADAC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5A869-C753-4861-8FA8-6DD4A0315CD7}" type="pres">
      <dgm:prSet presAssocID="{DB88F05A-326C-4F02-AD42-CE1D2E5ADAC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14FB4F-CE0D-4F2C-996F-B0D3CF637D18}" type="presOf" srcId="{95C18DE9-B66D-4803-AD14-74F81A2AA067}" destId="{8BA1001D-6D17-49F4-9531-CB1B0E60F39E}" srcOrd="0" destOrd="0" presId="urn:microsoft.com/office/officeart/2005/8/layout/vProcess5"/>
    <dgm:cxn modelId="{0BB80C72-7672-4D86-8032-8E424E70A87C}" type="presOf" srcId="{0B8A98C2-678E-413E-A7D7-544D39BC5148}" destId="{16D8DA2D-26DE-4E6E-BFCD-B241CB3DA5CA}" srcOrd="1" destOrd="0" presId="urn:microsoft.com/office/officeart/2005/8/layout/vProcess5"/>
    <dgm:cxn modelId="{DC97AFD9-BE74-45B2-8267-359C5B78BD91}" type="presOf" srcId="{198008C5-12C3-40B7-A992-BBA046ECD3C1}" destId="{37F6A949-3536-4694-8A04-49E5739BC527}" srcOrd="0" destOrd="0" presId="urn:microsoft.com/office/officeart/2005/8/layout/vProcess5"/>
    <dgm:cxn modelId="{41100736-974F-44DD-A3F4-5C3BAE63B799}" srcId="{DB88F05A-326C-4F02-AD42-CE1D2E5ADACC}" destId="{0B8A98C2-678E-413E-A7D7-544D39BC5148}" srcOrd="1" destOrd="0" parTransId="{9DBD0CD1-C3B6-49BE-8C92-48EF51063EAB}" sibTransId="{198008C5-12C3-40B7-A992-BBA046ECD3C1}"/>
    <dgm:cxn modelId="{04AB8749-A8DE-47C0-9228-8F745D556A4D}" srcId="{DB88F05A-326C-4F02-AD42-CE1D2E5ADACC}" destId="{634E533F-2804-4C35-B353-CB0A45E6C671}" srcOrd="2" destOrd="0" parTransId="{4E5A547C-3EBB-42FE-82E4-DB21C1AE33F4}" sibTransId="{444CF30C-C6C7-4282-9E6A-C642ED497FE8}"/>
    <dgm:cxn modelId="{E8CCAC06-55D5-4607-8689-90EFE121A8DA}" type="presOf" srcId="{634E533F-2804-4C35-B353-CB0A45E6C671}" destId="{C9F8ED74-FA23-4AF0-B085-EC01A522E409}" srcOrd="0" destOrd="0" presId="urn:microsoft.com/office/officeart/2005/8/layout/vProcess5"/>
    <dgm:cxn modelId="{0897BE9F-BB3F-4EAC-A2B0-3850E3FC10C3}" srcId="{DB88F05A-326C-4F02-AD42-CE1D2E5ADACC}" destId="{95C18DE9-B66D-4803-AD14-74F81A2AA067}" srcOrd="0" destOrd="0" parTransId="{2C158CB7-36AF-4C4F-B34C-FCF0CDDCEEE7}" sibTransId="{838EB35A-3C03-4C57-A4F8-C2D92A7A7E85}"/>
    <dgm:cxn modelId="{F7BE10CD-0615-482D-8CC8-CFCD2AABE3F8}" type="presOf" srcId="{DB88F05A-326C-4F02-AD42-CE1D2E5ADACC}" destId="{F53B0425-9F71-45AB-BECC-D08886040755}" srcOrd="0" destOrd="0" presId="urn:microsoft.com/office/officeart/2005/8/layout/vProcess5"/>
    <dgm:cxn modelId="{381DF78B-C0A8-48F5-889D-07CDC4D9BC81}" type="presOf" srcId="{95C18DE9-B66D-4803-AD14-74F81A2AA067}" destId="{3F08E3DD-84B4-42D5-B7A5-E6897982B0BC}" srcOrd="1" destOrd="0" presId="urn:microsoft.com/office/officeart/2005/8/layout/vProcess5"/>
    <dgm:cxn modelId="{35FBBC29-3921-42C0-A410-CEB26162696D}" type="presOf" srcId="{634E533F-2804-4C35-B353-CB0A45E6C671}" destId="{EA05A869-C753-4861-8FA8-6DD4A0315CD7}" srcOrd="1" destOrd="0" presId="urn:microsoft.com/office/officeart/2005/8/layout/vProcess5"/>
    <dgm:cxn modelId="{D0089DDF-F293-4511-B4EA-1A90D79C04B2}" type="presOf" srcId="{838EB35A-3C03-4C57-A4F8-C2D92A7A7E85}" destId="{6CEEB1CD-6A40-44A0-B931-6EEBD0805E89}" srcOrd="0" destOrd="0" presId="urn:microsoft.com/office/officeart/2005/8/layout/vProcess5"/>
    <dgm:cxn modelId="{4FC1ECFF-4C95-4638-8E48-57E2F728089F}" type="presOf" srcId="{0B8A98C2-678E-413E-A7D7-544D39BC5148}" destId="{88C08A7E-BE4A-4881-836E-E4BCD38AB7EB}" srcOrd="0" destOrd="0" presId="urn:microsoft.com/office/officeart/2005/8/layout/vProcess5"/>
    <dgm:cxn modelId="{4D7DF9E9-1207-49C3-94EF-6D2AAEF81594}" type="presParOf" srcId="{F53B0425-9F71-45AB-BECC-D08886040755}" destId="{3944F75D-825B-4BCA-A8B2-125BE2FBA1A9}" srcOrd="0" destOrd="0" presId="urn:microsoft.com/office/officeart/2005/8/layout/vProcess5"/>
    <dgm:cxn modelId="{7A1C8B85-D2AC-4848-8901-F1491DCE06F7}" type="presParOf" srcId="{F53B0425-9F71-45AB-BECC-D08886040755}" destId="{8BA1001D-6D17-49F4-9531-CB1B0E60F39E}" srcOrd="1" destOrd="0" presId="urn:microsoft.com/office/officeart/2005/8/layout/vProcess5"/>
    <dgm:cxn modelId="{AE021E42-3770-437F-B3CA-866398B3AA60}" type="presParOf" srcId="{F53B0425-9F71-45AB-BECC-D08886040755}" destId="{88C08A7E-BE4A-4881-836E-E4BCD38AB7EB}" srcOrd="2" destOrd="0" presId="urn:microsoft.com/office/officeart/2005/8/layout/vProcess5"/>
    <dgm:cxn modelId="{D53CE625-8747-45CA-87B7-F6DB0496CA37}" type="presParOf" srcId="{F53B0425-9F71-45AB-BECC-D08886040755}" destId="{C9F8ED74-FA23-4AF0-B085-EC01A522E409}" srcOrd="3" destOrd="0" presId="urn:microsoft.com/office/officeart/2005/8/layout/vProcess5"/>
    <dgm:cxn modelId="{05154293-242C-4D22-954E-98661AB36BEB}" type="presParOf" srcId="{F53B0425-9F71-45AB-BECC-D08886040755}" destId="{6CEEB1CD-6A40-44A0-B931-6EEBD0805E89}" srcOrd="4" destOrd="0" presId="urn:microsoft.com/office/officeart/2005/8/layout/vProcess5"/>
    <dgm:cxn modelId="{CF00B22C-7F99-4568-A2F9-8D7F38E76A2C}" type="presParOf" srcId="{F53B0425-9F71-45AB-BECC-D08886040755}" destId="{37F6A949-3536-4694-8A04-49E5739BC527}" srcOrd="5" destOrd="0" presId="urn:microsoft.com/office/officeart/2005/8/layout/vProcess5"/>
    <dgm:cxn modelId="{579C5AD3-818F-4DF9-9458-F916A5E22F0B}" type="presParOf" srcId="{F53B0425-9F71-45AB-BECC-D08886040755}" destId="{3F08E3DD-84B4-42D5-B7A5-E6897982B0BC}" srcOrd="6" destOrd="0" presId="urn:microsoft.com/office/officeart/2005/8/layout/vProcess5"/>
    <dgm:cxn modelId="{90A73202-381A-476C-8E05-43759D54E3BD}" type="presParOf" srcId="{F53B0425-9F71-45AB-BECC-D08886040755}" destId="{16D8DA2D-26DE-4E6E-BFCD-B241CB3DA5CA}" srcOrd="7" destOrd="0" presId="urn:microsoft.com/office/officeart/2005/8/layout/vProcess5"/>
    <dgm:cxn modelId="{9E62D278-31BD-448E-A4FD-0AA263A5ED30}" type="presParOf" srcId="{F53B0425-9F71-45AB-BECC-D08886040755}" destId="{EA05A869-C753-4861-8FA8-6DD4A0315CD7}" srcOrd="8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442460" cy="5522595"/>
        <a:chOff x="0" y="0"/>
        <a:chExt cx="4442460" cy="5522595"/>
      </a:xfrm>
    </dsp:grpSpPr>
    <dsp:sp modelId="{4DD7696E-E232-4AAB-9684-A4B979AE9F1C}">
      <dsp:nvSpPr>
        <dsp:cNvPr id="3" name="Стрелка вверх 2"/>
        <dsp:cNvSpPr/>
      </dsp:nvSpPr>
      <dsp:spPr bwMode="white">
        <a:xfrm>
          <a:off x="2443" y="0"/>
          <a:ext cx="1466012" cy="2650846"/>
        </a:xfrm>
        <a:prstGeom prst="upArrow">
          <a:avLst/>
        </a:prstGeom>
      </dsp:spPr>
      <dsp:style>
        <a:lnRef idx="3">
          <a:schemeClr val="lt1"/>
        </a:lnRef>
        <a:fillRef idx="1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2443" y="0"/>
        <a:ext cx="1466012" cy="2650846"/>
      </dsp:txXfrm>
    </dsp:sp>
    <dsp:sp modelId="{150D9106-B48D-4B08-B485-6544493EAC7C}">
      <dsp:nvSpPr>
        <dsp:cNvPr id="4" name="Прямоугольник 3"/>
        <dsp:cNvSpPr/>
      </dsp:nvSpPr>
      <dsp:spPr bwMode="white">
        <a:xfrm>
          <a:off x="1512436" y="0"/>
          <a:ext cx="2487778" cy="2650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0" rIns="128016" bIns="128016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Ранний железный век</a:t>
          </a:r>
          <a:endParaRPr lang="ru-RU" sz="1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(VIII –III вв. до н.э</a:t>
          </a: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.)</a:t>
          </a:r>
          <a:endParaRPr lang="ru-RU" sz="1800" b="1" dirty="0">
            <a:solidFill>
              <a:schemeClr val="tx1"/>
            </a:solidFill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512436" y="0"/>
        <a:ext cx="2487778" cy="2650846"/>
      </dsp:txXfrm>
    </dsp:sp>
    <dsp:sp modelId="{8A47A7CC-F16C-40A9-8F77-201C02987D26}">
      <dsp:nvSpPr>
        <dsp:cNvPr id="5" name="Стрелка вниз 4"/>
        <dsp:cNvSpPr/>
      </dsp:nvSpPr>
      <dsp:spPr bwMode="white">
        <a:xfrm>
          <a:off x="442247" y="2871749"/>
          <a:ext cx="1466012" cy="2650846"/>
        </a:xfrm>
        <a:prstGeom prst="downArrow">
          <a:avLst/>
        </a:prstGeom>
      </dsp:spPr>
      <dsp:style>
        <a:lnRef idx="3">
          <a:schemeClr val="lt1"/>
        </a:lnRef>
        <a:fillRef idx="1">
          <a:schemeClr val="accent1">
            <a:shade val="80000"/>
            <a:hueOff val="420000"/>
            <a:satOff val="19608"/>
            <a:lumOff val="2666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442247" y="2871749"/>
        <a:ext cx="1466012" cy="2650846"/>
      </dsp:txXfrm>
    </dsp:sp>
    <dsp:sp modelId="{4AD0EBE0-F168-44D2-9B00-7D1079248E11}">
      <dsp:nvSpPr>
        <dsp:cNvPr id="6" name="Прямоугольник 5"/>
        <dsp:cNvSpPr/>
      </dsp:nvSpPr>
      <dsp:spPr bwMode="white">
        <a:xfrm>
          <a:off x="1782423" y="2843730"/>
          <a:ext cx="2487778" cy="265084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0" rIns="128016" bIns="128016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Поздний железный век</a:t>
          </a:r>
          <a:endParaRPr lang="ru-RU" sz="1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(III в. до н.э. – V в. н.э.)</a:t>
          </a:r>
          <a:endParaRPr lang="ru-RU" sz="1800" b="0" dirty="0">
            <a:solidFill>
              <a:schemeClr val="tx1"/>
            </a:solidFill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82423" y="2843730"/>
        <a:ext cx="2487778" cy="2650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657927" cy="5328122"/>
        <a:chOff x="0" y="0"/>
        <a:chExt cx="9657927" cy="5328122"/>
      </a:xfrm>
    </dsp:grpSpPr>
    <dsp:sp modelId="{8D53F770-4655-40C8-8130-3528806ACF09}">
      <dsp:nvSpPr>
        <dsp:cNvPr id="3" name="Скругленный прямоугольник 2"/>
        <dsp:cNvSpPr/>
      </dsp:nvSpPr>
      <dsp:spPr bwMode="white">
        <a:xfrm>
          <a:off x="3876014" y="0"/>
          <a:ext cx="1905900" cy="1238835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Изготовление орудий труда из железа</a:t>
          </a:r>
        </a:p>
      </dsp:txBody>
      <dsp:txXfrm>
        <a:off x="3876014" y="0"/>
        <a:ext cx="1905900" cy="1238835"/>
      </dsp:txXfrm>
    </dsp:sp>
    <dsp:sp modelId="{19EE7A84-F3C6-4701-8ED8-6168741AB05A}">
      <dsp:nvSpPr>
        <dsp:cNvPr id="4" name="Дуга 3"/>
        <dsp:cNvSpPr/>
      </dsp:nvSpPr>
      <dsp:spPr bwMode="white">
        <a:xfrm>
          <a:off x="2784320" y="619417"/>
          <a:ext cx="4089287" cy="4089287"/>
        </a:xfrm>
        <a:prstGeom prst="arc">
          <a:avLst>
            <a:gd name="adj1" fmla="val 17893526"/>
            <a:gd name="adj2" fmla="val 20515168"/>
          </a:avLst>
        </a:prstGeom>
        <a:sp3d z="-110000"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84320" y="619417"/>
        <a:ext cx="4089287" cy="4089287"/>
      </dsp:txXfrm>
    </dsp:sp>
    <dsp:sp modelId="{307293BE-96E7-4E8E-BDDB-F37A4E5ACA1D}">
      <dsp:nvSpPr>
        <dsp:cNvPr id="5" name="Скругленный прямоугольник 4"/>
        <dsp:cNvSpPr/>
      </dsp:nvSpPr>
      <dsp:spPr bwMode="white">
        <a:xfrm>
          <a:off x="5920657" y="2044644"/>
          <a:ext cx="1905900" cy="1238835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Становление экстенсивного скотоводческого хозяйства</a:t>
          </a:r>
        </a:p>
      </dsp:txBody>
      <dsp:txXfrm>
        <a:off x="5920657" y="2044644"/>
        <a:ext cx="1905900" cy="1238835"/>
      </dsp:txXfrm>
    </dsp:sp>
    <dsp:sp modelId="{906B0EA5-530E-4536-AC2F-D969D9427CC5}">
      <dsp:nvSpPr>
        <dsp:cNvPr id="6" name="Дуга 5"/>
        <dsp:cNvSpPr/>
      </dsp:nvSpPr>
      <dsp:spPr bwMode="white">
        <a:xfrm>
          <a:off x="2784320" y="619417"/>
          <a:ext cx="4089287" cy="4089287"/>
        </a:xfrm>
        <a:prstGeom prst="arc">
          <a:avLst>
            <a:gd name="adj1" fmla="val 1084831"/>
            <a:gd name="adj2" fmla="val 3706473"/>
          </a:avLst>
        </a:prstGeom>
        <a:sp3d z="-110000"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84320" y="619417"/>
        <a:ext cx="4089287" cy="4089287"/>
      </dsp:txXfrm>
    </dsp:sp>
    <dsp:sp modelId="{45587A84-7AFF-43FE-A125-EE6238A7D5E0}">
      <dsp:nvSpPr>
        <dsp:cNvPr id="7" name="Скругленный прямоугольник 6"/>
        <dsp:cNvSpPr/>
      </dsp:nvSpPr>
      <dsp:spPr bwMode="white">
        <a:xfrm>
          <a:off x="3876014" y="4089287"/>
          <a:ext cx="1905900" cy="1238835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Объединение племен в племенные союзы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76014" y="4089287"/>
        <a:ext cx="1905900" cy="1238835"/>
      </dsp:txXfrm>
    </dsp:sp>
    <dsp:sp modelId="{3280168B-6EDA-4694-AAC8-1EB6912B95F9}">
      <dsp:nvSpPr>
        <dsp:cNvPr id="8" name="Дуга 7"/>
        <dsp:cNvSpPr/>
      </dsp:nvSpPr>
      <dsp:spPr bwMode="white">
        <a:xfrm>
          <a:off x="2784320" y="619417"/>
          <a:ext cx="4089287" cy="4089287"/>
        </a:xfrm>
        <a:prstGeom prst="arc">
          <a:avLst>
            <a:gd name="adj1" fmla="val 7093526"/>
            <a:gd name="adj2" fmla="val 9715168"/>
          </a:avLst>
        </a:prstGeom>
        <a:sp3d z="-110000"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84320" y="619417"/>
        <a:ext cx="4089287" cy="4089287"/>
      </dsp:txXfrm>
    </dsp:sp>
    <dsp:sp modelId="{8F939A4B-E499-460E-ADE1-8A114246DED2}">
      <dsp:nvSpPr>
        <dsp:cNvPr id="9" name="Скругленный прямоугольник 8"/>
        <dsp:cNvSpPr/>
      </dsp:nvSpPr>
      <dsp:spPr bwMode="white">
        <a:xfrm>
          <a:off x="1831370" y="2044644"/>
          <a:ext cx="1905900" cy="1238835"/>
        </a:xfrm>
        <a:prstGeom prst="roundRect">
          <a:avLst/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Зарождение государственного строя у кочевых племен</a:t>
          </a:r>
        </a:p>
      </dsp:txBody>
      <dsp:txXfrm>
        <a:off x="1831370" y="2044644"/>
        <a:ext cx="1905900" cy="1238835"/>
      </dsp:txXfrm>
    </dsp:sp>
    <dsp:sp modelId="{0DF7E79D-C9CB-40E1-A1BA-94630EDCBFB9}">
      <dsp:nvSpPr>
        <dsp:cNvPr id="10" name="Дуга 9"/>
        <dsp:cNvSpPr/>
      </dsp:nvSpPr>
      <dsp:spPr bwMode="white">
        <a:xfrm>
          <a:off x="2784320" y="619417"/>
          <a:ext cx="4089287" cy="4089287"/>
        </a:xfrm>
        <a:prstGeom prst="arc">
          <a:avLst>
            <a:gd name="adj1" fmla="val 11884831"/>
            <a:gd name="adj2" fmla="val 14506473"/>
          </a:avLst>
        </a:prstGeom>
        <a:sp3d z="-110000"/>
      </dsp:spPr>
      <dsp:style>
        <a:lnRef idx="1">
          <a:schemeClr val="accent1"/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784320" y="619417"/>
        <a:ext cx="4089287" cy="4089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245600" cy="3041650"/>
        <a:chOff x="0" y="0"/>
        <a:chExt cx="9245600" cy="3041650"/>
      </a:xfrm>
    </dsp:grpSpPr>
    <dsp:sp modelId="{BEA8DFF6-0BBC-4765-94CE-726AE7249D2C}">
      <dsp:nvSpPr>
        <dsp:cNvPr id="3" name="Скругленный прямоугольник 2"/>
        <dsp:cNvSpPr/>
      </dsp:nvSpPr>
      <dsp:spPr bwMode="white">
        <a:xfrm>
          <a:off x="0" y="0"/>
          <a:ext cx="2092906" cy="186436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8016" tIns="128016" rIns="128016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VI </a:t>
          </a:r>
          <a:r>
            <a:rPr lang="ru-RU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в. до н.э.</a:t>
          </a:r>
        </a:p>
      </dsp:txBody>
      <dsp:txXfrm>
        <a:off x="0" y="0"/>
        <a:ext cx="2092906" cy="1864364"/>
      </dsp:txXfrm>
    </dsp:sp>
    <dsp:sp modelId="{A527D8D7-AE0F-41E2-B0A5-F384C5C9B908}">
      <dsp:nvSpPr>
        <dsp:cNvPr id="4" name="Скругленный прямоугольник 3"/>
        <dsp:cNvSpPr/>
      </dsp:nvSpPr>
      <dsp:spPr bwMode="white">
        <a:xfrm>
          <a:off x="428667" y="555832"/>
          <a:ext cx="2092906" cy="248581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128016" rIns="128016" bIns="128016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l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altLang="zh-CN" sz="1800" b="1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Войны саков с персами              </a:t>
          </a:r>
          <a:r>
            <a:rPr lang="ru-RU" altLang="zh-CN" sz="1800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530 г. до н.э. царица Томирис одержала победу над Киром</a:t>
          </a:r>
          <a:endParaRPr>
            <a:solidFill>
              <a:schemeClr val="dk1"/>
            </a:solidFill>
          </a:endParaRPr>
        </a:p>
      </dsp:txBody>
      <dsp:txXfrm>
        <a:off x="428667" y="555832"/>
        <a:ext cx="2092906" cy="2485818"/>
      </dsp:txXfrm>
    </dsp:sp>
    <dsp:sp modelId="{21AD7683-4E21-48FB-A2B0-38429FA73B13}">
      <dsp:nvSpPr>
        <dsp:cNvPr id="5" name="Стрелка вправо 4"/>
        <dsp:cNvSpPr/>
      </dsp:nvSpPr>
      <dsp:spPr bwMode="white">
        <a:xfrm>
          <a:off x="2391146" y="17379"/>
          <a:ext cx="672627" cy="52107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391146" y="17379"/>
        <a:ext cx="672627" cy="521073"/>
      </dsp:txXfrm>
    </dsp:sp>
    <dsp:sp modelId="{4201241F-A758-4825-9A41-CBED0FF9E993}">
      <dsp:nvSpPr>
        <dsp:cNvPr id="6" name="Скругленный прямоугольник 5"/>
        <dsp:cNvSpPr/>
      </dsp:nvSpPr>
      <dsp:spPr bwMode="white">
        <a:xfrm>
          <a:off x="3362013" y="0"/>
          <a:ext cx="2092906" cy="186436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8016" tIns="128016" rIns="128016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519 - 518 гг. до н.э</a:t>
          </a:r>
          <a:r>
            <a:rPr lang="ru-RU" altLang="zh-CN"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sp:txBody>
      <dsp:txXfrm>
        <a:off x="3362013" y="0"/>
        <a:ext cx="2092906" cy="1864364"/>
      </dsp:txXfrm>
    </dsp:sp>
    <dsp:sp modelId="{BFC7A65B-961A-4F69-8CB3-248457E85C87}">
      <dsp:nvSpPr>
        <dsp:cNvPr id="7" name="Скругленный прямоугольник 6"/>
        <dsp:cNvSpPr/>
      </dsp:nvSpPr>
      <dsp:spPr bwMode="white">
        <a:xfrm>
          <a:off x="3790681" y="555832"/>
          <a:ext cx="2092906" cy="248581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128016" rIns="128016" bIns="128016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1800" b="1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Война саков с Дарием</a:t>
          </a:r>
          <a:r>
            <a:rPr lang="en-US" altLang="ru-RU" sz="1800" b="1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I      </a:t>
          </a:r>
          <a:r>
            <a:rPr lang="ru-RU" altLang="ru-RU" sz="1800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Дарий подчинил саков, заставил платить дань</a:t>
          </a:r>
          <a:r>
            <a:rPr lang="en-US" altLang="ru-RU" sz="1800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 </a:t>
          </a:r>
          <a:endParaRPr>
            <a:solidFill>
              <a:schemeClr val="dk1"/>
            </a:solidFill>
          </a:endParaRPr>
        </a:p>
      </dsp:txBody>
      <dsp:txXfrm>
        <a:off x="3790681" y="555832"/>
        <a:ext cx="2092906" cy="2485818"/>
      </dsp:txXfrm>
    </dsp:sp>
    <dsp:sp modelId="{5D27C5B2-FAF5-4B9E-8CE5-8F54D12F7C36}">
      <dsp:nvSpPr>
        <dsp:cNvPr id="8" name="Стрелка вправо 7"/>
        <dsp:cNvSpPr/>
      </dsp:nvSpPr>
      <dsp:spPr bwMode="white">
        <a:xfrm>
          <a:off x="5753159" y="17379"/>
          <a:ext cx="672627" cy="521073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5753159" y="17379"/>
        <a:ext cx="672627" cy="521073"/>
      </dsp:txXfrm>
    </dsp:sp>
    <dsp:sp modelId="{6EADA40E-ECF8-4EF2-9B35-A9DD5D6A50D5}">
      <dsp:nvSpPr>
        <dsp:cNvPr id="9" name="Скругленный прямоугольник 8"/>
        <dsp:cNvSpPr/>
      </dsp:nvSpPr>
      <dsp:spPr bwMode="white">
        <a:xfrm>
          <a:off x="6724027" y="0"/>
          <a:ext cx="2092906" cy="186436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8016" tIns="128016" rIns="128016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330 - 327 гг. до н.э.</a:t>
          </a:r>
        </a:p>
      </dsp:txBody>
      <dsp:txXfrm>
        <a:off x="6724027" y="0"/>
        <a:ext cx="2092906" cy="1864364"/>
      </dsp:txXfrm>
    </dsp:sp>
    <dsp:sp modelId="{39BA4712-27E2-4423-ADD6-9F9BD3D8FB35}">
      <dsp:nvSpPr>
        <dsp:cNvPr id="10" name="Скругленный прямоугольник 9"/>
        <dsp:cNvSpPr/>
      </dsp:nvSpPr>
      <dsp:spPr bwMode="white">
        <a:xfrm>
          <a:off x="7152694" y="555832"/>
          <a:ext cx="2092906" cy="2485818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28016" tIns="128016" rIns="128016" bIns="128016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zh-CN" sz="1800" b="1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Война саков с Александром Македонским </a:t>
          </a:r>
          <a:r>
            <a:rPr lang="ru-RU" altLang="zh-CN" sz="1800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построен город Александрия Эсхата   </a:t>
          </a:r>
          <a:r>
            <a:rPr lang="ru-RU" altLang="zh-CN" sz="1800" b="1">
              <a:solidFill>
                <a:schemeClr val="dk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  <a:endParaRPr>
            <a:solidFill>
              <a:schemeClr val="dk1"/>
            </a:solidFill>
          </a:endParaRPr>
        </a:p>
      </dsp:txBody>
      <dsp:txXfrm>
        <a:off x="7152694" y="555832"/>
        <a:ext cx="2092906" cy="2485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656455" cy="4656455"/>
        <a:chOff x="0" y="0"/>
        <a:chExt cx="4656455" cy="4656455"/>
      </a:xfrm>
    </dsp:grpSpPr>
    <dsp:sp modelId="{EFC52DAB-DAA2-44B8-97FB-E22909A04AE1}">
      <dsp:nvSpPr>
        <dsp:cNvPr id="3" name="Счетверенная стрелка 2"/>
        <dsp:cNvSpPr/>
      </dsp:nvSpPr>
      <dsp:spPr bwMode="white">
        <a:xfrm>
          <a:off x="1940923" y="0"/>
          <a:ext cx="5087363" cy="4656455"/>
        </a:xfrm>
        <a:prstGeom prst="quadArrow">
          <a:avLst>
            <a:gd name="adj1" fmla="val 2000"/>
            <a:gd name="adj2" fmla="val 4000"/>
            <a:gd name="adj3" fmla="val 5000"/>
          </a:avLst>
        </a:prstGeom>
      </dsp:spPr>
      <dsp:style>
        <a:lnRef idx="0">
          <a:schemeClr val="dk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940923" y="0"/>
        <a:ext cx="5087363" cy="4656455"/>
      </dsp:txXfrm>
    </dsp:sp>
    <dsp:sp modelId="{6FFA1529-0EF2-45A7-826F-58FED5070321}">
      <dsp:nvSpPr>
        <dsp:cNvPr id="4" name="Скругленный прямоугольник 3"/>
        <dsp:cNvSpPr/>
      </dsp:nvSpPr>
      <dsp:spPr bwMode="white">
        <a:xfrm>
          <a:off x="4359" y="0"/>
          <a:ext cx="2354453" cy="1417779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90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Территория</a:t>
          </a:r>
          <a:endParaRPr lang="ru-RU" sz="1800" b="1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Приаралье, Центральный и Западный Казахстан</a:t>
          </a:r>
        </a:p>
      </dsp:txBody>
      <dsp:txXfrm>
        <a:off x="4359" y="0"/>
        <a:ext cx="2354453" cy="1417779"/>
      </dsp:txXfrm>
    </dsp:sp>
    <dsp:sp modelId="{C05DE41F-DB8B-426D-9F3E-D38D4F58A001}">
      <dsp:nvSpPr>
        <dsp:cNvPr id="5" name="Скругленный прямоугольник 4"/>
        <dsp:cNvSpPr/>
      </dsp:nvSpPr>
      <dsp:spPr bwMode="white">
        <a:xfrm>
          <a:off x="6671723" y="0"/>
          <a:ext cx="2377009" cy="1472855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76863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Великое переселение </a:t>
          </a:r>
          <a:endParaRPr lang="ru-RU" sz="1800" b="1" i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47 г. до н.э. – </a:t>
          </a:r>
          <a:r>
            <a:rPr lang="en-US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</a:t>
          </a: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волна </a:t>
          </a:r>
          <a:endParaRPr lang="ru-RU" sz="1800" b="0" i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93 г. н.э. - ІІ волна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671723" y="0"/>
        <a:ext cx="2377009" cy="1472855"/>
      </dsp:txXfrm>
    </dsp:sp>
    <dsp:sp modelId="{0D3156E2-AE36-4825-A82C-FF7D56DBF3A1}">
      <dsp:nvSpPr>
        <dsp:cNvPr id="6" name="Скругленный прямоугольник 5"/>
        <dsp:cNvSpPr/>
      </dsp:nvSpPr>
      <dsp:spPr bwMode="white">
        <a:xfrm>
          <a:off x="3810" y="3164536"/>
          <a:ext cx="2334244" cy="1491910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63529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209 г. до н.э. </a:t>
          </a:r>
          <a:endParaRPr lang="ru-RU" sz="1800" b="1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Моде -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сенгир</a:t>
          </a: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  «высочайший»  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810" y="3164536"/>
        <a:ext cx="2334244" cy="1491910"/>
      </dsp:txXfrm>
    </dsp:sp>
    <dsp:sp modelId="{84F37AB1-06A7-419E-A93C-5318472EAD8F}">
      <dsp:nvSpPr>
        <dsp:cNvPr id="7" name="Скругленный прямоугольник 6"/>
        <dsp:cNvSpPr/>
      </dsp:nvSpPr>
      <dsp:spPr bwMode="white">
        <a:xfrm>
          <a:off x="6686187" y="3108919"/>
          <a:ext cx="2366373" cy="1547526"/>
        </a:xfrm>
        <a:prstGeom prst="roundRect">
          <a:avLst/>
        </a:prstGeom>
      </dsp:spPr>
      <dsp:style>
        <a:lnRef idx="3">
          <a:schemeClr val="lt1"/>
        </a:lnRef>
        <a:fillRef idx="1">
          <a:schemeClr val="accent1">
            <a:alpha val="9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55 г. до н.э. </a:t>
          </a:r>
          <a:endParaRPr lang="ru-RU" sz="1800" b="1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распад на южных и северных </a:t>
          </a:r>
          <a:r>
            <a:rPr lang="ru-RU" sz="1800" b="0" i="0" dirty="0" err="1" smtClean="0">
              <a:solidFill>
                <a:schemeClr val="tx1"/>
              </a:solidFill>
              <a:latin typeface="Arial Narrow" panose="020B0606020202030204" pitchFamily="34" charset="0"/>
            </a:rPr>
            <a:t>хунну</a:t>
          </a:r>
          <a:endParaRPr lang="ru-RU" sz="1800" b="0" i="0" dirty="0" err="1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686187" y="3108919"/>
        <a:ext cx="2366373" cy="1547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936480" cy="3590290"/>
        <a:chOff x="0" y="0"/>
        <a:chExt cx="9936480" cy="3590290"/>
      </a:xfrm>
    </dsp:grpSpPr>
    <dsp:sp modelId="{F7480BFE-3A8D-4DEF-A502-8FCB0C350642}">
      <dsp:nvSpPr>
        <dsp:cNvPr id="3" name="Пятиугольник 2"/>
        <dsp:cNvSpPr/>
      </dsp:nvSpPr>
      <dsp:spPr bwMode="white">
        <a:xfrm>
          <a:off x="1665556" y="0"/>
          <a:ext cx="2736502" cy="1094601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Территория</a:t>
          </a:r>
        </a:p>
      </dsp:txBody>
      <dsp:txXfrm>
        <a:off x="1665556" y="0"/>
        <a:ext cx="2736502" cy="1094601"/>
      </dsp:txXfrm>
    </dsp:sp>
    <dsp:sp modelId="{21388166-094D-450D-AD45-985A44E0461B}">
      <dsp:nvSpPr>
        <dsp:cNvPr id="4" name="Угол 3"/>
        <dsp:cNvSpPr/>
      </dsp:nvSpPr>
      <dsp:spPr bwMode="white">
        <a:xfrm>
          <a:off x="4046313" y="93041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Жетысу</a:t>
          </a: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  <a:endParaRPr lang="ru-RU" sz="1800" b="0" i="0" dirty="0" smtClean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Тянь-Шань, Тарбагатай</a:t>
          </a:r>
          <a:endParaRPr lang="ru-RU" sz="1800" b="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046313" y="93041"/>
        <a:ext cx="2271296" cy="908519"/>
      </dsp:txXfrm>
    </dsp:sp>
    <dsp:sp modelId="{BE27FE14-E5B0-4BF1-9106-864C1E71FF00}">
      <dsp:nvSpPr>
        <dsp:cNvPr id="5" name="Угол 4"/>
        <dsp:cNvSpPr/>
      </dsp:nvSpPr>
      <dsp:spPr bwMode="white">
        <a:xfrm>
          <a:off x="5999627" y="93041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Столица</a:t>
          </a:r>
          <a:endParaRPr lang="ru-RU" sz="1800" b="0" i="0" dirty="0" smtClean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Чигучен</a:t>
          </a:r>
          <a:endParaRPr lang="ru-RU" sz="18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999627" y="93041"/>
        <a:ext cx="2271296" cy="908519"/>
      </dsp:txXfrm>
    </dsp:sp>
    <dsp:sp modelId="{A90FF557-02EB-465B-AF38-7A796C31FE77}">
      <dsp:nvSpPr>
        <dsp:cNvPr id="6" name="Пятиугольник 5"/>
        <dsp:cNvSpPr/>
      </dsp:nvSpPr>
      <dsp:spPr bwMode="white">
        <a:xfrm>
          <a:off x="1665556" y="1247845"/>
          <a:ext cx="2736502" cy="1094601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Письменные источники</a:t>
          </a:r>
        </a:p>
      </dsp:txBody>
      <dsp:txXfrm>
        <a:off x="1665556" y="1247845"/>
        <a:ext cx="2736502" cy="1094601"/>
      </dsp:txXfrm>
    </dsp:sp>
    <dsp:sp modelId="{B8ADF616-8515-4557-8605-5F1E4E9A4EFD}">
      <dsp:nvSpPr>
        <dsp:cNvPr id="7" name="Угол 6"/>
        <dsp:cNvSpPr/>
      </dsp:nvSpPr>
      <dsp:spPr bwMode="white">
        <a:xfrm>
          <a:off x="4046313" y="1340886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Китайские</a:t>
          </a:r>
          <a:r>
            <a:rPr lang="ru-RU" sz="1800" b="1" i="1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источники</a:t>
          </a:r>
          <a:endParaRPr lang="ru-RU" sz="1800" b="0" i="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046313" y="1340886"/>
        <a:ext cx="2271296" cy="908519"/>
      </dsp:txXfrm>
    </dsp:sp>
    <dsp:sp modelId="{FD9E6638-7C42-448D-8CDA-0E60E18FDCC6}">
      <dsp:nvSpPr>
        <dsp:cNvPr id="8" name="Угол 7"/>
        <dsp:cNvSpPr/>
      </dsp:nvSpPr>
      <dsp:spPr bwMode="white">
        <a:xfrm>
          <a:off x="5980316" y="1340886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Сыма</a:t>
          </a: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Цянь</a:t>
          </a:r>
          <a:endParaRPr lang="ru-RU" sz="1800" b="0" i="0" dirty="0" smtClean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«</a:t>
          </a: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Исторические</a:t>
          </a:r>
          <a:r>
            <a:rPr lang="ru-RU" sz="1800" b="1" i="1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записки» </a:t>
          </a:r>
          <a:endParaRPr>
            <a:solidFill>
              <a:schemeClr val="dk1"/>
            </a:solidFill>
          </a:endParaRPr>
        </a:p>
      </dsp:txBody>
      <dsp:txXfrm>
        <a:off x="5980316" y="1340886"/>
        <a:ext cx="2271296" cy="908519"/>
      </dsp:txXfrm>
    </dsp:sp>
    <dsp:sp modelId="{5129ED2B-909B-4CAC-B5AC-6252BA964B10}">
      <dsp:nvSpPr>
        <dsp:cNvPr id="9" name="Пятиугольник 8"/>
        <dsp:cNvSpPr/>
      </dsp:nvSpPr>
      <dsp:spPr bwMode="white">
        <a:xfrm>
          <a:off x="1665556" y="2495689"/>
          <a:ext cx="2736502" cy="1094601"/>
        </a:xfrm>
        <a:prstGeom prst="homePlate">
          <a:avLst/>
        </a:prstGeom>
      </dsp:spPr>
      <dsp:style>
        <a:lnRef idx="3">
          <a:schemeClr val="lt1"/>
        </a:lnRef>
        <a:fillRef idx="1">
          <a:schemeClr val="accent1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Общественное устройство</a:t>
          </a:r>
        </a:p>
      </dsp:txBody>
      <dsp:txXfrm>
        <a:off x="1665556" y="2495689"/>
        <a:ext cx="2736502" cy="1094601"/>
      </dsp:txXfrm>
    </dsp:sp>
    <dsp:sp modelId="{3D9E35AA-D481-4E89-B866-D6A8B924CBBE}">
      <dsp:nvSpPr>
        <dsp:cNvPr id="10" name="Угол 9"/>
        <dsp:cNvSpPr/>
      </dsp:nvSpPr>
      <dsp:spPr bwMode="white">
        <a:xfrm>
          <a:off x="4046313" y="2588730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Правитель </a:t>
          </a:r>
          <a:r>
            <a:rPr lang="ru-RU" sz="1800" b="0" i="0" dirty="0" err="1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гуньмо</a:t>
          </a:r>
          <a:endParaRPr lang="ru-RU" sz="18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046313" y="2588730"/>
        <a:ext cx="2271296" cy="908519"/>
      </dsp:txXfrm>
    </dsp:sp>
    <dsp:sp modelId="{59B0246A-4EA5-4DAE-91BE-68380E1ED3F9}">
      <dsp:nvSpPr>
        <dsp:cNvPr id="11" name="Угол 10"/>
        <dsp:cNvSpPr/>
      </dsp:nvSpPr>
      <dsp:spPr bwMode="white">
        <a:xfrm>
          <a:off x="5999627" y="2588730"/>
          <a:ext cx="2271296" cy="908519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22860" tIns="11430" rIns="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dk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знать, воины, жрецы</a:t>
          </a:r>
          <a:endParaRPr lang="ru-RU" sz="1800" dirty="0">
            <a:solidFill>
              <a:schemeClr val="dk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999627" y="2588730"/>
        <a:ext cx="2271296" cy="908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561070" cy="4185920"/>
        <a:chOff x="0" y="0"/>
        <a:chExt cx="8561070" cy="4185920"/>
      </a:xfrm>
    </dsp:grpSpPr>
    <dsp:sp modelId="{8BA1001D-6D17-49F4-9531-CB1B0E60F39E}">
      <dsp:nvSpPr>
        <dsp:cNvPr id="3" name="Скругленный прямоугольник 2"/>
        <dsp:cNvSpPr/>
      </dsp:nvSpPr>
      <dsp:spPr bwMode="white">
        <a:xfrm>
          <a:off x="0" y="0"/>
          <a:ext cx="7276909" cy="125577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Основное место расселения – долина реки Сырдарья</a:t>
          </a:r>
          <a:endParaRPr lang="ru-RU" sz="2000" b="0" i="0" dirty="0" smtClean="0">
            <a:solidFill>
              <a:schemeClr val="tx1"/>
            </a:solidFill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граничили с сарматами, аланами,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уйсунами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и Китаем</a:t>
          </a:r>
        </a:p>
      </dsp:txBody>
      <dsp:txXfrm>
        <a:off x="0" y="0"/>
        <a:ext cx="7276909" cy="1255776"/>
      </dsp:txXfrm>
    </dsp:sp>
    <dsp:sp modelId="{88C08A7E-BE4A-4881-836E-E4BCD38AB7EB}">
      <dsp:nvSpPr>
        <dsp:cNvPr id="4" name="Скругленный прямоугольник 3"/>
        <dsp:cNvSpPr/>
      </dsp:nvSpPr>
      <dsp:spPr bwMode="white">
        <a:xfrm>
          <a:off x="496906" y="1012114"/>
          <a:ext cx="7276909" cy="125577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shade val="80000"/>
            <a:hueOff val="210000"/>
            <a:satOff val="9804"/>
            <a:lumOff val="13333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Во главе государства великий хан с тремя визирями</a:t>
          </a:r>
          <a:endParaRPr lang="ru-RU" sz="2000" b="0" i="0" dirty="0" smtClean="0">
            <a:solidFill>
              <a:schemeClr val="tx1"/>
            </a:solidFill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делились на 5 владений, управляемых малыми ханами</a:t>
          </a:r>
        </a:p>
      </dsp:txBody>
      <dsp:txXfrm>
        <a:off x="496906" y="1012114"/>
        <a:ext cx="7276909" cy="1255776"/>
      </dsp:txXfrm>
    </dsp:sp>
    <dsp:sp modelId="{C9F8ED74-FA23-4AF0-B085-EC01A522E409}">
      <dsp:nvSpPr>
        <dsp:cNvPr id="5" name="Скругленный прямоугольник 4"/>
        <dsp:cNvSpPr/>
      </dsp:nvSpPr>
      <dsp:spPr bwMode="white">
        <a:xfrm>
          <a:off x="1013023" y="2077272"/>
          <a:ext cx="7276909" cy="1255776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1">
            <a:shade val="80000"/>
            <a:hueOff val="420000"/>
            <a:satOff val="19608"/>
            <a:lumOff val="26667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200" tIns="76200" rIns="76200" bIns="7620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Кауншинская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Отрар-каратауская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, 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Жетыасарская</a:t>
          </a: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endParaRPr lang="ru-RU" sz="2000" b="0" i="0" dirty="0" smtClean="0">
            <a:solidFill>
              <a:schemeClr val="tx1"/>
            </a:solidFill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центр городской культуры - городище Кок-</a:t>
          </a:r>
          <a:r>
            <a:rPr lang="ru-RU" sz="2000" b="0" i="0" dirty="0" err="1" smtClean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Мардан</a:t>
          </a:r>
        </a:p>
      </dsp:txBody>
      <dsp:txXfrm>
        <a:off x="1013023" y="2077272"/>
        <a:ext cx="7276909" cy="1255776"/>
      </dsp:txXfrm>
    </dsp:sp>
    <dsp:sp modelId="{6CEEB1CD-6A40-44A0-B931-6EEBD0805E89}">
      <dsp:nvSpPr>
        <dsp:cNvPr id="6" name="Стрелка вниз 5"/>
        <dsp:cNvSpPr/>
      </dsp:nvSpPr>
      <dsp:spPr bwMode="white">
        <a:xfrm>
          <a:off x="6460655" y="952297"/>
          <a:ext cx="816254" cy="816254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>
            <a:solidFill>
              <a:schemeClr val="dk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0655" y="952297"/>
        <a:ext cx="816254" cy="816254"/>
      </dsp:txXfrm>
    </dsp:sp>
    <dsp:sp modelId="{37F6A949-3536-4694-8A04-49E5739BC527}">
      <dsp:nvSpPr>
        <dsp:cNvPr id="7" name="Стрелка вниз 6"/>
        <dsp:cNvSpPr/>
      </dsp:nvSpPr>
      <dsp:spPr bwMode="white">
        <a:xfrm>
          <a:off x="7027710" y="2036965"/>
          <a:ext cx="816254" cy="816254"/>
        </a:xfrm>
        <a:prstGeom prst="downArrow">
          <a:avLst>
            <a:gd name="adj1" fmla="val 55000"/>
            <a:gd name="adj2" fmla="val 45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>
            <a:solidFill>
              <a:schemeClr val="dk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7710" y="2036965"/>
        <a:ext cx="816254" cy="816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1600572"/>
            <a:ext cx="10361851" cy="178052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827"/>
            <a:ext cx="8533289" cy="1473541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1448137"/>
            <a:ext cx="2742843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48136"/>
            <a:ext cx="8025356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2203" y="4204566"/>
            <a:ext cx="3834740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1974" y="4076235"/>
            <a:ext cx="7391724" cy="85033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147" y="4088509"/>
            <a:ext cx="7289691" cy="77445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8347" y="4075120"/>
            <a:ext cx="4410092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184" y="4059495"/>
            <a:ext cx="11629655" cy="13301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4" y="2464131"/>
            <a:ext cx="10361851" cy="1524354"/>
          </a:xfrm>
        </p:spPr>
        <p:txBody>
          <a:bodyPr anchor="t">
            <a:normAutofit/>
          </a:bodyPr>
          <a:lstStyle>
            <a:lvl1pPr algn="ctr">
              <a:defRPr sz="4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7" y="1437785"/>
            <a:ext cx="8555866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1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90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1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5" y="3429797"/>
            <a:ext cx="5092744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 i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3429797"/>
            <a:ext cx="5095592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356"/>
            <a:ext cx="11629655" cy="1330182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3" y="3582232"/>
            <a:ext cx="4469817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75"/>
              </a:spcAft>
              <a:buNone/>
              <a:defRPr sz="1800">
                <a:solidFill>
                  <a:schemeClr val="tx2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3" y="2286531"/>
            <a:ext cx="4469817" cy="1253019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10" y="1829225"/>
            <a:ext cx="5204757" cy="381088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30" y="338746"/>
            <a:ext cx="5082865" cy="2430498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8" y="2786180"/>
            <a:ext cx="5090626" cy="24220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918"/>
            <a:ext cx="4754261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00">
                <a:solidFill>
                  <a:schemeClr val="bg1"/>
                </a:solidFill>
              </a:defRPr>
            </a:lvl1pPr>
            <a:lvl2pPr marL="438150" indent="0">
              <a:buNone/>
              <a:defRPr sz="2700"/>
            </a:lvl2pPr>
            <a:lvl3pPr marL="876300" indent="0">
              <a:buNone/>
              <a:defRPr sz="2300"/>
            </a:lvl3pPr>
            <a:lvl4pPr marL="1314450" indent="0">
              <a:buNone/>
              <a:defRPr sz="1900"/>
            </a:lvl4pPr>
            <a:lvl5pPr marL="1751965" indent="0">
              <a:buNone/>
              <a:defRPr sz="1900"/>
            </a:lvl5pPr>
            <a:lvl6pPr marL="2190115" indent="0">
              <a:buNone/>
              <a:defRPr sz="1900"/>
            </a:lvl6pPr>
            <a:lvl7pPr marL="2628265" indent="0">
              <a:buNone/>
              <a:defRPr sz="1900"/>
            </a:lvl7pPr>
            <a:lvl8pPr marL="3066415" indent="0">
              <a:buNone/>
              <a:defRPr sz="1900"/>
            </a:lvl8pPr>
            <a:lvl9pPr marL="3504565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819"/>
            <a:ext cx="11629655" cy="1330182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408"/>
            <a:ext cx="10971372" cy="1253019"/>
          </a:xfrm>
          <a:prstGeom prst="rect">
            <a:avLst/>
          </a:prstGeom>
        </p:spPr>
        <p:txBody>
          <a:bodyPr vert="horz" lIns="87611" tIns="43805" rIns="87611" bIns="4380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1613"/>
            <a:ext cx="5048263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3" y="6251613"/>
            <a:ext cx="5048265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60" y="6251611"/>
            <a:ext cx="1548899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7" y="2676087"/>
            <a:ext cx="9876492" cy="3451494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300" rtl="0" eaLnBrk="1" latinLnBrk="0" hangingPunct="1">
        <a:spcBef>
          <a:spcPct val="0"/>
        </a:spcBef>
        <a:buNone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2890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51815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1978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09537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02080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0815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485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2156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2826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1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2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4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5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8" Type="http://schemas.openxmlformats.org/officeDocument/2006/relationships/diagramData" Target="../diagrams/data2.xml"/><Relationship Id="rId7" Type="http://schemas.microsoft.com/office/2007/relationships/hdphoto" Target="../media/image4.wdp"/><Relationship Id="rId6" Type="http://schemas.openxmlformats.org/officeDocument/2006/relationships/image" Target="../media/image3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slideLayout" Target="../slideLayouts/slideLayout2.xml"/><Relationship Id="rId12" Type="http://schemas.microsoft.com/office/2007/relationships/diagramDrawing" Target="../diagrams/drawing2.xml"/><Relationship Id="rId11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microsoft.com/office/2007/relationships/diagramDrawing" Target="../diagrams/drawin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3" Type="http://schemas.openxmlformats.org/officeDocument/2006/relationships/diagramData" Target="../diagrams/data4.xml"/><Relationship Id="rId2" Type="http://schemas.microsoft.com/office/2007/relationships/hdphoto" Target="../media/image9.wdp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microsoft.com/office/2007/relationships/hdphoto" Target="../media/image13.wdp"/><Relationship Id="rId6" Type="http://schemas.openxmlformats.org/officeDocument/2006/relationships/image" Target="../media/image12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0694" y="1939162"/>
            <a:ext cx="6782610" cy="144813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№2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Генезис всаднической культуры </a:t>
            </a:r>
            <a:endParaRPr lang="ru-RU" sz="26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3"/>
          <p:cNvSpPr txBox="1"/>
          <p:nvPr/>
        </p:nvSpPr>
        <p:spPr>
          <a:xfrm>
            <a:off x="210185" y="299085"/>
            <a:ext cx="11424285" cy="1145540"/>
          </a:xfrm>
          <a:prstGeom prst="rect">
            <a:avLst/>
          </a:prstGeom>
        </p:spPr>
        <p:txBody>
          <a:bodyPr vert="horz" lIns="87611" tIns="43805" rIns="87611" bIns="43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20754" y="4476759"/>
            <a:ext cx="5001245" cy="99729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/>
          <p:nvPr/>
        </p:nvSpPr>
        <p:spPr>
          <a:xfrm>
            <a:off x="4790214" y="6155175"/>
            <a:ext cx="2738226" cy="52477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45" y="1219200"/>
            <a:ext cx="10252922" cy="55194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charset="0"/>
              <a:buChar char="ü"/>
              <a:tabLst>
                <a:tab pos="598805" algn="l"/>
              </a:tabLst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Сакские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племена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заложили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основу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формирования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раннекочевой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</a:t>
            </a:r>
            <a:r>
              <a:rPr lang="en-US" alt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Империя</a:t>
            </a:r>
            <a:r>
              <a:rPr lang="en-US" alt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Хунну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была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централизованным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кочевым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государством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которое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повлияло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тюркизацию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Центральной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Азии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charset="0"/>
              <a:buChar char="ü"/>
              <a:tabLst>
                <a:tab pos="598805" algn="l"/>
              </a:tabLst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Усуни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создали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мощное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объединение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способствовавшее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развитию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экономических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культурных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связей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Китаем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соседними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государствами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charset="0"/>
              <a:buChar char="ü"/>
              <a:tabLst>
                <a:tab pos="598805" algn="l"/>
              </a:tabLst>
            </a:pPr>
            <a:r>
              <a:rPr lang="ru-RU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Государство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Кангюй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оставил</a:t>
            </a:r>
            <a:r>
              <a:rPr lang="ru-RU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значительное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культурное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наследие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включая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достижения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металлургии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земледелии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военной</a:t>
            </a:r>
            <a:r>
              <a:rPr lang="en-US" altLang="ru-RU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тактике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918" y="491066"/>
            <a:ext cx="2971800" cy="83376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СПИСОК ЛИТЕРАТУРЫ</a:t>
            </a:r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94945" y="1263650"/>
            <a:ext cx="11390330" cy="5087620"/>
          </a:xfrm>
          <a:prstGeom prst="rect">
            <a:avLst/>
          </a:prstGeom>
        </p:spPr>
        <p:txBody>
          <a:bodyPr wrap="square" lIns="87611" tIns="43805" rIns="87611" bIns="43805">
            <a:noAutofit/>
          </a:bodyPr>
          <a:lstStyle/>
          <a:p>
            <a:pPr algn="just" fontAlgn="base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Абилев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А.К., Евдокимов В.В. Казахстан в древности. Караганда, 1991. 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-</a:t>
            </a:r>
            <a:r>
              <a:rPr lang="ru-RU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128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 fontAlgn="base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Акишев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Искусство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мифология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саков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Алма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-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Ата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1984. -</a:t>
            </a:r>
            <a:r>
              <a:rPr lang="ru-RU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176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altLang="ru-RU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Акишев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Курган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Иссык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Искусство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саков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Казахстана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Москва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1978.</a:t>
            </a:r>
            <a:r>
              <a:rPr lang="ru-RU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- 132 с. </a:t>
            </a:r>
            <a:endParaRPr lang="en-US" altLang="ru-RU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Гумилев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Л.Н.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История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народа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хунну</a:t>
            </a: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М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., 1998. </a:t>
            </a:r>
            <a:r>
              <a:rPr lang="ru-RU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- 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448 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altLang="ru-RU" sz="2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Омаров</a:t>
            </a:r>
            <a:r>
              <a:rPr lang="en-US" altLang="en-US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Г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Сак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-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скиф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археологиясы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: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хрестоматия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Алматы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2021. </a:t>
            </a:r>
            <a:r>
              <a:rPr lang="ru-RU" alt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342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altLang="ru-RU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ru-RU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Толеубаев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Т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Раннесакская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шиликтинская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культура</a:t>
            </a:r>
            <a:r>
              <a:rPr lang="ru-RU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Алматы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, 2018. </a:t>
            </a:r>
            <a:r>
              <a:rPr lang="ru-RU" alt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528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altLang="ru-RU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Туменова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М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История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Казахстана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: </a:t>
            </a:r>
            <a:r>
              <a:rPr lang="en-US" alt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Учебник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2015.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http://rmebrk.kz/book/1150878</a:t>
            </a:r>
            <a:r>
              <a:rPr lang="en-US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en-US" altLang="ru-RU" sz="24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-753035" y="-84068"/>
            <a:ext cx="6083102" cy="19397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621665" rtl="0" eaLnBrk="1" latinLnBrk="0" hangingPunct="1">
              <a:spcBef>
                <a:spcPct val="0"/>
              </a:spcBef>
              <a:buNone/>
              <a:defRPr sz="2995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83" y="1593879"/>
            <a:ext cx="9624118" cy="41727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 Этнополитическая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 социальная история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племен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эпохи раннего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железа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Политическая история империи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хунну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сюнну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3. Этнополитические объединения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усуней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Семиречья и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Тянь-Шаня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4. Историко-культурное наследие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Кангюй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88" y="405235"/>
            <a:ext cx="6837859" cy="114326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525" y="1265555"/>
            <a:ext cx="9361170" cy="47637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ключевых аспектов зарождения всаднической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</a:t>
            </a: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Основные задачи лекции:</a:t>
            </a:r>
            <a:endParaRPr lang="ru-RU" sz="2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изучить происхождение и этнополитическую историю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сакских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племён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рассмотреть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особенности государственного и политического </a:t>
            </a:r>
            <a:r>
              <a:rPr lang="en-US" alt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устройства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хунну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усуней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кангюев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100" y="162887"/>
            <a:ext cx="5706297" cy="125301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7177" y="270496"/>
            <a:ext cx="7313689" cy="80827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ЖЕЛЕЗНЫЙ ВЕК НА ТЕРРИТОРИИ КАЗАХСТАНА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1236345"/>
          <a:ext cx="4442460" cy="5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95" y="2599266"/>
            <a:ext cx="2628000" cy="2658634"/>
          </a:xfrm>
          <a:prstGeom prst="flowChartConnector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3"/>
          <p:cNvGraphicFramePr/>
          <p:nvPr/>
        </p:nvGraphicFramePr>
        <p:xfrm>
          <a:off x="1323339" y="1236134"/>
          <a:ext cx="9657927" cy="532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9370" y="195956"/>
            <a:ext cx="6561667" cy="125301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ПЛЕМЕНА ЭПОХИ РАННЕГО ЖЕЛЕЗА 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ТЕРРИТОРИИ КАЗАХСТАНА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1557020"/>
            <a:ext cx="799592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7"/>
          <a:stretch>
            <a:fillRect/>
          </a:stretch>
        </p:blipFill>
        <p:spPr bwMode="auto">
          <a:xfrm>
            <a:off x="750019" y="234192"/>
            <a:ext cx="2441275" cy="26997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0989" y="485803"/>
            <a:ext cx="6468196" cy="614081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ПОЛИТИЧЕСКАЯ ИСТОРИЯ САКОВ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26602" y="2887685"/>
          <a:ext cx="9245600" cy="304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6"/>
          <a:stretch>
            <a:fillRect/>
          </a:stretch>
        </p:blipFill>
        <p:spPr bwMode="auto">
          <a:xfrm>
            <a:off x="1971040" y="1656080"/>
            <a:ext cx="586613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/>
        </p:nvGraphicFramePr>
        <p:xfrm>
          <a:off x="59690" y="1753235"/>
          <a:ext cx="9052560" cy="465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971252" y="461677"/>
            <a:ext cx="5579533" cy="66889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ОБРАЗОВАНИЕ ДЕРЖАВЫ ХУННУ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-257175" y="1063625"/>
          <a:ext cx="9936480" cy="359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792" y="401923"/>
            <a:ext cx="8229600" cy="955564"/>
          </a:xfrm>
        </p:spPr>
        <p:txBody>
          <a:bodyPr anchor="t"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ЭТНОПОЛИТИЧЕСКИЕ ОБЪЕДИНЕНИЯ УСУНЕЙ 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0" b="74138" l="9879" r="8979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70" y="4654030"/>
            <a:ext cx="8374064" cy="1772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120000">
            <a:off x="1883800" y="6066644"/>
            <a:ext cx="578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Каргалинская диадема — ювелирное искусство </a:t>
            </a:r>
            <a:r>
              <a:rPr lang="ru-RU" b="1" dirty="0" err="1" smtClean="0">
                <a:latin typeface="Arial Narrow" panose="020B0606020202030204" pitchFamily="34" charset="0"/>
              </a:rPr>
              <a:t>усуней</a:t>
            </a:r>
            <a:endParaRPr lang="ru-RU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27050" y="3062605"/>
          <a:ext cx="8561070" cy="418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1977" y="362459"/>
            <a:ext cx="4235570" cy="653848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ГОСУДАРСТВО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КАНГЮЙ 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lum bright="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5" t="3228" r="4308" b="14000"/>
          <a:stretch>
            <a:fillRect/>
          </a:stretch>
        </p:blipFill>
        <p:spPr bwMode="auto">
          <a:xfrm>
            <a:off x="262255" y="362585"/>
            <a:ext cx="3575050" cy="245618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1962</Words>
  <Application>WPS Presentation</Application>
  <PresentationFormat>Произвольный</PresentationFormat>
  <Paragraphs>56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Symbol</vt:lpstr>
      <vt:lpstr>Arial Narrow</vt:lpstr>
      <vt:lpstr>Times New Roman</vt:lpstr>
      <vt:lpstr>Tahoma</vt:lpstr>
      <vt:lpstr>Wingdings</vt:lpstr>
      <vt:lpstr>Candara</vt:lpstr>
      <vt:lpstr>Microsoft YaHei</vt:lpstr>
      <vt:lpstr>Arial Unicode MS</vt:lpstr>
      <vt:lpstr>Calibri</vt:lpstr>
      <vt:lpstr>Волна</vt:lpstr>
      <vt:lpstr>«ИСТОРИЯ КАЗАХСТАНА»  ЛЕКЦИЯ №2  Генезис всаднической культуры </vt:lpstr>
      <vt:lpstr>СОДЕРЖАНИЕ ЛЕКЦИИ </vt:lpstr>
      <vt:lpstr>ЦЕЛИ И ЗАДАЧИ ЛЕКЦИИ</vt:lpstr>
      <vt:lpstr>ЖЕЛЕЗНЫЙ ВЕК НА ТЕРРИТОРИИ КАЗАХСТАНА</vt:lpstr>
      <vt:lpstr>ПЛЕМЕНА ЭПОХИ РАННЕГО ЖЕЛЕЗА  НА ТЕРРИТОРИИ КАЗАХСТАНА</vt:lpstr>
      <vt:lpstr>PowerPoint 演示文稿</vt:lpstr>
      <vt:lpstr>PowerPoint 演示文稿</vt:lpstr>
      <vt:lpstr>PowerPoint 演示文稿</vt:lpstr>
      <vt:lpstr>PowerPoint 演示文稿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188</cp:revision>
  <dcterms:created xsi:type="dcterms:W3CDTF">2024-10-01T00:35:00Z</dcterms:created>
  <dcterms:modified xsi:type="dcterms:W3CDTF">2025-04-14T03:17:42Z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AB90FC4540ED4ED3B25B82F2CD177503_12</vt:lpwstr>
  </property>
  <property fmtid="{D5CDD505-2E9C-101B-9397-08002B2CF9AE}" pid="3" name="KSOProductBuildVer">
    <vt:lpwstr>1049-12.2.0.20782</vt:lpwstr>
  </property>
</Properties>
</file>