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0" r:id="rId2"/>
    <p:sldId id="259" r:id="rId3"/>
    <p:sldId id="260" r:id="rId4"/>
    <p:sldId id="288" r:id="rId5"/>
    <p:sldId id="289" r:id="rId6"/>
    <p:sldId id="290" r:id="rId7"/>
    <p:sldId id="292" r:id="rId8"/>
    <p:sldId id="293" r:id="rId9"/>
    <p:sldId id="294" r:id="rId10"/>
    <p:sldId id="295" r:id="rId11"/>
    <p:sldId id="296" r:id="rId12"/>
    <p:sldId id="284" r:id="rId13"/>
    <p:sldId id="269" r:id="rId14"/>
  </p:sldIdLst>
  <p:sldSz cx="12190413" cy="6859588"/>
  <p:notesSz cx="6858000" cy="9144000"/>
  <p:defaultTextStyle>
    <a:defPPr>
      <a:defRPr lang="ru-RU"/>
    </a:defPPr>
    <a:lvl1pPr marL="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7630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14450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519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19011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282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06641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04565" algn="l" defTabSz="8763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3B3"/>
    <a:srgbClr val="E9C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237" autoAdjust="0"/>
  </p:normalViewPr>
  <p:slideViewPr>
    <p:cSldViewPr snapToGrid="0" showGuides="1">
      <p:cViewPr>
        <p:scale>
          <a:sx n="95" d="100"/>
          <a:sy n="95" d="100"/>
        </p:scale>
        <p:origin x="-91" y="-58"/>
      </p:cViewPr>
      <p:guideLst>
        <p:guide orient="horz" pos="2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5AAD33-EA4D-4A01-84D2-D65E1BF20628}" type="doc">
      <dgm:prSet loTypeId="urn:microsoft.com/office/officeart/2005/8/layout/arrow5" loCatId="process" qsTypeId="urn:microsoft.com/office/officeart/2005/8/quickstyle/simple5" qsCatId="simple" csTypeId="urn:microsoft.com/office/officeart/2005/8/colors/accent1_5#1" csCatId="colorful" phldr="1"/>
      <dgm:spPr/>
      <dgm:t>
        <a:bodyPr/>
        <a:lstStyle/>
        <a:p>
          <a:endParaRPr lang="ru-RU"/>
        </a:p>
      </dgm:t>
    </dgm:pt>
    <dgm:pt modelId="{92023101-EC6B-4AAB-86B9-2A51CAA1D51F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Arial Narrow" panose="020B0606020202030204" pitchFamily="34" charset="0"/>
            </a:rPr>
            <a:t>Геополитика </a:t>
          </a: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Arial Narrow" panose="020B0606020202030204" pitchFamily="34" charset="0"/>
            </a:rPr>
            <a:t>политическая концепция, определяющая внешнюю политику географическими факторами </a:t>
          </a:r>
        </a:p>
      </dgm:t>
    </dgm:pt>
    <dgm:pt modelId="{D0E6DDDC-ACFF-4FEA-A8AA-EE4FEDDE7C26}" type="parTrans" cxnId="{DEBD7B36-19DA-45AB-B64F-F242A7CA9A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31A050E-7651-43F4-89FC-E2C11CA0EE99}" type="sibTrans" cxnId="{DEBD7B36-19DA-45AB-B64F-F242A7CA9A3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F487CC4-A572-4C00-9366-2182AD03AA9C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smtClean="0">
              <a:solidFill>
                <a:schemeClr val="tx1"/>
              </a:solidFill>
              <a:latin typeface="Arial Narrow" panose="020B0606020202030204" pitchFamily="34" charset="0"/>
            </a:rPr>
            <a:t>Казахстан</a:t>
          </a:r>
          <a:r>
            <a:rPr lang="ru-RU" sz="1800" smtClean="0">
              <a:solidFill>
                <a:schemeClr val="tx1"/>
              </a:solidFill>
              <a:latin typeface="Arial Narrow" panose="020B0606020202030204" pitchFamily="34" charset="0"/>
            </a:rPr>
            <a:t> 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smtClean="0">
              <a:solidFill>
                <a:schemeClr val="tx1"/>
              </a:solidFill>
              <a:latin typeface="Arial Narrow" panose="020B0606020202030204" pitchFamily="34" charset="0"/>
            </a:rPr>
            <a:t>центр Евразии Соседи</a:t>
          </a:r>
          <a:r>
            <a:rPr lang="en-US" sz="1800" smtClean="0">
              <a:solidFill>
                <a:schemeClr val="tx1"/>
              </a:solidFill>
              <a:latin typeface="Arial Narrow" panose="020B0606020202030204" pitchFamily="34" charset="0"/>
            </a:rPr>
            <a:t>:</a:t>
          </a:r>
          <a:r>
            <a:rPr lang="ru-RU" sz="1800" smtClean="0">
              <a:solidFill>
                <a:schemeClr val="tx1"/>
              </a:solidFill>
              <a:latin typeface="Arial Narrow" panose="020B0606020202030204" pitchFamily="34" charset="0"/>
            </a:rPr>
            <a:t> Россия, Китай, исламские государства 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smtClean="0">
              <a:solidFill>
                <a:schemeClr val="tx1"/>
              </a:solidFill>
              <a:latin typeface="Arial Narrow" panose="020B0606020202030204" pitchFamily="34" charset="0"/>
            </a:rPr>
            <a:t>Средней Азии</a:t>
          </a:r>
          <a:endParaRPr lang="ru-RU" sz="1800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3836329-562A-46EF-9FF0-388A2AE9F73E}" type="parTrans" cxnId="{136A31B5-2408-4ECF-B8E9-A6B4226A2A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E42377D-A969-4AD3-9713-51E2FCA31D04}" type="sibTrans" cxnId="{136A31B5-2408-4ECF-B8E9-A6B4226A2A8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2B298F2-024D-44F9-BA3F-C7175D2BBC4F}" type="pres">
      <dgm:prSet presAssocID="{6C5AAD33-EA4D-4A01-84D2-D65E1BF206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F6F8A6-219B-4EFD-9744-22109E3B459D}" type="pres">
      <dgm:prSet presAssocID="{92023101-EC6B-4AAB-86B9-2A51CAA1D51F}" presName="arrow" presStyleLbl="node1" presStyleIdx="0" presStyleCnt="2" custScaleX="67039" custScaleY="71036" custRadScaleRad="114009" custRadScaleInc="777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  <dgm:pt modelId="{9459CA17-86BE-4898-9F65-82F76CA049FD}" type="pres">
      <dgm:prSet presAssocID="{AF487CC4-A572-4C00-9366-2182AD03AA9C}" presName="arrow" presStyleLbl="node1" presStyleIdx="1" presStyleCnt="2" custScaleX="71005" custScaleY="71103" custRadScaleRad="125831" custRadScaleInc="-5696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ru-RU"/>
        </a:p>
      </dgm:t>
    </dgm:pt>
  </dgm:ptLst>
  <dgm:cxnLst>
    <dgm:cxn modelId="{539D972C-2EF8-45A9-8558-2EACFB499605}" type="presOf" srcId="{92023101-EC6B-4AAB-86B9-2A51CAA1D51F}" destId="{61F6F8A6-219B-4EFD-9744-22109E3B459D}" srcOrd="0" destOrd="0" presId="urn:microsoft.com/office/officeart/2005/8/layout/arrow5"/>
    <dgm:cxn modelId="{31759A29-3B5B-4955-BD9F-20D7F5EB9B50}" type="presOf" srcId="{AF487CC4-A572-4C00-9366-2182AD03AA9C}" destId="{9459CA17-86BE-4898-9F65-82F76CA049FD}" srcOrd="0" destOrd="0" presId="urn:microsoft.com/office/officeart/2005/8/layout/arrow5"/>
    <dgm:cxn modelId="{20CB7F50-7E09-40E9-B8C1-CB9C733BED9C}" type="presOf" srcId="{6C5AAD33-EA4D-4A01-84D2-D65E1BF20628}" destId="{72B298F2-024D-44F9-BA3F-C7175D2BBC4F}" srcOrd="0" destOrd="0" presId="urn:microsoft.com/office/officeart/2005/8/layout/arrow5"/>
    <dgm:cxn modelId="{DEBD7B36-19DA-45AB-B64F-F242A7CA9A39}" srcId="{6C5AAD33-EA4D-4A01-84D2-D65E1BF20628}" destId="{92023101-EC6B-4AAB-86B9-2A51CAA1D51F}" srcOrd="0" destOrd="0" parTransId="{D0E6DDDC-ACFF-4FEA-A8AA-EE4FEDDE7C26}" sibTransId="{531A050E-7651-43F4-89FC-E2C11CA0EE99}"/>
    <dgm:cxn modelId="{136A31B5-2408-4ECF-B8E9-A6B4226A2A88}" srcId="{6C5AAD33-EA4D-4A01-84D2-D65E1BF20628}" destId="{AF487CC4-A572-4C00-9366-2182AD03AA9C}" srcOrd="1" destOrd="0" parTransId="{93836329-562A-46EF-9FF0-388A2AE9F73E}" sibTransId="{9E42377D-A969-4AD3-9713-51E2FCA31D04}"/>
    <dgm:cxn modelId="{0BFF2635-5724-40D7-B19C-6B1E3DC213F8}" type="presParOf" srcId="{72B298F2-024D-44F9-BA3F-C7175D2BBC4F}" destId="{61F6F8A6-219B-4EFD-9744-22109E3B459D}" srcOrd="0" destOrd="0" presId="urn:microsoft.com/office/officeart/2005/8/layout/arrow5"/>
    <dgm:cxn modelId="{A3B24F50-79D1-40DD-93B4-0A0D6EB5371F}" type="presParOf" srcId="{72B298F2-024D-44F9-BA3F-C7175D2BBC4F}" destId="{9459CA17-86BE-4898-9F65-82F76CA049F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39DBE5-44EB-439E-A09C-62FF8990BBB8}" type="doc">
      <dgm:prSet loTypeId="urn:microsoft.com/office/officeart/2005/8/layout/hierarchy6" loCatId="hierarchy" qsTypeId="urn:microsoft.com/office/officeart/2005/8/quickstyle/simple3#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3964B18-0A46-4BB8-AE33-0D11BC36ACE8}">
      <dgm:prSet phldrT="[Текст]" custT="1"/>
      <dgm:spPr/>
      <dgm:t>
        <a:bodyPr/>
        <a:lstStyle/>
        <a:p>
          <a:r>
            <a:rPr lang="ru-RU" sz="1800" dirty="0" smtClean="0">
              <a:latin typeface="Arial Narrow" panose="020B0606020202030204" pitchFamily="34" charset="0"/>
            </a:rPr>
            <a:t>Республика Казахстан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B9F1504A-B06E-40EB-930C-41E66FAA45E0}" type="parTrans" cxnId="{DDC3461F-A784-4F0D-B741-B8AE0B7AAA5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759A69B-2A0A-4ED1-B669-FF8C0D513D66}" type="sibTrans" cxnId="{DDC3461F-A784-4F0D-B741-B8AE0B7AAA5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B7CED68-2C11-4CC1-A12D-A22842808829}">
      <dgm:prSet phldrT="[Текст]" custT="1"/>
      <dgm:spPr/>
      <dgm:t>
        <a:bodyPr/>
        <a:lstStyle/>
        <a:p>
          <a:r>
            <a:rPr lang="ru-RU" sz="1800" b="0" i="0" smtClean="0">
              <a:latin typeface="Arial Narrow" panose="020B0606020202030204" pitchFamily="34" charset="0"/>
            </a:rPr>
            <a:t>Тюркско-исламский мир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B2239316-D70E-4E3A-ACEE-73564CED8FC8}" type="parTrans" cxnId="{9B744D56-1B16-4069-AF29-61A4B79F752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800FD3E-1C7E-496F-A5F9-40D51D94E57A}" type="sibTrans" cxnId="{9B744D56-1B16-4069-AF29-61A4B79F752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66EBB8B-9579-40D5-81AD-0CA32B4686BF}">
      <dgm:prSet phldrT="[Текст]" custT="1"/>
      <dgm:spPr/>
      <dgm:t>
        <a:bodyPr/>
        <a:lstStyle/>
        <a:p>
          <a:r>
            <a:rPr lang="ru-RU" sz="1800" b="0" i="0" smtClean="0">
              <a:latin typeface="Arial Narrow" panose="020B0606020202030204" pitchFamily="34" charset="0"/>
            </a:rPr>
            <a:t>Россия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A11E27BC-88BA-4F0D-A171-CD03D0D6C45A}" type="parTrans" cxnId="{5858E75B-1E4A-4334-AD84-E26D7E67DC7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648F6E2-C3DF-43C9-B784-CC3138A47758}" type="sibTrans" cxnId="{5858E75B-1E4A-4334-AD84-E26D7E67DC7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971BDFE-186C-4451-A7EB-0C8D8EFD4A75}">
      <dgm:prSet phldrT="[Текст]" custT="1"/>
      <dgm:spPr/>
      <dgm:t>
        <a:bodyPr/>
        <a:lstStyle/>
        <a:p>
          <a:r>
            <a:rPr lang="ru-RU" sz="1800" b="0" i="0" dirty="0" smtClean="0">
              <a:latin typeface="Arial Narrow" panose="020B0606020202030204" pitchFamily="34" charset="0"/>
            </a:rPr>
            <a:t>Китай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462EC808-382D-4703-A34F-E1095CB74723}" type="parTrans" cxnId="{9DFD51A5-6139-4567-B0F9-5082A47046F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3A832E9-A248-46D5-BC0B-B56B0D353F8F}" type="sibTrans" cxnId="{9DFD51A5-6139-4567-B0F9-5082A47046F2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D89D517-B46A-403D-B9CE-A62786DE02A9}">
      <dgm:prSet phldrT="[Текст]" custT="1"/>
      <dgm:spPr/>
      <dgm:t>
        <a:bodyPr/>
        <a:lstStyle/>
        <a:p>
          <a:r>
            <a:rPr lang="ru-RU" sz="1800" b="0" i="0" smtClean="0">
              <a:latin typeface="Arial Narrow" panose="020B0606020202030204" pitchFamily="34" charset="0"/>
            </a:rPr>
            <a:t>Государства Центральной Азии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50148E4B-7541-4137-9C74-C8198A441C8B}" type="parTrans" cxnId="{08817A4E-09D9-4A5C-A4B4-7E9BEFAFDD5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CD988BE-9359-4B67-890F-3F587239484A}" type="sibTrans" cxnId="{08817A4E-09D9-4A5C-A4B4-7E9BEFAFDD5E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1AC563F-66D9-4434-8A74-AC8E5262825C}">
      <dgm:prSet phldrT="[Текст]" custT="1"/>
      <dgm:spPr/>
      <dgm:t>
        <a:bodyPr/>
        <a:lstStyle/>
        <a:p>
          <a:r>
            <a:rPr lang="ru-RU" sz="1800" b="0" i="0" smtClean="0">
              <a:latin typeface="Arial Narrow" panose="020B0606020202030204" pitchFamily="34" charset="0"/>
            </a:rPr>
            <a:t>США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14F79D6-9EFE-45DC-8C7D-EFB612730735}" type="parTrans" cxnId="{BE072339-E118-4041-B7C1-4B0807AE3FE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B250962-1DEF-4E82-82C2-D7CD2109B85B}" type="sibTrans" cxnId="{BE072339-E118-4041-B7C1-4B0807AE3FEC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145146B-6D80-4C02-8E7F-3DA77D85CC28}">
      <dgm:prSet phldrT="[Текст]" custT="1"/>
      <dgm:spPr/>
      <dgm:t>
        <a:bodyPr/>
        <a:lstStyle/>
        <a:p>
          <a:pPr algn="ctr"/>
          <a:r>
            <a:rPr lang="ru-RU" sz="1800" b="1" i="0" dirty="0" smtClean="0">
              <a:latin typeface="Arial Narrow" panose="020B0606020202030204" pitchFamily="34" charset="0"/>
            </a:rPr>
            <a:t>Укрепление национальной безопасности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CA32B939-80E9-422A-B148-01F9512CA548}" type="parTrans" cxnId="{48298FC6-089D-4858-AAD2-86F58EFBAB1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A0DF7CB-B840-435C-BB07-EFE1F2C0C5E2}" type="sibTrans" cxnId="{48298FC6-089D-4858-AAD2-86F58EFBAB14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5A6A7DE-04F4-43F7-A97A-B7E293A4ECA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Сбалансированность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и </a:t>
          </a:r>
          <a:r>
            <a:rPr lang="ru-RU" sz="1800" b="1" i="0" dirty="0" err="1" smtClean="0">
              <a:latin typeface="Arial Narrow" panose="020B0606020202030204" pitchFamily="34" charset="0"/>
            </a:rPr>
            <a:t>многовекторность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7D461CBA-7483-488E-9CB7-6A69F3517288}" type="parTrans" cxnId="{648620DF-449B-43A6-92EE-F4535554879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7E9F918-0FB3-442D-AE39-48E4B510FD0E}" type="sibTrans" cxnId="{648620DF-449B-43A6-92EE-F45355548796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972DA67-CBE7-4626-A80C-84189307C33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latin typeface="Arial Narrow" panose="020B0606020202030204" pitchFamily="34" charset="0"/>
            </a:rPr>
            <a:t>Интеграция в мировое сообщество </a:t>
          </a:r>
          <a:endParaRPr lang="ru-RU" sz="1800" b="1" dirty="0">
            <a:latin typeface="Arial Narrow" panose="020B0606020202030204" pitchFamily="34" charset="0"/>
          </a:endParaRPr>
        </a:p>
      </dgm:t>
    </dgm:pt>
    <dgm:pt modelId="{784D55CC-5CF0-49FA-BD3E-6ED583BADF76}" type="parTrans" cxnId="{1239FAF4-9A0D-43C9-BB4F-D9EF55AB833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4434984-7522-4861-936F-34A97D5D751B}" type="sibTrans" cxnId="{1239FAF4-9A0D-43C9-BB4F-D9EF55AB8339}">
      <dgm:prSet/>
      <dgm:spPr/>
      <dgm:t>
        <a:bodyPr/>
        <a:lstStyle/>
        <a:p>
          <a:endParaRPr lang="ru-RU" sz="18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358D5E2-EEE7-4989-8B20-C7B8089034B4}" type="pres">
      <dgm:prSet presAssocID="{2439DBE5-44EB-439E-A09C-62FF8990BBB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253CB5-F8C5-4F61-96A5-FB08A8CD4CA8}" type="pres">
      <dgm:prSet presAssocID="{2439DBE5-44EB-439E-A09C-62FF8990BBB8}" presName="hierFlow" presStyleCnt="0"/>
      <dgm:spPr/>
      <dgm:t>
        <a:bodyPr/>
        <a:lstStyle/>
        <a:p>
          <a:endParaRPr lang="ru-RU"/>
        </a:p>
      </dgm:t>
    </dgm:pt>
    <dgm:pt modelId="{74B65F85-187E-46F2-A431-2549E0A37EAC}" type="pres">
      <dgm:prSet presAssocID="{2439DBE5-44EB-439E-A09C-62FF8990BBB8}" presName="firstBuf" presStyleCnt="0"/>
      <dgm:spPr/>
      <dgm:t>
        <a:bodyPr/>
        <a:lstStyle/>
        <a:p>
          <a:endParaRPr lang="ru-RU"/>
        </a:p>
      </dgm:t>
    </dgm:pt>
    <dgm:pt modelId="{049CA544-6EEC-4D39-9B68-7127CF6D9EF8}" type="pres">
      <dgm:prSet presAssocID="{2439DBE5-44EB-439E-A09C-62FF8990BBB8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313C03F-357F-45FB-AE6C-084856C0E62F}" type="pres">
      <dgm:prSet presAssocID="{93964B18-0A46-4BB8-AE33-0D11BC36ACE8}" presName="Name14" presStyleCnt="0"/>
      <dgm:spPr/>
      <dgm:t>
        <a:bodyPr/>
        <a:lstStyle/>
        <a:p>
          <a:endParaRPr lang="ru-RU"/>
        </a:p>
      </dgm:t>
    </dgm:pt>
    <dgm:pt modelId="{4F28579C-5968-4B18-974D-508951D8F658}" type="pres">
      <dgm:prSet presAssocID="{93964B18-0A46-4BB8-AE33-0D11BC36ACE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DE1B7-2097-416E-BE5B-43879D2031AF}" type="pres">
      <dgm:prSet presAssocID="{93964B18-0A46-4BB8-AE33-0D11BC36ACE8}" presName="hierChild2" presStyleCnt="0"/>
      <dgm:spPr/>
      <dgm:t>
        <a:bodyPr/>
        <a:lstStyle/>
        <a:p>
          <a:endParaRPr lang="ru-RU"/>
        </a:p>
      </dgm:t>
    </dgm:pt>
    <dgm:pt modelId="{F5B4096A-9D3A-46FE-8C9B-6C76E8501BCF}" type="pres">
      <dgm:prSet presAssocID="{B2239316-D70E-4E3A-ACEE-73564CED8FC8}" presName="Name19" presStyleLbl="parChTrans1D2" presStyleIdx="0" presStyleCnt="2"/>
      <dgm:spPr/>
      <dgm:t>
        <a:bodyPr/>
        <a:lstStyle/>
        <a:p>
          <a:endParaRPr lang="ru-RU"/>
        </a:p>
      </dgm:t>
    </dgm:pt>
    <dgm:pt modelId="{FA436733-0000-44C2-9939-C5BC8060027A}" type="pres">
      <dgm:prSet presAssocID="{0B7CED68-2C11-4CC1-A12D-A22842808829}" presName="Name21" presStyleCnt="0"/>
      <dgm:spPr/>
      <dgm:t>
        <a:bodyPr/>
        <a:lstStyle/>
        <a:p>
          <a:endParaRPr lang="ru-RU"/>
        </a:p>
      </dgm:t>
    </dgm:pt>
    <dgm:pt modelId="{CF410B46-D2E3-46DD-A9E4-502030BF2437}" type="pres">
      <dgm:prSet presAssocID="{0B7CED68-2C11-4CC1-A12D-A22842808829}" presName="level2Shape" presStyleLbl="node2" presStyleIdx="0" presStyleCnt="2"/>
      <dgm:spPr/>
      <dgm:t>
        <a:bodyPr/>
        <a:lstStyle/>
        <a:p>
          <a:endParaRPr lang="ru-RU"/>
        </a:p>
      </dgm:t>
    </dgm:pt>
    <dgm:pt modelId="{B1657FF1-C64F-4441-89C7-796C151C1919}" type="pres">
      <dgm:prSet presAssocID="{0B7CED68-2C11-4CC1-A12D-A22842808829}" presName="hierChild3" presStyleCnt="0"/>
      <dgm:spPr/>
      <dgm:t>
        <a:bodyPr/>
        <a:lstStyle/>
        <a:p>
          <a:endParaRPr lang="ru-RU"/>
        </a:p>
      </dgm:t>
    </dgm:pt>
    <dgm:pt modelId="{84A09453-0A02-4427-8D84-99A7E51093DD}" type="pres">
      <dgm:prSet presAssocID="{A11E27BC-88BA-4F0D-A171-CD03D0D6C45A}" presName="Name19" presStyleLbl="parChTrans1D3" presStyleIdx="0" presStyleCnt="3"/>
      <dgm:spPr/>
      <dgm:t>
        <a:bodyPr/>
        <a:lstStyle/>
        <a:p>
          <a:endParaRPr lang="ru-RU"/>
        </a:p>
      </dgm:t>
    </dgm:pt>
    <dgm:pt modelId="{E1248A36-A2D2-49D9-B101-27FEA0551EA6}" type="pres">
      <dgm:prSet presAssocID="{A66EBB8B-9579-40D5-81AD-0CA32B4686BF}" presName="Name21" presStyleCnt="0"/>
      <dgm:spPr/>
      <dgm:t>
        <a:bodyPr/>
        <a:lstStyle/>
        <a:p>
          <a:endParaRPr lang="ru-RU"/>
        </a:p>
      </dgm:t>
    </dgm:pt>
    <dgm:pt modelId="{E91B20D4-BD40-4B7C-985C-1C9ED5897002}" type="pres">
      <dgm:prSet presAssocID="{A66EBB8B-9579-40D5-81AD-0CA32B4686BF}" presName="level2Shape" presStyleLbl="node3" presStyleIdx="0" presStyleCnt="3"/>
      <dgm:spPr/>
      <dgm:t>
        <a:bodyPr/>
        <a:lstStyle/>
        <a:p>
          <a:endParaRPr lang="ru-RU"/>
        </a:p>
      </dgm:t>
    </dgm:pt>
    <dgm:pt modelId="{C2069EA3-C6AE-4589-BDE6-B731DD9968EB}" type="pres">
      <dgm:prSet presAssocID="{A66EBB8B-9579-40D5-81AD-0CA32B4686BF}" presName="hierChild3" presStyleCnt="0"/>
      <dgm:spPr/>
      <dgm:t>
        <a:bodyPr/>
        <a:lstStyle/>
        <a:p>
          <a:endParaRPr lang="ru-RU"/>
        </a:p>
      </dgm:t>
    </dgm:pt>
    <dgm:pt modelId="{9BC3281B-11B2-4FF5-90DA-B4B563D1D42C}" type="pres">
      <dgm:prSet presAssocID="{462EC808-382D-4703-A34F-E1095CB74723}" presName="Name19" presStyleLbl="parChTrans1D3" presStyleIdx="1" presStyleCnt="3"/>
      <dgm:spPr/>
      <dgm:t>
        <a:bodyPr/>
        <a:lstStyle/>
        <a:p>
          <a:endParaRPr lang="ru-RU"/>
        </a:p>
      </dgm:t>
    </dgm:pt>
    <dgm:pt modelId="{75A94862-1D3B-46BC-9FEE-9E71AD066236}" type="pres">
      <dgm:prSet presAssocID="{A971BDFE-186C-4451-A7EB-0C8D8EFD4A75}" presName="Name21" presStyleCnt="0"/>
      <dgm:spPr/>
      <dgm:t>
        <a:bodyPr/>
        <a:lstStyle/>
        <a:p>
          <a:endParaRPr lang="ru-RU"/>
        </a:p>
      </dgm:t>
    </dgm:pt>
    <dgm:pt modelId="{AC252DFE-240A-4F61-A0CC-0DB3CC0AA8D1}" type="pres">
      <dgm:prSet presAssocID="{A971BDFE-186C-4451-A7EB-0C8D8EFD4A75}" presName="level2Shape" presStyleLbl="node3" presStyleIdx="1" presStyleCnt="3"/>
      <dgm:spPr/>
      <dgm:t>
        <a:bodyPr/>
        <a:lstStyle/>
        <a:p>
          <a:endParaRPr lang="ru-RU"/>
        </a:p>
      </dgm:t>
    </dgm:pt>
    <dgm:pt modelId="{C9CC56E6-FD7E-4484-9F30-519FC54240CF}" type="pres">
      <dgm:prSet presAssocID="{A971BDFE-186C-4451-A7EB-0C8D8EFD4A75}" presName="hierChild3" presStyleCnt="0"/>
      <dgm:spPr/>
      <dgm:t>
        <a:bodyPr/>
        <a:lstStyle/>
        <a:p>
          <a:endParaRPr lang="ru-RU"/>
        </a:p>
      </dgm:t>
    </dgm:pt>
    <dgm:pt modelId="{19D04137-99E2-4213-ABAB-4C61D75C6D72}" type="pres">
      <dgm:prSet presAssocID="{50148E4B-7541-4137-9C74-C8198A441C8B}" presName="Name19" presStyleLbl="parChTrans1D2" presStyleIdx="1" presStyleCnt="2"/>
      <dgm:spPr/>
      <dgm:t>
        <a:bodyPr/>
        <a:lstStyle/>
        <a:p>
          <a:endParaRPr lang="ru-RU"/>
        </a:p>
      </dgm:t>
    </dgm:pt>
    <dgm:pt modelId="{AF9E7FB9-CF38-4310-81AE-72E5AD60722B}" type="pres">
      <dgm:prSet presAssocID="{BD89D517-B46A-403D-B9CE-A62786DE02A9}" presName="Name21" presStyleCnt="0"/>
      <dgm:spPr/>
      <dgm:t>
        <a:bodyPr/>
        <a:lstStyle/>
        <a:p>
          <a:endParaRPr lang="ru-RU"/>
        </a:p>
      </dgm:t>
    </dgm:pt>
    <dgm:pt modelId="{A5D6294D-E1DA-482F-A092-2E95243F2AB5}" type="pres">
      <dgm:prSet presAssocID="{BD89D517-B46A-403D-B9CE-A62786DE02A9}" presName="level2Shape" presStyleLbl="node2" presStyleIdx="1" presStyleCnt="2"/>
      <dgm:spPr/>
      <dgm:t>
        <a:bodyPr/>
        <a:lstStyle/>
        <a:p>
          <a:endParaRPr lang="ru-RU"/>
        </a:p>
      </dgm:t>
    </dgm:pt>
    <dgm:pt modelId="{44FAD97B-8842-4E8F-A87A-358641D79D1C}" type="pres">
      <dgm:prSet presAssocID="{BD89D517-B46A-403D-B9CE-A62786DE02A9}" presName="hierChild3" presStyleCnt="0"/>
      <dgm:spPr/>
      <dgm:t>
        <a:bodyPr/>
        <a:lstStyle/>
        <a:p>
          <a:endParaRPr lang="ru-RU"/>
        </a:p>
      </dgm:t>
    </dgm:pt>
    <dgm:pt modelId="{01698C82-1AED-464C-99AB-67FBCFFBF488}" type="pres">
      <dgm:prSet presAssocID="{214F79D6-9EFE-45DC-8C7D-EFB612730735}" presName="Name19" presStyleLbl="parChTrans1D3" presStyleIdx="2" presStyleCnt="3"/>
      <dgm:spPr/>
      <dgm:t>
        <a:bodyPr/>
        <a:lstStyle/>
        <a:p>
          <a:endParaRPr lang="ru-RU"/>
        </a:p>
      </dgm:t>
    </dgm:pt>
    <dgm:pt modelId="{73C007E7-9131-48B7-9D6F-682F3A7A0B90}" type="pres">
      <dgm:prSet presAssocID="{51AC563F-66D9-4434-8A74-AC8E5262825C}" presName="Name21" presStyleCnt="0"/>
      <dgm:spPr/>
      <dgm:t>
        <a:bodyPr/>
        <a:lstStyle/>
        <a:p>
          <a:endParaRPr lang="ru-RU"/>
        </a:p>
      </dgm:t>
    </dgm:pt>
    <dgm:pt modelId="{1816C84B-2523-4A52-82B2-5C1B8C37A0DE}" type="pres">
      <dgm:prSet presAssocID="{51AC563F-66D9-4434-8A74-AC8E5262825C}" presName="level2Shape" presStyleLbl="node3" presStyleIdx="2" presStyleCnt="3"/>
      <dgm:spPr/>
      <dgm:t>
        <a:bodyPr/>
        <a:lstStyle/>
        <a:p>
          <a:endParaRPr lang="ru-RU"/>
        </a:p>
      </dgm:t>
    </dgm:pt>
    <dgm:pt modelId="{37F1E9C0-1295-4606-8BD7-9761163BE076}" type="pres">
      <dgm:prSet presAssocID="{51AC563F-66D9-4434-8A74-AC8E5262825C}" presName="hierChild3" presStyleCnt="0"/>
      <dgm:spPr/>
      <dgm:t>
        <a:bodyPr/>
        <a:lstStyle/>
        <a:p>
          <a:endParaRPr lang="ru-RU"/>
        </a:p>
      </dgm:t>
    </dgm:pt>
    <dgm:pt modelId="{F27C6AA0-DBD5-4C4B-86AD-2C7A8D5B404F}" type="pres">
      <dgm:prSet presAssocID="{2439DBE5-44EB-439E-A09C-62FF8990BBB8}" presName="bgShapesFlow" presStyleCnt="0"/>
      <dgm:spPr/>
      <dgm:t>
        <a:bodyPr/>
        <a:lstStyle/>
        <a:p>
          <a:endParaRPr lang="ru-RU"/>
        </a:p>
      </dgm:t>
    </dgm:pt>
    <dgm:pt modelId="{79E08852-5072-4686-A864-7C9A0C0F3B7B}" type="pres">
      <dgm:prSet presAssocID="{B145146B-6D80-4C02-8E7F-3DA77D85CC28}" presName="rectComp" presStyleCnt="0"/>
      <dgm:spPr/>
      <dgm:t>
        <a:bodyPr/>
        <a:lstStyle/>
        <a:p>
          <a:endParaRPr lang="ru-RU"/>
        </a:p>
      </dgm:t>
    </dgm:pt>
    <dgm:pt modelId="{D17B43CC-D6E7-42D9-9922-3B744277913A}" type="pres">
      <dgm:prSet presAssocID="{B145146B-6D80-4C02-8E7F-3DA77D85CC28}" presName="bgRect" presStyleLbl="bgShp" presStyleIdx="0" presStyleCnt="3"/>
      <dgm:spPr/>
      <dgm:t>
        <a:bodyPr/>
        <a:lstStyle/>
        <a:p>
          <a:endParaRPr lang="ru-RU"/>
        </a:p>
      </dgm:t>
    </dgm:pt>
    <dgm:pt modelId="{810AA6B2-48A3-4823-B70A-D6ACD52868D9}" type="pres">
      <dgm:prSet presAssocID="{B145146B-6D80-4C02-8E7F-3DA77D85CC28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A6E7C-5295-4A0B-A22C-258F8FD7702A}" type="pres">
      <dgm:prSet presAssocID="{B145146B-6D80-4C02-8E7F-3DA77D85CC28}" presName="spComp" presStyleCnt="0"/>
      <dgm:spPr/>
      <dgm:t>
        <a:bodyPr/>
        <a:lstStyle/>
        <a:p>
          <a:endParaRPr lang="ru-RU"/>
        </a:p>
      </dgm:t>
    </dgm:pt>
    <dgm:pt modelId="{47C53187-FA3C-4EC2-9D88-1B594AFA0B32}" type="pres">
      <dgm:prSet presAssocID="{B145146B-6D80-4C02-8E7F-3DA77D85CC28}" presName="vSp" presStyleCnt="0"/>
      <dgm:spPr/>
      <dgm:t>
        <a:bodyPr/>
        <a:lstStyle/>
        <a:p>
          <a:endParaRPr lang="ru-RU"/>
        </a:p>
      </dgm:t>
    </dgm:pt>
    <dgm:pt modelId="{BE93C8A9-C8F8-46CE-8902-F158A4D27697}" type="pres">
      <dgm:prSet presAssocID="{95A6A7DE-04F4-43F7-A97A-B7E293A4ECAD}" presName="rectComp" presStyleCnt="0"/>
      <dgm:spPr/>
      <dgm:t>
        <a:bodyPr/>
        <a:lstStyle/>
        <a:p>
          <a:endParaRPr lang="ru-RU"/>
        </a:p>
      </dgm:t>
    </dgm:pt>
    <dgm:pt modelId="{A4E59F49-A98A-4DDE-A00C-8292919A3B28}" type="pres">
      <dgm:prSet presAssocID="{95A6A7DE-04F4-43F7-A97A-B7E293A4ECAD}" presName="bgRect" presStyleLbl="bgShp" presStyleIdx="1" presStyleCnt="3"/>
      <dgm:spPr/>
      <dgm:t>
        <a:bodyPr/>
        <a:lstStyle/>
        <a:p>
          <a:endParaRPr lang="ru-RU"/>
        </a:p>
      </dgm:t>
    </dgm:pt>
    <dgm:pt modelId="{D526D466-331A-4AAF-B589-C983B1C41491}" type="pres">
      <dgm:prSet presAssocID="{95A6A7DE-04F4-43F7-A97A-B7E293A4ECAD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AE838-3012-496D-B12C-6A86F9FA87D0}" type="pres">
      <dgm:prSet presAssocID="{95A6A7DE-04F4-43F7-A97A-B7E293A4ECAD}" presName="spComp" presStyleCnt="0"/>
      <dgm:spPr/>
      <dgm:t>
        <a:bodyPr/>
        <a:lstStyle/>
        <a:p>
          <a:endParaRPr lang="ru-RU"/>
        </a:p>
      </dgm:t>
    </dgm:pt>
    <dgm:pt modelId="{A72ADBCC-015D-40F3-BFEB-8BCE8298E588}" type="pres">
      <dgm:prSet presAssocID="{95A6A7DE-04F4-43F7-A97A-B7E293A4ECAD}" presName="vSp" presStyleCnt="0"/>
      <dgm:spPr/>
      <dgm:t>
        <a:bodyPr/>
        <a:lstStyle/>
        <a:p>
          <a:endParaRPr lang="ru-RU"/>
        </a:p>
      </dgm:t>
    </dgm:pt>
    <dgm:pt modelId="{3784BDB6-44E0-4993-B5C3-0512320367FD}" type="pres">
      <dgm:prSet presAssocID="{4972DA67-CBE7-4626-A80C-84189307C33C}" presName="rectComp" presStyleCnt="0"/>
      <dgm:spPr/>
      <dgm:t>
        <a:bodyPr/>
        <a:lstStyle/>
        <a:p>
          <a:endParaRPr lang="ru-RU"/>
        </a:p>
      </dgm:t>
    </dgm:pt>
    <dgm:pt modelId="{EE5D8C92-F2A9-499F-97AF-B909A9D17E04}" type="pres">
      <dgm:prSet presAssocID="{4972DA67-CBE7-4626-A80C-84189307C33C}" presName="bgRect" presStyleLbl="bgShp" presStyleIdx="2" presStyleCnt="3"/>
      <dgm:spPr/>
      <dgm:t>
        <a:bodyPr/>
        <a:lstStyle/>
        <a:p>
          <a:endParaRPr lang="ru-RU"/>
        </a:p>
      </dgm:t>
    </dgm:pt>
    <dgm:pt modelId="{838BFA96-1272-4693-A08A-082525694EB6}" type="pres">
      <dgm:prSet presAssocID="{4972DA67-CBE7-4626-A80C-84189307C33C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DAF34A-1C6F-4849-BEE0-DD33240555E0}" type="presOf" srcId="{4972DA67-CBE7-4626-A80C-84189307C33C}" destId="{EE5D8C92-F2A9-499F-97AF-B909A9D17E04}" srcOrd="0" destOrd="0" presId="urn:microsoft.com/office/officeart/2005/8/layout/hierarchy6"/>
    <dgm:cxn modelId="{19C45864-40F7-4208-B338-D824CB78A128}" type="presOf" srcId="{4972DA67-CBE7-4626-A80C-84189307C33C}" destId="{838BFA96-1272-4693-A08A-082525694EB6}" srcOrd="1" destOrd="0" presId="urn:microsoft.com/office/officeart/2005/8/layout/hierarchy6"/>
    <dgm:cxn modelId="{FD8089D6-B058-4159-A9A3-9DEBFF93969C}" type="presOf" srcId="{0B7CED68-2C11-4CC1-A12D-A22842808829}" destId="{CF410B46-D2E3-46DD-A9E4-502030BF2437}" srcOrd="0" destOrd="0" presId="urn:microsoft.com/office/officeart/2005/8/layout/hierarchy6"/>
    <dgm:cxn modelId="{F9384A2D-169D-4592-A621-36CA84EFDC7C}" type="presOf" srcId="{50148E4B-7541-4137-9C74-C8198A441C8B}" destId="{19D04137-99E2-4213-ABAB-4C61D75C6D72}" srcOrd="0" destOrd="0" presId="urn:microsoft.com/office/officeart/2005/8/layout/hierarchy6"/>
    <dgm:cxn modelId="{7C5DE6AE-5EAB-41CC-BE4A-ED8E1267D97E}" type="presOf" srcId="{95A6A7DE-04F4-43F7-A97A-B7E293A4ECAD}" destId="{A4E59F49-A98A-4DDE-A00C-8292919A3B28}" srcOrd="0" destOrd="0" presId="urn:microsoft.com/office/officeart/2005/8/layout/hierarchy6"/>
    <dgm:cxn modelId="{30A4F463-6E6C-4298-9D22-CC14A7453551}" type="presOf" srcId="{B145146B-6D80-4C02-8E7F-3DA77D85CC28}" destId="{810AA6B2-48A3-4823-B70A-D6ACD52868D9}" srcOrd="1" destOrd="0" presId="urn:microsoft.com/office/officeart/2005/8/layout/hierarchy6"/>
    <dgm:cxn modelId="{9B744D56-1B16-4069-AF29-61A4B79F7526}" srcId="{93964B18-0A46-4BB8-AE33-0D11BC36ACE8}" destId="{0B7CED68-2C11-4CC1-A12D-A22842808829}" srcOrd="0" destOrd="0" parTransId="{B2239316-D70E-4E3A-ACEE-73564CED8FC8}" sibTransId="{9800FD3E-1C7E-496F-A5F9-40D51D94E57A}"/>
    <dgm:cxn modelId="{8B3B7887-03DF-4B20-9866-15DE72F23D77}" type="presOf" srcId="{214F79D6-9EFE-45DC-8C7D-EFB612730735}" destId="{01698C82-1AED-464C-99AB-67FBCFFBF488}" srcOrd="0" destOrd="0" presId="urn:microsoft.com/office/officeart/2005/8/layout/hierarchy6"/>
    <dgm:cxn modelId="{AFBC5EDB-226C-4E43-B2B9-B0FC1174CF97}" type="presOf" srcId="{95A6A7DE-04F4-43F7-A97A-B7E293A4ECAD}" destId="{D526D466-331A-4AAF-B589-C983B1C41491}" srcOrd="1" destOrd="0" presId="urn:microsoft.com/office/officeart/2005/8/layout/hierarchy6"/>
    <dgm:cxn modelId="{D2041E24-AA8F-4600-9EBA-BE5B8B9CB672}" type="presOf" srcId="{462EC808-382D-4703-A34F-E1095CB74723}" destId="{9BC3281B-11B2-4FF5-90DA-B4B563D1D42C}" srcOrd="0" destOrd="0" presId="urn:microsoft.com/office/officeart/2005/8/layout/hierarchy6"/>
    <dgm:cxn modelId="{DDC3461F-A784-4F0D-B741-B8AE0B7AAA5E}" srcId="{2439DBE5-44EB-439E-A09C-62FF8990BBB8}" destId="{93964B18-0A46-4BB8-AE33-0D11BC36ACE8}" srcOrd="0" destOrd="0" parTransId="{B9F1504A-B06E-40EB-930C-41E66FAA45E0}" sibTransId="{3759A69B-2A0A-4ED1-B669-FF8C0D513D66}"/>
    <dgm:cxn modelId="{5858E75B-1E4A-4334-AD84-E26D7E67DC74}" srcId="{0B7CED68-2C11-4CC1-A12D-A22842808829}" destId="{A66EBB8B-9579-40D5-81AD-0CA32B4686BF}" srcOrd="0" destOrd="0" parTransId="{A11E27BC-88BA-4F0D-A171-CD03D0D6C45A}" sibTransId="{3648F6E2-C3DF-43C9-B784-CC3138A47758}"/>
    <dgm:cxn modelId="{DBA1D7C1-60CD-4D29-B00B-9CD7D25B681C}" type="presOf" srcId="{A11E27BC-88BA-4F0D-A171-CD03D0D6C45A}" destId="{84A09453-0A02-4427-8D84-99A7E51093DD}" srcOrd="0" destOrd="0" presId="urn:microsoft.com/office/officeart/2005/8/layout/hierarchy6"/>
    <dgm:cxn modelId="{48298FC6-089D-4858-AAD2-86F58EFBAB14}" srcId="{2439DBE5-44EB-439E-A09C-62FF8990BBB8}" destId="{B145146B-6D80-4C02-8E7F-3DA77D85CC28}" srcOrd="1" destOrd="0" parTransId="{CA32B939-80E9-422A-B148-01F9512CA548}" sibTransId="{EA0DF7CB-B840-435C-BB07-EFE1F2C0C5E2}"/>
    <dgm:cxn modelId="{1239FAF4-9A0D-43C9-BB4F-D9EF55AB8339}" srcId="{2439DBE5-44EB-439E-A09C-62FF8990BBB8}" destId="{4972DA67-CBE7-4626-A80C-84189307C33C}" srcOrd="3" destOrd="0" parTransId="{784D55CC-5CF0-49FA-BD3E-6ED583BADF76}" sibTransId="{F4434984-7522-4861-936F-34A97D5D751B}"/>
    <dgm:cxn modelId="{5C0E2529-940E-4FF3-8B47-D4765B77095D}" type="presOf" srcId="{BD89D517-B46A-403D-B9CE-A62786DE02A9}" destId="{A5D6294D-E1DA-482F-A092-2E95243F2AB5}" srcOrd="0" destOrd="0" presId="urn:microsoft.com/office/officeart/2005/8/layout/hierarchy6"/>
    <dgm:cxn modelId="{B820941E-E72E-48B6-9557-B44B8469E183}" type="presOf" srcId="{A66EBB8B-9579-40D5-81AD-0CA32B4686BF}" destId="{E91B20D4-BD40-4B7C-985C-1C9ED5897002}" srcOrd="0" destOrd="0" presId="urn:microsoft.com/office/officeart/2005/8/layout/hierarchy6"/>
    <dgm:cxn modelId="{08817A4E-09D9-4A5C-A4B4-7E9BEFAFDD5E}" srcId="{93964B18-0A46-4BB8-AE33-0D11BC36ACE8}" destId="{BD89D517-B46A-403D-B9CE-A62786DE02A9}" srcOrd="1" destOrd="0" parTransId="{50148E4B-7541-4137-9C74-C8198A441C8B}" sibTransId="{2CD988BE-9359-4B67-890F-3F587239484A}"/>
    <dgm:cxn modelId="{FD6F6B43-4701-4B7E-8FAE-EFCDEBA2796B}" type="presOf" srcId="{B2239316-D70E-4E3A-ACEE-73564CED8FC8}" destId="{F5B4096A-9D3A-46FE-8C9B-6C76E8501BCF}" srcOrd="0" destOrd="0" presId="urn:microsoft.com/office/officeart/2005/8/layout/hierarchy6"/>
    <dgm:cxn modelId="{0CBACAE6-9B94-4E6C-970B-136F577C0A25}" type="presOf" srcId="{2439DBE5-44EB-439E-A09C-62FF8990BBB8}" destId="{8358D5E2-EEE7-4989-8B20-C7B8089034B4}" srcOrd="0" destOrd="0" presId="urn:microsoft.com/office/officeart/2005/8/layout/hierarchy6"/>
    <dgm:cxn modelId="{58737AC2-E0BF-4788-8CD6-096E27EACF87}" type="presOf" srcId="{93964B18-0A46-4BB8-AE33-0D11BC36ACE8}" destId="{4F28579C-5968-4B18-974D-508951D8F658}" srcOrd="0" destOrd="0" presId="urn:microsoft.com/office/officeart/2005/8/layout/hierarchy6"/>
    <dgm:cxn modelId="{C131A485-B03A-4DF9-9959-AFF5E8C2B459}" type="presOf" srcId="{B145146B-6D80-4C02-8E7F-3DA77D85CC28}" destId="{D17B43CC-D6E7-42D9-9922-3B744277913A}" srcOrd="0" destOrd="0" presId="urn:microsoft.com/office/officeart/2005/8/layout/hierarchy6"/>
    <dgm:cxn modelId="{50872AC2-E153-4C3F-B35C-AB12AD68AAE0}" type="presOf" srcId="{A971BDFE-186C-4451-A7EB-0C8D8EFD4A75}" destId="{AC252DFE-240A-4F61-A0CC-0DB3CC0AA8D1}" srcOrd="0" destOrd="0" presId="urn:microsoft.com/office/officeart/2005/8/layout/hierarchy6"/>
    <dgm:cxn modelId="{BE072339-E118-4041-B7C1-4B0807AE3FEC}" srcId="{BD89D517-B46A-403D-B9CE-A62786DE02A9}" destId="{51AC563F-66D9-4434-8A74-AC8E5262825C}" srcOrd="0" destOrd="0" parTransId="{214F79D6-9EFE-45DC-8C7D-EFB612730735}" sibTransId="{6B250962-1DEF-4E82-82C2-D7CD2109B85B}"/>
    <dgm:cxn modelId="{9DFD51A5-6139-4567-B0F9-5082A47046F2}" srcId="{0B7CED68-2C11-4CC1-A12D-A22842808829}" destId="{A971BDFE-186C-4451-A7EB-0C8D8EFD4A75}" srcOrd="1" destOrd="0" parTransId="{462EC808-382D-4703-A34F-E1095CB74723}" sibTransId="{D3A832E9-A248-46D5-BC0B-B56B0D353F8F}"/>
    <dgm:cxn modelId="{648620DF-449B-43A6-92EE-F45355548796}" srcId="{2439DBE5-44EB-439E-A09C-62FF8990BBB8}" destId="{95A6A7DE-04F4-43F7-A97A-B7E293A4ECAD}" srcOrd="2" destOrd="0" parTransId="{7D461CBA-7483-488E-9CB7-6A69F3517288}" sibTransId="{B7E9F918-0FB3-442D-AE39-48E4B510FD0E}"/>
    <dgm:cxn modelId="{1A4E5F04-2693-4DE2-A942-AE4700ECD913}" type="presOf" srcId="{51AC563F-66D9-4434-8A74-AC8E5262825C}" destId="{1816C84B-2523-4A52-82B2-5C1B8C37A0DE}" srcOrd="0" destOrd="0" presId="urn:microsoft.com/office/officeart/2005/8/layout/hierarchy6"/>
    <dgm:cxn modelId="{6D1AF80F-B6BA-4694-A76A-38941554D99D}" type="presParOf" srcId="{8358D5E2-EEE7-4989-8B20-C7B8089034B4}" destId="{6F253CB5-F8C5-4F61-96A5-FB08A8CD4CA8}" srcOrd="0" destOrd="0" presId="urn:microsoft.com/office/officeart/2005/8/layout/hierarchy6"/>
    <dgm:cxn modelId="{D5AA6D31-421D-413B-8D1C-B9E8389039FD}" type="presParOf" srcId="{6F253CB5-F8C5-4F61-96A5-FB08A8CD4CA8}" destId="{74B65F85-187E-46F2-A431-2549E0A37EAC}" srcOrd="0" destOrd="0" presId="urn:microsoft.com/office/officeart/2005/8/layout/hierarchy6"/>
    <dgm:cxn modelId="{814E5C3D-2087-4D64-9FFF-A4474993DEA3}" type="presParOf" srcId="{6F253CB5-F8C5-4F61-96A5-FB08A8CD4CA8}" destId="{049CA544-6EEC-4D39-9B68-7127CF6D9EF8}" srcOrd="1" destOrd="0" presId="urn:microsoft.com/office/officeart/2005/8/layout/hierarchy6"/>
    <dgm:cxn modelId="{A0860DAD-D591-4ED0-882A-75905DDC8717}" type="presParOf" srcId="{049CA544-6EEC-4D39-9B68-7127CF6D9EF8}" destId="{6313C03F-357F-45FB-AE6C-084856C0E62F}" srcOrd="0" destOrd="0" presId="urn:microsoft.com/office/officeart/2005/8/layout/hierarchy6"/>
    <dgm:cxn modelId="{2E762017-B683-49D2-95E0-5302C69B2CF8}" type="presParOf" srcId="{6313C03F-357F-45FB-AE6C-084856C0E62F}" destId="{4F28579C-5968-4B18-974D-508951D8F658}" srcOrd="0" destOrd="0" presId="urn:microsoft.com/office/officeart/2005/8/layout/hierarchy6"/>
    <dgm:cxn modelId="{38834A85-93F9-429F-99AB-8792A892A757}" type="presParOf" srcId="{6313C03F-357F-45FB-AE6C-084856C0E62F}" destId="{687DE1B7-2097-416E-BE5B-43879D2031AF}" srcOrd="1" destOrd="0" presId="urn:microsoft.com/office/officeart/2005/8/layout/hierarchy6"/>
    <dgm:cxn modelId="{D9BB21C3-9EDF-4E6C-9495-878C60743665}" type="presParOf" srcId="{687DE1B7-2097-416E-BE5B-43879D2031AF}" destId="{F5B4096A-9D3A-46FE-8C9B-6C76E8501BCF}" srcOrd="0" destOrd="0" presId="urn:microsoft.com/office/officeart/2005/8/layout/hierarchy6"/>
    <dgm:cxn modelId="{164F3F42-C1A1-49C2-A154-FABFC9986856}" type="presParOf" srcId="{687DE1B7-2097-416E-BE5B-43879D2031AF}" destId="{FA436733-0000-44C2-9939-C5BC8060027A}" srcOrd="1" destOrd="0" presId="urn:microsoft.com/office/officeart/2005/8/layout/hierarchy6"/>
    <dgm:cxn modelId="{05C5D48E-CEAD-466D-9EBF-21FFED5E316A}" type="presParOf" srcId="{FA436733-0000-44C2-9939-C5BC8060027A}" destId="{CF410B46-D2E3-46DD-A9E4-502030BF2437}" srcOrd="0" destOrd="0" presId="urn:microsoft.com/office/officeart/2005/8/layout/hierarchy6"/>
    <dgm:cxn modelId="{46C20EF0-7D44-4F64-8D3D-641C0A401538}" type="presParOf" srcId="{FA436733-0000-44C2-9939-C5BC8060027A}" destId="{B1657FF1-C64F-4441-89C7-796C151C1919}" srcOrd="1" destOrd="0" presId="urn:microsoft.com/office/officeart/2005/8/layout/hierarchy6"/>
    <dgm:cxn modelId="{DF29378E-DCE0-4FA2-A446-6BD73A156663}" type="presParOf" srcId="{B1657FF1-C64F-4441-89C7-796C151C1919}" destId="{84A09453-0A02-4427-8D84-99A7E51093DD}" srcOrd="0" destOrd="0" presId="urn:microsoft.com/office/officeart/2005/8/layout/hierarchy6"/>
    <dgm:cxn modelId="{69B1ADE4-A742-4DB1-ACAC-7951D974A678}" type="presParOf" srcId="{B1657FF1-C64F-4441-89C7-796C151C1919}" destId="{E1248A36-A2D2-49D9-B101-27FEA0551EA6}" srcOrd="1" destOrd="0" presId="urn:microsoft.com/office/officeart/2005/8/layout/hierarchy6"/>
    <dgm:cxn modelId="{EE2EAA46-914D-4F15-8011-8C4E0F8AB0F9}" type="presParOf" srcId="{E1248A36-A2D2-49D9-B101-27FEA0551EA6}" destId="{E91B20D4-BD40-4B7C-985C-1C9ED5897002}" srcOrd="0" destOrd="0" presId="urn:microsoft.com/office/officeart/2005/8/layout/hierarchy6"/>
    <dgm:cxn modelId="{01C799C6-CC41-44B2-AB29-CE431CC29FA0}" type="presParOf" srcId="{E1248A36-A2D2-49D9-B101-27FEA0551EA6}" destId="{C2069EA3-C6AE-4589-BDE6-B731DD9968EB}" srcOrd="1" destOrd="0" presId="urn:microsoft.com/office/officeart/2005/8/layout/hierarchy6"/>
    <dgm:cxn modelId="{05769D81-C058-4C6D-A5BD-A457EAABEB4A}" type="presParOf" srcId="{B1657FF1-C64F-4441-89C7-796C151C1919}" destId="{9BC3281B-11B2-4FF5-90DA-B4B563D1D42C}" srcOrd="2" destOrd="0" presId="urn:microsoft.com/office/officeart/2005/8/layout/hierarchy6"/>
    <dgm:cxn modelId="{EF212450-87C9-444B-836B-08B251F42DF6}" type="presParOf" srcId="{B1657FF1-C64F-4441-89C7-796C151C1919}" destId="{75A94862-1D3B-46BC-9FEE-9E71AD066236}" srcOrd="3" destOrd="0" presId="urn:microsoft.com/office/officeart/2005/8/layout/hierarchy6"/>
    <dgm:cxn modelId="{955645B3-7CFF-4A7D-A85E-9394F4BA58A0}" type="presParOf" srcId="{75A94862-1D3B-46BC-9FEE-9E71AD066236}" destId="{AC252DFE-240A-4F61-A0CC-0DB3CC0AA8D1}" srcOrd="0" destOrd="0" presId="urn:microsoft.com/office/officeart/2005/8/layout/hierarchy6"/>
    <dgm:cxn modelId="{8109AC13-9F05-415C-AB01-905308AB030B}" type="presParOf" srcId="{75A94862-1D3B-46BC-9FEE-9E71AD066236}" destId="{C9CC56E6-FD7E-4484-9F30-519FC54240CF}" srcOrd="1" destOrd="0" presId="urn:microsoft.com/office/officeart/2005/8/layout/hierarchy6"/>
    <dgm:cxn modelId="{D53EA130-92B7-4441-9527-5DA17056DF80}" type="presParOf" srcId="{687DE1B7-2097-416E-BE5B-43879D2031AF}" destId="{19D04137-99E2-4213-ABAB-4C61D75C6D72}" srcOrd="2" destOrd="0" presId="urn:microsoft.com/office/officeart/2005/8/layout/hierarchy6"/>
    <dgm:cxn modelId="{FC0AB82B-6CD2-4CD9-BF1D-33AA296BEB35}" type="presParOf" srcId="{687DE1B7-2097-416E-BE5B-43879D2031AF}" destId="{AF9E7FB9-CF38-4310-81AE-72E5AD60722B}" srcOrd="3" destOrd="0" presId="urn:microsoft.com/office/officeart/2005/8/layout/hierarchy6"/>
    <dgm:cxn modelId="{2DA953DC-DFE2-496B-8D83-1456D8FC0959}" type="presParOf" srcId="{AF9E7FB9-CF38-4310-81AE-72E5AD60722B}" destId="{A5D6294D-E1DA-482F-A092-2E95243F2AB5}" srcOrd="0" destOrd="0" presId="urn:microsoft.com/office/officeart/2005/8/layout/hierarchy6"/>
    <dgm:cxn modelId="{5AA2AA9E-1637-4A90-A9CB-032DE4F901DC}" type="presParOf" srcId="{AF9E7FB9-CF38-4310-81AE-72E5AD60722B}" destId="{44FAD97B-8842-4E8F-A87A-358641D79D1C}" srcOrd="1" destOrd="0" presId="urn:microsoft.com/office/officeart/2005/8/layout/hierarchy6"/>
    <dgm:cxn modelId="{EB77DC57-C8CF-43B7-8003-DEE8CFFCFC7B}" type="presParOf" srcId="{44FAD97B-8842-4E8F-A87A-358641D79D1C}" destId="{01698C82-1AED-464C-99AB-67FBCFFBF488}" srcOrd="0" destOrd="0" presId="urn:microsoft.com/office/officeart/2005/8/layout/hierarchy6"/>
    <dgm:cxn modelId="{C1F6E74F-C62E-468E-9EE4-07E9E4C17B7D}" type="presParOf" srcId="{44FAD97B-8842-4E8F-A87A-358641D79D1C}" destId="{73C007E7-9131-48B7-9D6F-682F3A7A0B90}" srcOrd="1" destOrd="0" presId="urn:microsoft.com/office/officeart/2005/8/layout/hierarchy6"/>
    <dgm:cxn modelId="{7700CD78-D346-42F7-B51C-DE6324A1A604}" type="presParOf" srcId="{73C007E7-9131-48B7-9D6F-682F3A7A0B90}" destId="{1816C84B-2523-4A52-82B2-5C1B8C37A0DE}" srcOrd="0" destOrd="0" presId="urn:microsoft.com/office/officeart/2005/8/layout/hierarchy6"/>
    <dgm:cxn modelId="{3B595500-3C26-4E7E-AD81-58E843221591}" type="presParOf" srcId="{73C007E7-9131-48B7-9D6F-682F3A7A0B90}" destId="{37F1E9C0-1295-4606-8BD7-9761163BE076}" srcOrd="1" destOrd="0" presId="urn:microsoft.com/office/officeart/2005/8/layout/hierarchy6"/>
    <dgm:cxn modelId="{9294E102-0C4A-49A1-9E2F-740B2839A183}" type="presParOf" srcId="{8358D5E2-EEE7-4989-8B20-C7B8089034B4}" destId="{F27C6AA0-DBD5-4C4B-86AD-2C7A8D5B404F}" srcOrd="1" destOrd="0" presId="urn:microsoft.com/office/officeart/2005/8/layout/hierarchy6"/>
    <dgm:cxn modelId="{B1A82C7B-4C39-4650-B221-0EFD2BC4890C}" type="presParOf" srcId="{F27C6AA0-DBD5-4C4B-86AD-2C7A8D5B404F}" destId="{79E08852-5072-4686-A864-7C9A0C0F3B7B}" srcOrd="0" destOrd="0" presId="urn:microsoft.com/office/officeart/2005/8/layout/hierarchy6"/>
    <dgm:cxn modelId="{F49E74C2-BBDB-4D7A-83C3-4732915D618A}" type="presParOf" srcId="{79E08852-5072-4686-A864-7C9A0C0F3B7B}" destId="{D17B43CC-D6E7-42D9-9922-3B744277913A}" srcOrd="0" destOrd="0" presId="urn:microsoft.com/office/officeart/2005/8/layout/hierarchy6"/>
    <dgm:cxn modelId="{AA5B4597-4E16-4E93-A1F4-5F80F66C1F57}" type="presParOf" srcId="{79E08852-5072-4686-A864-7C9A0C0F3B7B}" destId="{810AA6B2-48A3-4823-B70A-D6ACD52868D9}" srcOrd="1" destOrd="0" presId="urn:microsoft.com/office/officeart/2005/8/layout/hierarchy6"/>
    <dgm:cxn modelId="{375D23CE-113C-4942-A8B8-86657E2A5A22}" type="presParOf" srcId="{F27C6AA0-DBD5-4C4B-86AD-2C7A8D5B404F}" destId="{43AA6E7C-5295-4A0B-A22C-258F8FD7702A}" srcOrd="1" destOrd="0" presId="urn:microsoft.com/office/officeart/2005/8/layout/hierarchy6"/>
    <dgm:cxn modelId="{8330FA04-6A5D-4D25-933B-C0E176520C78}" type="presParOf" srcId="{43AA6E7C-5295-4A0B-A22C-258F8FD7702A}" destId="{47C53187-FA3C-4EC2-9D88-1B594AFA0B32}" srcOrd="0" destOrd="0" presId="urn:microsoft.com/office/officeart/2005/8/layout/hierarchy6"/>
    <dgm:cxn modelId="{F01D5B24-23D1-4016-A24B-1CC92F8DFEFE}" type="presParOf" srcId="{F27C6AA0-DBD5-4C4B-86AD-2C7A8D5B404F}" destId="{BE93C8A9-C8F8-46CE-8902-F158A4D27697}" srcOrd="2" destOrd="0" presId="urn:microsoft.com/office/officeart/2005/8/layout/hierarchy6"/>
    <dgm:cxn modelId="{0D2E9113-5847-41CB-A3D8-9E1379D790C1}" type="presParOf" srcId="{BE93C8A9-C8F8-46CE-8902-F158A4D27697}" destId="{A4E59F49-A98A-4DDE-A00C-8292919A3B28}" srcOrd="0" destOrd="0" presId="urn:microsoft.com/office/officeart/2005/8/layout/hierarchy6"/>
    <dgm:cxn modelId="{57886EDA-7A03-486E-B971-38BF29CD86B6}" type="presParOf" srcId="{BE93C8A9-C8F8-46CE-8902-F158A4D27697}" destId="{D526D466-331A-4AAF-B589-C983B1C41491}" srcOrd="1" destOrd="0" presId="urn:microsoft.com/office/officeart/2005/8/layout/hierarchy6"/>
    <dgm:cxn modelId="{5CF22F52-86C9-4F6F-BC3B-BA47A1B1C91E}" type="presParOf" srcId="{F27C6AA0-DBD5-4C4B-86AD-2C7A8D5B404F}" destId="{CFAAE838-3012-496D-B12C-6A86F9FA87D0}" srcOrd="3" destOrd="0" presId="urn:microsoft.com/office/officeart/2005/8/layout/hierarchy6"/>
    <dgm:cxn modelId="{365E0EF7-1086-4355-AB7B-375E16DCA055}" type="presParOf" srcId="{CFAAE838-3012-496D-B12C-6A86F9FA87D0}" destId="{A72ADBCC-015D-40F3-BFEB-8BCE8298E588}" srcOrd="0" destOrd="0" presId="urn:microsoft.com/office/officeart/2005/8/layout/hierarchy6"/>
    <dgm:cxn modelId="{05F847A8-7DCC-4682-93D8-07CB6CA12934}" type="presParOf" srcId="{F27C6AA0-DBD5-4C4B-86AD-2C7A8D5B404F}" destId="{3784BDB6-44E0-4993-B5C3-0512320367FD}" srcOrd="4" destOrd="0" presId="urn:microsoft.com/office/officeart/2005/8/layout/hierarchy6"/>
    <dgm:cxn modelId="{30EB8F09-C2D8-4990-9254-FF98EC68F72C}" type="presParOf" srcId="{3784BDB6-44E0-4993-B5C3-0512320367FD}" destId="{EE5D8C92-F2A9-499F-97AF-B909A9D17E04}" srcOrd="0" destOrd="0" presId="urn:microsoft.com/office/officeart/2005/8/layout/hierarchy6"/>
    <dgm:cxn modelId="{8342ED2E-9B28-4A48-9795-C51DE008A7EB}" type="presParOf" srcId="{3784BDB6-44E0-4993-B5C3-0512320367FD}" destId="{838BFA96-1272-4693-A08A-082525694EB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F84AF9-5956-4B56-9DB0-DF046E94BD87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BE720A70-6204-45F2-8682-494994DBE5F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smtClean="0">
              <a:latin typeface="Arial Narrow" panose="020B0606020202030204" pitchFamily="34" charset="0"/>
            </a:rPr>
            <a:t>Торгово - экономическая сфера</a:t>
          </a:r>
          <a:endParaRPr lang="ru-RU" sz="1800" dirty="0" smtClean="0">
            <a:latin typeface="Arial Narrow" panose="020B0606020202030204" pitchFamily="34" charset="0"/>
          </a:endParaRPr>
        </a:p>
      </dgm:t>
    </dgm:pt>
    <dgm:pt modelId="{9D99C79E-187F-4C80-8141-65D2FAED05C0}" type="parTrans" cxnId="{410D5FA4-92A5-4DDB-869B-9D9A0EE7D138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75F8305A-620D-482C-884D-80B57C514B61}" type="sibTrans" cxnId="{410D5FA4-92A5-4DDB-869B-9D9A0EE7D138}">
      <dgm:prSet custT="1"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AB79817A-6D64-43C9-8720-82C5F879BEF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smtClean="0">
              <a:latin typeface="Arial Narrow" panose="020B0606020202030204" pitchFamily="34" charset="0"/>
            </a:rPr>
            <a:t>Военно-техническая сфера</a:t>
          </a:r>
          <a:endParaRPr lang="ru-RU" sz="1800" dirty="0" smtClean="0">
            <a:latin typeface="Arial Narrow" panose="020B0606020202030204" pitchFamily="34" charset="0"/>
          </a:endParaRPr>
        </a:p>
      </dgm:t>
    </dgm:pt>
    <dgm:pt modelId="{5B767B2B-C2A4-4791-B0A5-8267898A6BCC}" type="parTrans" cxnId="{CA1ED066-D938-42F0-A57A-CD99BEDCED78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ED2E1D7D-AECC-4752-BD82-D25AC10C420D}" type="sibTrans" cxnId="{CA1ED066-D938-42F0-A57A-CD99BEDCED78}">
      <dgm:prSet custT="1"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8277A863-F74F-47C7-AB07-592862ACE6A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smtClean="0">
              <a:latin typeface="Arial Narrow" panose="020B0606020202030204" pitchFamily="34" charset="0"/>
            </a:rPr>
            <a:t>Культурная и гуманитарная сферы</a:t>
          </a:r>
          <a:endParaRPr lang="ru-RU" sz="1800" dirty="0" smtClean="0">
            <a:latin typeface="Arial Narrow" panose="020B0606020202030204" pitchFamily="34" charset="0"/>
          </a:endParaRPr>
        </a:p>
      </dgm:t>
    </dgm:pt>
    <dgm:pt modelId="{3AEB7969-B178-4429-862D-83252A581932}" type="parTrans" cxnId="{F3278914-88F3-4E4D-AC34-9A7F21D6BFAC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3C91F11E-B634-4B5D-8D31-94856A518E2F}" type="sibTrans" cxnId="{F3278914-88F3-4E4D-AC34-9A7F21D6BFAC}">
      <dgm:prSet/>
      <dgm:spPr/>
      <dgm:t>
        <a:bodyPr/>
        <a:lstStyle/>
        <a:p>
          <a:endParaRPr lang="ru-RU" sz="1800">
            <a:latin typeface="Arial Narrow" panose="020B0606020202030204" pitchFamily="34" charset="0"/>
          </a:endParaRPr>
        </a:p>
      </dgm:t>
    </dgm:pt>
    <dgm:pt modelId="{9931242C-9B84-460F-A25D-03A4B7CD6862}" type="pres">
      <dgm:prSet presAssocID="{8EF84AF9-5956-4B56-9DB0-DF046E94BD87}" presName="Name0" presStyleCnt="0">
        <dgm:presLayoutVars>
          <dgm:dir/>
          <dgm:resizeHandles val="exact"/>
        </dgm:presLayoutVars>
      </dgm:prSet>
      <dgm:spPr/>
    </dgm:pt>
    <dgm:pt modelId="{D1F5CED7-F834-466C-A189-7C9AAE751858}" type="pres">
      <dgm:prSet presAssocID="{BE720A70-6204-45F2-8682-494994DBE5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DB258-727B-477A-BCF1-DCD62F8BA103}" type="pres">
      <dgm:prSet presAssocID="{75F8305A-620D-482C-884D-80B57C514B6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4B585A4-E4FA-4634-9D9F-E7884232EF06}" type="pres">
      <dgm:prSet presAssocID="{75F8305A-620D-482C-884D-80B57C514B6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747A072-79C6-4E4F-94D1-32BE7F151AD1}" type="pres">
      <dgm:prSet presAssocID="{AB79817A-6D64-43C9-8720-82C5F879BE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D84D7-F6D0-4B6F-BECF-E4DFB829EBF1}" type="pres">
      <dgm:prSet presAssocID="{ED2E1D7D-AECC-4752-BD82-D25AC10C420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607920C-7603-4144-ACC3-FB1E72D5B537}" type="pres">
      <dgm:prSet presAssocID="{ED2E1D7D-AECC-4752-BD82-D25AC10C420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86E8563-F8BD-449B-A544-2E860557CDDD}" type="pres">
      <dgm:prSet presAssocID="{8277A863-F74F-47C7-AB07-592862ACE6A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1CAC9E-0E1A-405F-A748-2CC2A3F26967}" type="presOf" srcId="{BE720A70-6204-45F2-8682-494994DBE5FC}" destId="{D1F5CED7-F834-466C-A189-7C9AAE751858}" srcOrd="0" destOrd="0" presId="urn:microsoft.com/office/officeart/2005/8/layout/process1"/>
    <dgm:cxn modelId="{42D26ACA-8880-4513-9919-C9375F76B169}" type="presOf" srcId="{75F8305A-620D-482C-884D-80B57C514B61}" destId="{171DB258-727B-477A-BCF1-DCD62F8BA103}" srcOrd="0" destOrd="0" presId="urn:microsoft.com/office/officeart/2005/8/layout/process1"/>
    <dgm:cxn modelId="{869B2B4C-FF6B-4F84-840C-CDF3DAD3010E}" type="presOf" srcId="{ED2E1D7D-AECC-4752-BD82-D25AC10C420D}" destId="{62FD84D7-F6D0-4B6F-BECF-E4DFB829EBF1}" srcOrd="0" destOrd="0" presId="urn:microsoft.com/office/officeart/2005/8/layout/process1"/>
    <dgm:cxn modelId="{F3278914-88F3-4E4D-AC34-9A7F21D6BFAC}" srcId="{8EF84AF9-5956-4B56-9DB0-DF046E94BD87}" destId="{8277A863-F74F-47C7-AB07-592862ACE6A5}" srcOrd="2" destOrd="0" parTransId="{3AEB7969-B178-4429-862D-83252A581932}" sibTransId="{3C91F11E-B634-4B5D-8D31-94856A518E2F}"/>
    <dgm:cxn modelId="{80215061-E6C8-4459-977A-5D10FC44013A}" type="presOf" srcId="{75F8305A-620D-482C-884D-80B57C514B61}" destId="{14B585A4-E4FA-4634-9D9F-E7884232EF06}" srcOrd="1" destOrd="0" presId="urn:microsoft.com/office/officeart/2005/8/layout/process1"/>
    <dgm:cxn modelId="{410D5FA4-92A5-4DDB-869B-9D9A0EE7D138}" srcId="{8EF84AF9-5956-4B56-9DB0-DF046E94BD87}" destId="{BE720A70-6204-45F2-8682-494994DBE5FC}" srcOrd="0" destOrd="0" parTransId="{9D99C79E-187F-4C80-8141-65D2FAED05C0}" sibTransId="{75F8305A-620D-482C-884D-80B57C514B61}"/>
    <dgm:cxn modelId="{6D8F4E7D-2001-4F96-B78C-5D21D6715D55}" type="presOf" srcId="{AB79817A-6D64-43C9-8720-82C5F879BEFA}" destId="{5747A072-79C6-4E4F-94D1-32BE7F151AD1}" srcOrd="0" destOrd="0" presId="urn:microsoft.com/office/officeart/2005/8/layout/process1"/>
    <dgm:cxn modelId="{057CA117-8EA6-47D0-AE1D-09FA6A6DC698}" type="presOf" srcId="{8277A863-F74F-47C7-AB07-592862ACE6A5}" destId="{C86E8563-F8BD-449B-A544-2E860557CDDD}" srcOrd="0" destOrd="0" presId="urn:microsoft.com/office/officeart/2005/8/layout/process1"/>
    <dgm:cxn modelId="{11E8C244-1F1A-47DF-AACE-5481A6BD708F}" type="presOf" srcId="{8EF84AF9-5956-4B56-9DB0-DF046E94BD87}" destId="{9931242C-9B84-460F-A25D-03A4B7CD6862}" srcOrd="0" destOrd="0" presId="urn:microsoft.com/office/officeart/2005/8/layout/process1"/>
    <dgm:cxn modelId="{CA1ED066-D938-42F0-A57A-CD99BEDCED78}" srcId="{8EF84AF9-5956-4B56-9DB0-DF046E94BD87}" destId="{AB79817A-6D64-43C9-8720-82C5F879BEFA}" srcOrd="1" destOrd="0" parTransId="{5B767B2B-C2A4-4791-B0A5-8267898A6BCC}" sibTransId="{ED2E1D7D-AECC-4752-BD82-D25AC10C420D}"/>
    <dgm:cxn modelId="{15B5AC3A-E1B7-444F-A574-496F23DB9286}" type="presOf" srcId="{ED2E1D7D-AECC-4752-BD82-D25AC10C420D}" destId="{6607920C-7603-4144-ACC3-FB1E72D5B537}" srcOrd="1" destOrd="0" presId="urn:microsoft.com/office/officeart/2005/8/layout/process1"/>
    <dgm:cxn modelId="{5CD849EC-98F3-4AEF-A1D3-865D4BCE7D26}" type="presParOf" srcId="{9931242C-9B84-460F-A25D-03A4B7CD6862}" destId="{D1F5CED7-F834-466C-A189-7C9AAE751858}" srcOrd="0" destOrd="0" presId="urn:microsoft.com/office/officeart/2005/8/layout/process1"/>
    <dgm:cxn modelId="{55BF11EA-64E3-40BB-BF1C-51155489FE46}" type="presParOf" srcId="{9931242C-9B84-460F-A25D-03A4B7CD6862}" destId="{171DB258-727B-477A-BCF1-DCD62F8BA103}" srcOrd="1" destOrd="0" presId="urn:microsoft.com/office/officeart/2005/8/layout/process1"/>
    <dgm:cxn modelId="{2706C1A1-8B71-4419-B0E2-8D7A3E7BAA50}" type="presParOf" srcId="{171DB258-727B-477A-BCF1-DCD62F8BA103}" destId="{14B585A4-E4FA-4634-9D9F-E7884232EF06}" srcOrd="0" destOrd="0" presId="urn:microsoft.com/office/officeart/2005/8/layout/process1"/>
    <dgm:cxn modelId="{4A5E78B0-2B4C-4305-834E-9A796283BD48}" type="presParOf" srcId="{9931242C-9B84-460F-A25D-03A4B7CD6862}" destId="{5747A072-79C6-4E4F-94D1-32BE7F151AD1}" srcOrd="2" destOrd="0" presId="urn:microsoft.com/office/officeart/2005/8/layout/process1"/>
    <dgm:cxn modelId="{5534DB6B-69AC-48E6-BFFE-154E6CC49AFD}" type="presParOf" srcId="{9931242C-9B84-460F-A25D-03A4B7CD6862}" destId="{62FD84D7-F6D0-4B6F-BECF-E4DFB829EBF1}" srcOrd="3" destOrd="0" presId="urn:microsoft.com/office/officeart/2005/8/layout/process1"/>
    <dgm:cxn modelId="{E0168DD3-B8B2-4B22-8F24-52F80980F8A5}" type="presParOf" srcId="{62FD84D7-F6D0-4B6F-BECF-E4DFB829EBF1}" destId="{6607920C-7603-4144-ACC3-FB1E72D5B537}" srcOrd="0" destOrd="0" presId="urn:microsoft.com/office/officeart/2005/8/layout/process1"/>
    <dgm:cxn modelId="{0F83601C-1D21-4897-9B8A-B0A15CBDE778}" type="presParOf" srcId="{9931242C-9B84-460F-A25D-03A4B7CD6862}" destId="{C86E8563-F8BD-449B-A544-2E860557CDD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C6BA8F-CF15-485F-A2D5-E76EBC822400}" type="doc">
      <dgm:prSet loTypeId="urn:microsoft.com/office/officeart/2005/8/layout/venn3#1" loCatId="relationship" qsTypeId="urn:microsoft.com/office/officeart/2005/8/quickstyle/simple4" qsCatId="simple" csTypeId="urn:microsoft.com/office/officeart/2005/8/colors/accent1_2#2" csCatId="colorful" phldr="1"/>
      <dgm:spPr/>
    </dgm:pt>
    <dgm:pt modelId="{9D3DC772-0115-4B02-9D95-3F7188A13D22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Торгово-экономическое сотрудничество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FE9163CF-5DAB-4D2B-8B53-379A0FD90915}" type="parTrans" cxnId="{C4E1F034-77F6-46D6-B746-8775434E782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0A04D6DA-1AAC-4983-A0CE-E6B6B07A70BD}" type="sibTrans" cxnId="{C4E1F034-77F6-46D6-B746-8775434E782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555419CC-01D2-40C8-9406-1A7B8033F2B5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Безопасность и стабильность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A055839D-9B23-4858-A357-6A0C4378595E}" type="parTrans" cxnId="{24B5BA41-AFDC-46FE-BE2C-809FC3EA9E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EFD52F3A-6138-454F-9BF7-B87E90231358}" type="sibTrans" cxnId="{24B5BA41-AFDC-46FE-BE2C-809FC3EA9EB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D9C8EA75-0E4E-4280-A6AE-8C1DC38B1601}">
      <dgm:prSet phldrT="[Текст]" custT="1"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0" i="0" dirty="0" smtClean="0">
              <a:latin typeface="Arial Narrow" panose="020B0606020202030204" pitchFamily="34" charset="0"/>
            </a:rPr>
            <a:t>Социальные и экологические аспекты</a:t>
          </a:r>
          <a:endParaRPr lang="ru-RU" sz="1800" b="0" dirty="0">
            <a:latin typeface="Arial Narrow" panose="020B0606020202030204" pitchFamily="34" charset="0"/>
          </a:endParaRPr>
        </a:p>
      </dgm:t>
    </dgm:pt>
    <dgm:pt modelId="{31746A10-700E-42A8-A7E5-857B17277FBC}" type="parTrans" cxnId="{82E58DDE-980F-485F-B2BB-CAF72834E41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5EEF8CFC-DCE0-4353-9DAC-197BF9C7B8F1}" type="sibTrans" cxnId="{82E58DDE-980F-485F-B2BB-CAF72834E41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800">
            <a:latin typeface="Arial Narrow" panose="020B0606020202030204" pitchFamily="34" charset="0"/>
          </a:endParaRPr>
        </a:p>
      </dgm:t>
    </dgm:pt>
    <dgm:pt modelId="{6E1F1C1F-FD93-423D-91A3-B5F3BD1D2AA9}" type="pres">
      <dgm:prSet presAssocID="{3CC6BA8F-CF15-485F-A2D5-E76EBC822400}" presName="Name0" presStyleCnt="0">
        <dgm:presLayoutVars>
          <dgm:dir/>
          <dgm:resizeHandles val="exact"/>
        </dgm:presLayoutVars>
      </dgm:prSet>
      <dgm:spPr/>
    </dgm:pt>
    <dgm:pt modelId="{57CEFE48-0C79-4303-9118-93D40907E52D}" type="pres">
      <dgm:prSet presAssocID="{9D3DC772-0115-4B02-9D95-3F7188A13D22}" presName="Name5" presStyleLbl="vennNode1" presStyleIdx="0" presStyleCnt="3" custLinFactNeighborX="-22394">
        <dgm:presLayoutVars>
          <dgm:bulletEnabled val="1"/>
        </dgm:presLayoutVars>
      </dgm:prSet>
      <dgm:spPr>
        <a:prstGeom prst="star6">
          <a:avLst/>
        </a:prstGeom>
      </dgm:spPr>
      <dgm:t>
        <a:bodyPr/>
        <a:lstStyle/>
        <a:p>
          <a:endParaRPr lang="ru-RU"/>
        </a:p>
      </dgm:t>
    </dgm:pt>
    <dgm:pt modelId="{CD02D2E6-39B1-403A-89F7-EB5A22F075F8}" type="pres">
      <dgm:prSet presAssocID="{0A04D6DA-1AAC-4983-A0CE-E6B6B07A70BD}" presName="space" presStyleCnt="0"/>
      <dgm:spPr/>
    </dgm:pt>
    <dgm:pt modelId="{673F59BE-3B24-4A84-88B3-E28F2B671F2B}" type="pres">
      <dgm:prSet presAssocID="{555419CC-01D2-40C8-9406-1A7B8033F2B5}" presName="Name5" presStyleLbl="vennNode1" presStyleIdx="1" presStyleCnt="3">
        <dgm:presLayoutVars>
          <dgm:bulletEnabled val="1"/>
        </dgm:presLayoutVars>
      </dgm:prSet>
      <dgm:spPr>
        <a:prstGeom prst="star6">
          <a:avLst/>
        </a:prstGeom>
      </dgm:spPr>
      <dgm:t>
        <a:bodyPr/>
        <a:lstStyle/>
        <a:p>
          <a:endParaRPr lang="ru-RU"/>
        </a:p>
      </dgm:t>
    </dgm:pt>
    <dgm:pt modelId="{5F571FDB-C642-4682-BBDC-857DD41266E9}" type="pres">
      <dgm:prSet presAssocID="{EFD52F3A-6138-454F-9BF7-B87E90231358}" presName="space" presStyleCnt="0"/>
      <dgm:spPr/>
    </dgm:pt>
    <dgm:pt modelId="{8BDF5A79-90A5-45C9-92F3-BED99DA45E35}" type="pres">
      <dgm:prSet presAssocID="{D9C8EA75-0E4E-4280-A6AE-8C1DC38B1601}" presName="Name5" presStyleLbl="vennNode1" presStyleIdx="2" presStyleCnt="3" custScaleX="102450">
        <dgm:presLayoutVars>
          <dgm:bulletEnabled val="1"/>
        </dgm:presLayoutVars>
      </dgm:prSet>
      <dgm:spPr>
        <a:prstGeom prst="star6">
          <a:avLst/>
        </a:prstGeom>
      </dgm:spPr>
      <dgm:t>
        <a:bodyPr/>
        <a:lstStyle/>
        <a:p>
          <a:endParaRPr lang="ru-RU"/>
        </a:p>
      </dgm:t>
    </dgm:pt>
  </dgm:ptLst>
  <dgm:cxnLst>
    <dgm:cxn modelId="{FFFB928F-97EB-47D2-B4D9-3EBB6D39405C}" type="presOf" srcId="{555419CC-01D2-40C8-9406-1A7B8033F2B5}" destId="{673F59BE-3B24-4A84-88B3-E28F2B671F2B}" srcOrd="0" destOrd="0" presId="urn:microsoft.com/office/officeart/2005/8/layout/venn3#1"/>
    <dgm:cxn modelId="{24B5BA41-AFDC-46FE-BE2C-809FC3EA9EBF}" srcId="{3CC6BA8F-CF15-485F-A2D5-E76EBC822400}" destId="{555419CC-01D2-40C8-9406-1A7B8033F2B5}" srcOrd="1" destOrd="0" parTransId="{A055839D-9B23-4858-A357-6A0C4378595E}" sibTransId="{EFD52F3A-6138-454F-9BF7-B87E90231358}"/>
    <dgm:cxn modelId="{82E58DDE-980F-485F-B2BB-CAF72834E415}" srcId="{3CC6BA8F-CF15-485F-A2D5-E76EBC822400}" destId="{D9C8EA75-0E4E-4280-A6AE-8C1DC38B1601}" srcOrd="2" destOrd="0" parTransId="{31746A10-700E-42A8-A7E5-857B17277FBC}" sibTransId="{5EEF8CFC-DCE0-4353-9DAC-197BF9C7B8F1}"/>
    <dgm:cxn modelId="{C31BEA3E-053A-45B6-88E8-1CEB15D93015}" type="presOf" srcId="{9D3DC772-0115-4B02-9D95-3F7188A13D22}" destId="{57CEFE48-0C79-4303-9118-93D40907E52D}" srcOrd="0" destOrd="0" presId="urn:microsoft.com/office/officeart/2005/8/layout/venn3#1"/>
    <dgm:cxn modelId="{C4E1F034-77F6-46D6-B746-8775434E7829}" srcId="{3CC6BA8F-CF15-485F-A2D5-E76EBC822400}" destId="{9D3DC772-0115-4B02-9D95-3F7188A13D22}" srcOrd="0" destOrd="0" parTransId="{FE9163CF-5DAB-4D2B-8B53-379A0FD90915}" sibTransId="{0A04D6DA-1AAC-4983-A0CE-E6B6B07A70BD}"/>
    <dgm:cxn modelId="{D429936B-7776-4556-BB45-6C4B312B767C}" type="presOf" srcId="{3CC6BA8F-CF15-485F-A2D5-E76EBC822400}" destId="{6E1F1C1F-FD93-423D-91A3-B5F3BD1D2AA9}" srcOrd="0" destOrd="0" presId="urn:microsoft.com/office/officeart/2005/8/layout/venn3#1"/>
    <dgm:cxn modelId="{537195CA-5C1C-491D-A2FF-F546F5F77DAC}" type="presOf" srcId="{D9C8EA75-0E4E-4280-A6AE-8C1DC38B1601}" destId="{8BDF5A79-90A5-45C9-92F3-BED99DA45E35}" srcOrd="0" destOrd="0" presId="urn:microsoft.com/office/officeart/2005/8/layout/venn3#1"/>
    <dgm:cxn modelId="{BB366649-0319-45A1-AF41-E37F23BD4CC3}" type="presParOf" srcId="{6E1F1C1F-FD93-423D-91A3-B5F3BD1D2AA9}" destId="{57CEFE48-0C79-4303-9118-93D40907E52D}" srcOrd="0" destOrd="0" presId="urn:microsoft.com/office/officeart/2005/8/layout/venn3#1"/>
    <dgm:cxn modelId="{77BCDC56-B64B-4FD5-A673-3F6511C83178}" type="presParOf" srcId="{6E1F1C1F-FD93-423D-91A3-B5F3BD1D2AA9}" destId="{CD02D2E6-39B1-403A-89F7-EB5A22F075F8}" srcOrd="1" destOrd="0" presId="urn:microsoft.com/office/officeart/2005/8/layout/venn3#1"/>
    <dgm:cxn modelId="{99C04457-5490-4EAA-8077-F3F8E3EFEFF8}" type="presParOf" srcId="{6E1F1C1F-FD93-423D-91A3-B5F3BD1D2AA9}" destId="{673F59BE-3B24-4A84-88B3-E28F2B671F2B}" srcOrd="2" destOrd="0" presId="urn:microsoft.com/office/officeart/2005/8/layout/venn3#1"/>
    <dgm:cxn modelId="{6C8A4D63-47DF-4EA8-BB20-B0097E751F0B}" type="presParOf" srcId="{6E1F1C1F-FD93-423D-91A3-B5F3BD1D2AA9}" destId="{5F571FDB-C642-4682-BBDC-857DD41266E9}" srcOrd="3" destOrd="0" presId="urn:microsoft.com/office/officeart/2005/8/layout/venn3#1"/>
    <dgm:cxn modelId="{48948453-D154-4D83-A859-64C37971C103}" type="presParOf" srcId="{6E1F1C1F-FD93-423D-91A3-B5F3BD1D2AA9}" destId="{8BDF5A79-90A5-45C9-92F3-BED99DA45E35}" srcOrd="4" destOrd="0" presId="urn:microsoft.com/office/officeart/2005/8/layout/venn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C510FB-46C1-4ED6-93D1-FDC9AF9AC3A4}" type="doc">
      <dgm:prSet loTypeId="urn:microsoft.com/office/officeart/2005/8/layout/hList3" loCatId="list" qsTypeId="urn:microsoft.com/office/officeart/2005/8/quickstyle/simple2" qsCatId="simple" csTypeId="urn:microsoft.com/office/officeart/2005/8/colors/accent1_1" csCatId="accent1" phldr="0"/>
      <dgm:spPr/>
      <dgm:t>
        <a:bodyPr/>
        <a:lstStyle/>
        <a:p>
          <a:endParaRPr lang="zh-CN" altLang="en-US"/>
        </a:p>
      </dgm:t>
    </dgm:pt>
    <dgm:pt modelId="{6F0E105B-CE30-410A-8AA0-538CA512E02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2000" b="1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ОСНОВЫ</a:t>
          </a:r>
          <a:endParaRPr lang="ru-RU" altLang="zh-CN" sz="2000" b="1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B908471A-FA6D-4F57-8468-2C55EEE4C472}" type="parTrans" cxnId="{46878D39-57C6-412B-BF6A-5EA54A0564F5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1450E001-3CC2-4D49-B31E-E056CF1949A3}" type="sibTrans" cxnId="{46878D39-57C6-412B-BF6A-5EA54A0564F5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6184B367-45F7-42E7-A629-79F123ED7F40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25 декабря 1991 года</a:t>
          </a:r>
          <a:r>
            <a:rPr lang="ru-RU" altLang="zh-CN" sz="18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 Признание США суверенитета РК</a:t>
          </a:r>
        </a:p>
      </dgm:t>
    </dgm:pt>
    <dgm:pt modelId="{C37A1030-2CC0-4009-B74F-69E9239C70E2}" type="parTrans" cxnId="{5FCD594E-88F6-4BE1-8824-EDF1D3E588C5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9B84F542-C722-4351-80E2-91C1A5F9AD44}" type="sibTrans" cxnId="{5FCD594E-88F6-4BE1-8824-EDF1D3E588C5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B82632FF-AD34-4B16-ABC8-47800F079C2C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3 февраля 1992 года</a:t>
          </a:r>
          <a:r>
            <a:rPr lang="ru-RU" altLang="zh-CN" sz="18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 Посольство США в Алматы</a:t>
          </a:r>
        </a:p>
      </dgm:t>
    </dgm:pt>
    <dgm:pt modelId="{B6ED550E-5A42-4620-BEE5-B9F2F3158FC4}" type="parTrans" cxnId="{CA44FCA9-BB9C-470D-BC73-69BB53D5D642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8C8DE27D-0D40-47B0-B54C-5E500EF88FAA}" type="sibTrans" cxnId="{CA44FCA9-BB9C-470D-BC73-69BB53D5D642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C9B79412-F93E-4607-B438-2065754CC30A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2009 год </a:t>
          </a:r>
          <a:r>
            <a:rPr lang="ru-RU" altLang="zh-CN" sz="18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                   Генеральное консульство США    в Алматы </a:t>
          </a:r>
        </a:p>
      </dgm:t>
    </dgm:pt>
    <dgm:pt modelId="{C911287E-447B-4B97-8504-F5E861C16DF4}" type="parTrans" cxnId="{0A1E2D73-7854-49C2-99A9-746D666202FB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A421EE76-6F4C-468E-89B2-B8E55B0CFA83}" type="sibTrans" cxnId="{0A1E2D73-7854-49C2-99A9-746D666202FB}">
      <dgm:prSet/>
      <dgm:spPr/>
      <dgm:t>
        <a:bodyPr/>
        <a:lstStyle/>
        <a:p>
          <a:endParaRPr lang="zh-CN" altLang="en-US" sz="2000">
            <a:solidFill>
              <a:schemeClr val="tx1"/>
            </a:solidFill>
          </a:endParaRPr>
        </a:p>
      </dgm:t>
    </dgm:pt>
    <dgm:pt modelId="{4A52AC56-2B7F-4F04-922B-3EE66D371CDA}" type="pres">
      <dgm:prSet presAssocID="{45C510FB-46C1-4ED6-93D1-FDC9AF9AC3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4A53AF-32DA-4A7C-9949-9AA1E1DFAF48}" type="pres">
      <dgm:prSet presAssocID="{6F0E105B-CE30-410A-8AA0-538CA512E025}" presName="roof" presStyleLbl="dkBgShp" presStyleIdx="0" presStyleCnt="2"/>
      <dgm:spPr/>
      <dgm:t>
        <a:bodyPr/>
        <a:lstStyle/>
        <a:p>
          <a:endParaRPr lang="ru-RU"/>
        </a:p>
      </dgm:t>
    </dgm:pt>
    <dgm:pt modelId="{AAE59673-8927-4F6F-B696-89DDCB2D075E}" type="pres">
      <dgm:prSet presAssocID="{6F0E105B-CE30-410A-8AA0-538CA512E025}" presName="pillars" presStyleCnt="0"/>
      <dgm:spPr/>
      <dgm:t>
        <a:bodyPr/>
        <a:lstStyle/>
        <a:p>
          <a:endParaRPr lang="ru-RU"/>
        </a:p>
      </dgm:t>
    </dgm:pt>
    <dgm:pt modelId="{65D0C626-E678-4B51-98B9-40984CA4202A}" type="pres">
      <dgm:prSet presAssocID="{6F0E105B-CE30-410A-8AA0-538CA512E025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08A20-4C25-47E9-B65A-260C477ED446}" type="pres">
      <dgm:prSet presAssocID="{B82632FF-AD34-4B16-ABC8-47800F079C2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CF33A1-7295-4740-80AE-05AA3F96CC32}" type="pres">
      <dgm:prSet presAssocID="{C9B79412-F93E-4607-B438-2065754CC30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132C6-EFB2-47B4-842A-89D29CEDEEEA}" type="pres">
      <dgm:prSet presAssocID="{6F0E105B-CE30-410A-8AA0-538CA512E025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CDB1F153-AF01-4005-A392-4A28B825C7D2}" type="presOf" srcId="{6184B367-45F7-42E7-A629-79F123ED7F40}" destId="{65D0C626-E678-4B51-98B9-40984CA4202A}" srcOrd="0" destOrd="0" presId="urn:microsoft.com/office/officeart/2005/8/layout/hList3"/>
    <dgm:cxn modelId="{1BF27DDD-4563-40CA-99B9-3D6905164D60}" type="presOf" srcId="{6F0E105B-CE30-410A-8AA0-538CA512E025}" destId="{864A53AF-32DA-4A7C-9949-9AA1E1DFAF48}" srcOrd="0" destOrd="0" presId="urn:microsoft.com/office/officeart/2005/8/layout/hList3"/>
    <dgm:cxn modelId="{CA44FCA9-BB9C-470D-BC73-69BB53D5D642}" srcId="{6F0E105B-CE30-410A-8AA0-538CA512E025}" destId="{B82632FF-AD34-4B16-ABC8-47800F079C2C}" srcOrd="1" destOrd="0" parTransId="{B6ED550E-5A42-4620-BEE5-B9F2F3158FC4}" sibTransId="{8C8DE27D-0D40-47B0-B54C-5E500EF88FAA}"/>
    <dgm:cxn modelId="{46878D39-57C6-412B-BF6A-5EA54A0564F5}" srcId="{45C510FB-46C1-4ED6-93D1-FDC9AF9AC3A4}" destId="{6F0E105B-CE30-410A-8AA0-538CA512E025}" srcOrd="0" destOrd="0" parTransId="{B908471A-FA6D-4F57-8468-2C55EEE4C472}" sibTransId="{1450E001-3CC2-4D49-B31E-E056CF1949A3}"/>
    <dgm:cxn modelId="{B16E14AE-F8DC-4BD7-A77B-4637D6A18E80}" type="presOf" srcId="{45C510FB-46C1-4ED6-93D1-FDC9AF9AC3A4}" destId="{4A52AC56-2B7F-4F04-922B-3EE66D371CDA}" srcOrd="0" destOrd="0" presId="urn:microsoft.com/office/officeart/2005/8/layout/hList3"/>
    <dgm:cxn modelId="{5FCD594E-88F6-4BE1-8824-EDF1D3E588C5}" srcId="{6F0E105B-CE30-410A-8AA0-538CA512E025}" destId="{6184B367-45F7-42E7-A629-79F123ED7F40}" srcOrd="0" destOrd="0" parTransId="{C37A1030-2CC0-4009-B74F-69E9239C70E2}" sibTransId="{9B84F542-C722-4351-80E2-91C1A5F9AD44}"/>
    <dgm:cxn modelId="{9AD1A8F1-86D4-4733-8353-476265A0CD9F}" type="presOf" srcId="{B82632FF-AD34-4B16-ABC8-47800F079C2C}" destId="{18008A20-4C25-47E9-B65A-260C477ED446}" srcOrd="0" destOrd="0" presId="urn:microsoft.com/office/officeart/2005/8/layout/hList3"/>
    <dgm:cxn modelId="{FE3E2239-64C2-4C39-9CF7-F0C324993830}" type="presOf" srcId="{C9B79412-F93E-4607-B438-2065754CC30A}" destId="{81CF33A1-7295-4740-80AE-05AA3F96CC32}" srcOrd="0" destOrd="0" presId="urn:microsoft.com/office/officeart/2005/8/layout/hList3"/>
    <dgm:cxn modelId="{0A1E2D73-7854-49C2-99A9-746D666202FB}" srcId="{6F0E105B-CE30-410A-8AA0-538CA512E025}" destId="{C9B79412-F93E-4607-B438-2065754CC30A}" srcOrd="2" destOrd="0" parTransId="{C911287E-447B-4B97-8504-F5E861C16DF4}" sibTransId="{A421EE76-6F4C-468E-89B2-B8E55B0CFA83}"/>
    <dgm:cxn modelId="{A9F2B8FE-77E7-4C87-BCB2-021E8050048D}" type="presParOf" srcId="{4A52AC56-2B7F-4F04-922B-3EE66D371CDA}" destId="{864A53AF-32DA-4A7C-9949-9AA1E1DFAF48}" srcOrd="0" destOrd="0" presId="urn:microsoft.com/office/officeart/2005/8/layout/hList3"/>
    <dgm:cxn modelId="{995274FF-8E42-450D-8437-54757C0C5D5B}" type="presParOf" srcId="{4A52AC56-2B7F-4F04-922B-3EE66D371CDA}" destId="{AAE59673-8927-4F6F-B696-89DDCB2D075E}" srcOrd="1" destOrd="0" presId="urn:microsoft.com/office/officeart/2005/8/layout/hList3"/>
    <dgm:cxn modelId="{49A144B7-8DAC-4956-A97F-CBDF0B14E585}" type="presParOf" srcId="{AAE59673-8927-4F6F-B696-89DDCB2D075E}" destId="{65D0C626-E678-4B51-98B9-40984CA4202A}" srcOrd="0" destOrd="0" presId="urn:microsoft.com/office/officeart/2005/8/layout/hList3"/>
    <dgm:cxn modelId="{D1B3E053-6C21-4FA7-AEC6-8A07E59489CF}" type="presParOf" srcId="{AAE59673-8927-4F6F-B696-89DDCB2D075E}" destId="{18008A20-4C25-47E9-B65A-260C477ED446}" srcOrd="1" destOrd="0" presId="urn:microsoft.com/office/officeart/2005/8/layout/hList3"/>
    <dgm:cxn modelId="{B5FDBAE4-089E-4F35-9320-52F50A2D04CF}" type="presParOf" srcId="{AAE59673-8927-4F6F-B696-89DDCB2D075E}" destId="{81CF33A1-7295-4740-80AE-05AA3F96CC32}" srcOrd="2" destOrd="0" presId="urn:microsoft.com/office/officeart/2005/8/layout/hList3"/>
    <dgm:cxn modelId="{CF862840-5EB5-40E0-9094-1A48783C17FD}" type="presParOf" srcId="{4A52AC56-2B7F-4F04-922B-3EE66D371CDA}" destId="{831132C6-EFB2-47B4-842A-89D29CEDEEE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5BF9E1-0C1A-4043-BB09-85D1FC9DB972}" type="doc">
      <dgm:prSet loTypeId="urn:microsoft.com/office/officeart/2005/8/layout/arrow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0F21FDA-305A-470A-9F13-53CE6B264B08}">
      <dgm:prSet phldrT="[Текст]" phldr="0" custT="1"/>
      <dgm:spPr/>
      <dgm:t>
        <a:bodyPr vert="horz" wrap="square" anchor="t" anchorCtr="0"/>
        <a:lstStyle/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Проблемы:</a:t>
          </a:r>
          <a:endParaRPr lang="ru-RU" altLang="zh-CN" sz="16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- 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Преобладание сырьевой направленности в структуре товарооборота</a:t>
          </a:r>
          <a:r>
            <a:rPr lang="ru-RU" altLang="zh-CN" sz="18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- 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Оседание граждан КНР на территории Казахстана</a:t>
          </a:r>
          <a:endParaRPr lang="ru-RU" altLang="zh-CN" sz="16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zh-CN" sz="18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 sz="18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2344895C-6CF9-45DD-B3B9-F158B0CAE572}" type="parTrans" cxnId="{A7544734-5EED-4BA3-BF6D-029E12A33F5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A8F5F98-5895-4704-875C-F8198E1E23A7}" type="sibTrans" cxnId="{A7544734-5EED-4BA3-BF6D-029E12A33F5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A244F05-1801-4602-934B-AF1BCBF5B90F}">
      <dgm:prSet phldrT="[Текст]" phldr="0" custT="1"/>
      <dgm:spPr/>
      <dgm:t>
        <a:bodyPr vert="horz" wrap="square" anchor="t" anchorCtr="0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Перспективы: 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- 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Политическое сближение и интеграция в рамках ШОС</a:t>
          </a:r>
        </a:p>
        <a:p>
          <a:pPr algn="l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- </a:t>
          </a:r>
          <a:r>
            <a:rPr lang="ru-RU" sz="16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Укрепление стратегического партнерства и политической поддержки</a:t>
          </a:r>
          <a:endParaRPr lang="ru-RU" altLang="zh-CN" sz="1800" b="1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 sz="1800" b="1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 sz="1800" b="1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gm:t>
    </dgm:pt>
    <dgm:pt modelId="{AB698F9A-8A25-40B0-9602-02B8C0292676}" type="parTrans" cxnId="{961F9B76-BAC1-4362-A6F8-B4C36F25B24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194D85A-6A7B-4F53-A409-521901B6B0CA}" type="sibTrans" cxnId="{961F9B76-BAC1-4362-A6F8-B4C36F25B24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DB0A417-8641-4579-AFE3-7716B19EB3F5}" type="pres">
      <dgm:prSet presAssocID="{BA5BF9E1-0C1A-4043-BB09-85D1FC9DB9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A28F03-EC7C-42D1-A65C-4ACF2172944D}" type="pres">
      <dgm:prSet presAssocID="{40F21FDA-305A-470A-9F13-53CE6B264B08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608A1-D273-43C4-B238-5DFB8DED051C}" type="pres">
      <dgm:prSet presAssocID="{9A244F05-1801-4602-934B-AF1BCBF5B90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AA4766-2029-4B7C-914C-C004AD256EDC}" type="presOf" srcId="{40F21FDA-305A-470A-9F13-53CE6B264B08}" destId="{CBA28F03-EC7C-42D1-A65C-4ACF2172944D}" srcOrd="0" destOrd="0" presId="urn:microsoft.com/office/officeart/2005/8/layout/arrow1"/>
    <dgm:cxn modelId="{89CEB8C3-6EB0-4D8D-A5D5-6AB040883C44}" type="presOf" srcId="{9A244F05-1801-4602-934B-AF1BCBF5B90F}" destId="{A43608A1-D273-43C4-B238-5DFB8DED051C}" srcOrd="0" destOrd="0" presId="urn:microsoft.com/office/officeart/2005/8/layout/arrow1"/>
    <dgm:cxn modelId="{961F9B76-BAC1-4362-A6F8-B4C36F25B24E}" srcId="{BA5BF9E1-0C1A-4043-BB09-85D1FC9DB972}" destId="{9A244F05-1801-4602-934B-AF1BCBF5B90F}" srcOrd="1" destOrd="0" parTransId="{AB698F9A-8A25-40B0-9602-02B8C0292676}" sibTransId="{B194D85A-6A7B-4F53-A409-521901B6B0CA}"/>
    <dgm:cxn modelId="{87CCB2B2-A412-4903-858E-EAF7ADDAACE9}" type="presOf" srcId="{BA5BF9E1-0C1A-4043-BB09-85D1FC9DB972}" destId="{2DB0A417-8641-4579-AFE3-7716B19EB3F5}" srcOrd="0" destOrd="0" presId="urn:microsoft.com/office/officeart/2005/8/layout/arrow1"/>
    <dgm:cxn modelId="{A7544734-5EED-4BA3-BF6D-029E12A33F54}" srcId="{BA5BF9E1-0C1A-4043-BB09-85D1FC9DB972}" destId="{40F21FDA-305A-470A-9F13-53CE6B264B08}" srcOrd="0" destOrd="0" parTransId="{2344895C-6CF9-45DD-B3B9-F158B0CAE572}" sibTransId="{EA8F5F98-5895-4704-875C-F8198E1E23A7}"/>
    <dgm:cxn modelId="{0E398A37-0BF0-4CF7-80B0-4C18C02A7CF7}" type="presParOf" srcId="{2DB0A417-8641-4579-AFE3-7716B19EB3F5}" destId="{CBA28F03-EC7C-42D1-A65C-4ACF2172944D}" srcOrd="0" destOrd="0" presId="urn:microsoft.com/office/officeart/2005/8/layout/arrow1"/>
    <dgm:cxn modelId="{E241884F-7333-415B-887D-EE6B1A1A994F}" type="presParOf" srcId="{2DB0A417-8641-4579-AFE3-7716B19EB3F5}" destId="{A43608A1-D273-43C4-B238-5DFB8DED051C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8938AE-54C3-4721-9D6D-6B357E755206}" type="doc">
      <dgm:prSet loTypeId="urn:microsoft.com/office/officeart/2005/8/layout/hList1" loCatId="list" qsTypeId="urn:microsoft.com/office/officeart/2005/8/quickstyle/simple4" qsCatId="simple" csTypeId="urn:microsoft.com/office/officeart/2005/8/colors/accent1_2#3" csCatId="colorful" phldr="1"/>
      <dgm:spPr/>
      <dgm:t>
        <a:bodyPr/>
        <a:lstStyle/>
        <a:p>
          <a:endParaRPr lang="ru-RU"/>
        </a:p>
      </dgm:t>
    </dgm:pt>
    <dgm:pt modelId="{EDE3F4B8-F422-41FC-985D-1C140BAC810E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Казахстанско-  узбекские отношения</a:t>
          </a:r>
        </a:p>
      </dgm:t>
    </dgm:pt>
    <dgm:pt modelId="{810463C8-C9C0-453F-AD67-01588D71E712}" type="parTrans" cxnId="{9C9197E7-D2DB-4B15-BC77-72B086B2D94A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6E5E0D1-1449-47CA-94B9-FDF0EC05B012}" type="sibTrans" cxnId="{9C9197E7-D2DB-4B15-BC77-72B086B2D94A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F5DC47B-5122-4C79-97C0-55C9CCD4AA1C}">
      <dgm:prSet phldrT="[Текст]" custT="1"/>
      <dgm:spPr/>
      <dgm:t>
        <a:bodyPr/>
        <a:lstStyle/>
        <a:p>
          <a:pPr algn="ctr"/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</a:rPr>
            <a:t>23 ноября 1992 - Дипломатические отношения 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250ED0C-D975-4A84-AD47-93EA24C34F2C}" type="parTrans" cxnId="{09F9E4FE-D85F-48D0-B6F4-D742CF971E13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2C819BD-32E7-4795-A6F1-8EB1628D7415}" type="sibTrans" cxnId="{09F9E4FE-D85F-48D0-B6F4-D742CF971E13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FB80C29-37C4-4A1F-965A-1E0FA03527BD}">
      <dgm:prSet phldrT="[Текст]" custT="1"/>
      <dgm:spPr/>
      <dgm:t>
        <a:bodyPr/>
        <a:lstStyle/>
        <a:p>
          <a:pPr algn="ctr"/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</a:rPr>
            <a:t>Экономическое и политическое взаимодействие 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9B0619A-D41B-4376-BC76-849F8C9A7E73}" type="parTrans" cxnId="{F2F3F1CF-EEAA-491E-9F7A-D9565AF090C2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ED74394-82A7-4FAE-BFED-C30D56392DD7}" type="sibTrans" cxnId="{F2F3F1CF-EEAA-491E-9F7A-D9565AF090C2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2732248-FDEE-4E74-8082-D0425DAF9323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smtClean="0">
              <a:solidFill>
                <a:schemeClr val="tx1"/>
              </a:solidFill>
              <a:latin typeface="Arial Narrow" panose="020B0606020202030204" pitchFamily="34" charset="0"/>
            </a:rPr>
            <a:t>Казахстанско-кыргызские отношения</a:t>
          </a:r>
          <a:endParaRPr lang="ru-RU" sz="2000" b="1" i="0" dirty="0" smtClean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8D0798D-7BED-4555-BC20-30388043965A}" type="parTrans" cxnId="{DD69AA5D-7E79-4EE7-87D7-04C52D2B83C0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EFD2BCB-0632-4B24-93A6-C945A6DACF25}" type="sibTrans" cxnId="{DD69AA5D-7E79-4EE7-87D7-04C52D2B83C0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D942EA4-CF46-4270-8631-CB4E09222904}">
      <dgm:prSet phldrT="[Текст]" custT="1"/>
      <dgm:spPr/>
      <dgm:t>
        <a:bodyPr/>
        <a:lstStyle/>
        <a:p>
          <a:pPr algn="ctr"/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</a:rPr>
            <a:t>15 октября 1992 - Дипломатические отношения  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AFBC606-1C3D-40FB-80F1-AAE46541E33A}" type="parTrans" cxnId="{84661525-080A-491E-AC4C-CDE2B8DE9A97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CE06F9A-FCBE-4583-8903-86F86A248F0E}" type="sibTrans" cxnId="{84661525-080A-491E-AC4C-CDE2B8DE9A97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193DC65-8432-4E47-B392-9A3E5BF0E2F0}">
      <dgm:prSet phldrT="[Текст]" custT="1"/>
      <dgm:spPr/>
      <dgm:t>
        <a:bodyPr/>
        <a:lstStyle/>
        <a:p>
          <a:pPr algn="ctr"/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</a:rPr>
            <a:t>Казахстан – основной инвестор кыргызской экономики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CB4DA44-A70E-48D7-AE5F-FB3E76BB7BE9}" type="parTrans" cxnId="{A71EFB5A-DEC6-49F2-B5F6-4B8627DDF467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FB0BF80-E1E6-4109-A34E-22381E585987}" type="sibTrans" cxnId="{A71EFB5A-DEC6-49F2-B5F6-4B8627DDF467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3CA0C07-83DC-4F14-8955-786EA46FCFB3}">
      <dgm:prSet phldrT="[Текст]" phldr="0" custT="1"/>
      <dgm:spPr/>
      <dgm:t>
        <a:bodyPr vert="horz" wrap="square"/>
        <a:lstStyle/>
        <a:p>
          <a:pPr algn="ctr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Казахстанско-таджикские отношения</a:t>
          </a:r>
        </a:p>
      </dgm:t>
    </dgm:pt>
    <dgm:pt modelId="{4A39DFB1-0931-4503-AFA8-0FB67D07D99A}" type="parTrans" cxnId="{B7EE9000-57CC-40C5-BC64-C150E797161E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2822F3A-164C-483A-A16E-A60A2408D129}" type="sibTrans" cxnId="{B7EE9000-57CC-40C5-BC64-C150E797161E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ED64B8E-D65E-4A28-90B6-602BBF28249D}">
      <dgm:prSet phldrT="[Текст]" custT="1"/>
      <dgm:spPr/>
      <dgm:t>
        <a:bodyPr/>
        <a:lstStyle/>
        <a:p>
          <a:pPr algn="ctr"/>
          <a:r>
            <a:rPr lang="ru-RU" sz="2000" b="0" i="0" smtClean="0">
              <a:solidFill>
                <a:schemeClr val="tx1"/>
              </a:solidFill>
              <a:latin typeface="Arial Narrow" panose="020B0606020202030204" pitchFamily="34" charset="0"/>
            </a:rPr>
            <a:t>7 января 1993 - Дипломатические отношения 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73C8CCA-CF6B-4217-AF92-A7FE8C580BB5}" type="parTrans" cxnId="{A7CCC345-9925-4C6A-99AD-C5CCF43352FE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3D65915-6BB6-49E5-B7CF-CAD03332E744}" type="sibTrans" cxnId="{A7CCC345-9925-4C6A-99AD-C5CCF43352FE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C88B2D9-972F-44A0-98E5-FB445137C49B}">
      <dgm:prSet phldrT="[Текст]" custT="1"/>
      <dgm:spPr/>
      <dgm:t>
        <a:bodyPr/>
        <a:lstStyle/>
        <a:p>
          <a:pPr algn="ctr"/>
          <a:r>
            <a:rPr lang="ru-RU" sz="2000" b="0" i="0" dirty="0" smtClean="0">
              <a:solidFill>
                <a:schemeClr val="tx1"/>
              </a:solidFill>
              <a:latin typeface="Arial Narrow" panose="020B0606020202030204" pitchFamily="34" charset="0"/>
            </a:rPr>
            <a:t>Казахстан занимает второе место в внешнеторговом обороте Таджикистана</a:t>
          </a:r>
          <a:endParaRPr lang="ru-RU" sz="200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7AC9974-3569-4FA0-AF2A-ACBC0CD7F7DB}" type="parTrans" cxnId="{4A6080C0-19DD-4CB0-A74B-049F7440A36C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8585B4B-6D99-42F4-B03E-6500B1B06EC7}" type="sibTrans" cxnId="{4A6080C0-19DD-4CB0-A74B-049F7440A36C}">
      <dgm:prSet/>
      <dgm:spPr/>
      <dgm:t>
        <a:bodyPr/>
        <a:lstStyle/>
        <a:p>
          <a:pPr algn="ctr"/>
          <a:endParaRPr lang="ru-RU" sz="200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1FF979F-0CF4-438D-AB88-72DB4501245C}" type="pres">
      <dgm:prSet presAssocID="{0A8938AE-54C3-4721-9D6D-6B357E7552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94D72-D9F1-496E-8B4D-E0E9C64BF844}" type="pres">
      <dgm:prSet presAssocID="{EDE3F4B8-F422-41FC-985D-1C140BAC810E}" presName="composite" presStyleCnt="0"/>
      <dgm:spPr/>
      <dgm:t>
        <a:bodyPr/>
        <a:lstStyle/>
        <a:p>
          <a:endParaRPr lang="ru-RU"/>
        </a:p>
      </dgm:t>
    </dgm:pt>
    <dgm:pt modelId="{94C8CDE0-E989-4F19-A200-D60FF9C7EC32}" type="pres">
      <dgm:prSet presAssocID="{EDE3F4B8-F422-41FC-985D-1C140BAC810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9C1BB-438F-4230-B096-3DA2E09995DC}" type="pres">
      <dgm:prSet presAssocID="{EDE3F4B8-F422-41FC-985D-1C140BAC810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4AF45-C33B-4C48-ADB3-37A870DDE29F}" type="pres">
      <dgm:prSet presAssocID="{16E5E0D1-1449-47CA-94B9-FDF0EC05B012}" presName="space" presStyleCnt="0"/>
      <dgm:spPr/>
      <dgm:t>
        <a:bodyPr/>
        <a:lstStyle/>
        <a:p>
          <a:endParaRPr lang="ru-RU"/>
        </a:p>
      </dgm:t>
    </dgm:pt>
    <dgm:pt modelId="{599048D6-B64B-4794-9F6B-61BDB33677A6}" type="pres">
      <dgm:prSet presAssocID="{82732248-FDEE-4E74-8082-D0425DAF9323}" presName="composite" presStyleCnt="0"/>
      <dgm:spPr/>
      <dgm:t>
        <a:bodyPr/>
        <a:lstStyle/>
        <a:p>
          <a:endParaRPr lang="ru-RU"/>
        </a:p>
      </dgm:t>
    </dgm:pt>
    <dgm:pt modelId="{F1845F1C-F9B8-4AA4-8BB0-AB11D51DAD1E}" type="pres">
      <dgm:prSet presAssocID="{82732248-FDEE-4E74-8082-D0425DAF932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6BA1A-BDA5-4A80-813D-D525C989EA4E}" type="pres">
      <dgm:prSet presAssocID="{82732248-FDEE-4E74-8082-D0425DAF932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A6703-27DB-49FF-AD2A-8E921A8579E0}" type="pres">
      <dgm:prSet presAssocID="{6EFD2BCB-0632-4B24-93A6-C945A6DACF25}" presName="space" presStyleCnt="0"/>
      <dgm:spPr/>
      <dgm:t>
        <a:bodyPr/>
        <a:lstStyle/>
        <a:p>
          <a:endParaRPr lang="ru-RU"/>
        </a:p>
      </dgm:t>
    </dgm:pt>
    <dgm:pt modelId="{F403E8C0-B42B-4BC8-B3B4-820D37FDF4B3}" type="pres">
      <dgm:prSet presAssocID="{D3CA0C07-83DC-4F14-8955-786EA46FCFB3}" presName="composite" presStyleCnt="0"/>
      <dgm:spPr/>
      <dgm:t>
        <a:bodyPr/>
        <a:lstStyle/>
        <a:p>
          <a:endParaRPr lang="ru-RU"/>
        </a:p>
      </dgm:t>
    </dgm:pt>
    <dgm:pt modelId="{B66167FA-29A1-4246-AF4E-5E1611E7B0B8}" type="pres">
      <dgm:prSet presAssocID="{D3CA0C07-83DC-4F14-8955-786EA46FCFB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CC8513-77DB-4FE4-B946-8CE859BC44DE}" type="pres">
      <dgm:prSet presAssocID="{D3CA0C07-83DC-4F14-8955-786EA46FCFB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4A89B8-0A4C-495D-B818-EE797F2539FC}" type="presOf" srcId="{4F5DC47B-5122-4C79-97C0-55C9CCD4AA1C}" destId="{07B9C1BB-438F-4230-B096-3DA2E09995DC}" srcOrd="0" destOrd="0" presId="urn:microsoft.com/office/officeart/2005/8/layout/hList1"/>
    <dgm:cxn modelId="{A71EFB5A-DEC6-49F2-B5F6-4B8627DDF467}" srcId="{82732248-FDEE-4E74-8082-D0425DAF9323}" destId="{2193DC65-8432-4E47-B392-9A3E5BF0E2F0}" srcOrd="1" destOrd="0" parTransId="{8CB4DA44-A70E-48D7-AE5F-FB3E76BB7BE9}" sibTransId="{1FB0BF80-E1E6-4109-A34E-22381E585987}"/>
    <dgm:cxn modelId="{CBE99D6F-3AFC-4E86-81F5-4B938F9205EC}" type="presOf" srcId="{EDE3F4B8-F422-41FC-985D-1C140BAC810E}" destId="{94C8CDE0-E989-4F19-A200-D60FF9C7EC32}" srcOrd="0" destOrd="0" presId="urn:microsoft.com/office/officeart/2005/8/layout/hList1"/>
    <dgm:cxn modelId="{F2F3F1CF-EEAA-491E-9F7A-D9565AF090C2}" srcId="{EDE3F4B8-F422-41FC-985D-1C140BAC810E}" destId="{EFB80C29-37C4-4A1F-965A-1E0FA03527BD}" srcOrd="1" destOrd="0" parTransId="{09B0619A-D41B-4376-BC76-849F8C9A7E73}" sibTransId="{FED74394-82A7-4FAE-BFED-C30D56392DD7}"/>
    <dgm:cxn modelId="{40A6689A-3038-4A73-BB20-698979FB0342}" type="presOf" srcId="{82732248-FDEE-4E74-8082-D0425DAF9323}" destId="{F1845F1C-F9B8-4AA4-8BB0-AB11D51DAD1E}" srcOrd="0" destOrd="0" presId="urn:microsoft.com/office/officeart/2005/8/layout/hList1"/>
    <dgm:cxn modelId="{670B9133-4279-42E4-9883-76AAA6CA832A}" type="presOf" srcId="{D3CA0C07-83DC-4F14-8955-786EA46FCFB3}" destId="{B66167FA-29A1-4246-AF4E-5E1611E7B0B8}" srcOrd="0" destOrd="0" presId="urn:microsoft.com/office/officeart/2005/8/layout/hList1"/>
    <dgm:cxn modelId="{4C51F96C-8DA8-4670-BC0A-8DC560E3403D}" type="presOf" srcId="{EFB80C29-37C4-4A1F-965A-1E0FA03527BD}" destId="{07B9C1BB-438F-4230-B096-3DA2E09995DC}" srcOrd="0" destOrd="1" presId="urn:microsoft.com/office/officeart/2005/8/layout/hList1"/>
    <dgm:cxn modelId="{B7EE9000-57CC-40C5-BC64-C150E797161E}" srcId="{0A8938AE-54C3-4721-9D6D-6B357E755206}" destId="{D3CA0C07-83DC-4F14-8955-786EA46FCFB3}" srcOrd="2" destOrd="0" parTransId="{4A39DFB1-0931-4503-AFA8-0FB67D07D99A}" sibTransId="{82822F3A-164C-483A-A16E-A60A2408D129}"/>
    <dgm:cxn modelId="{A7CCC345-9925-4C6A-99AD-C5CCF43352FE}" srcId="{D3CA0C07-83DC-4F14-8955-786EA46FCFB3}" destId="{DED64B8E-D65E-4A28-90B6-602BBF28249D}" srcOrd="0" destOrd="0" parTransId="{A73C8CCA-CF6B-4217-AF92-A7FE8C580BB5}" sibTransId="{33D65915-6BB6-49E5-B7CF-CAD03332E744}"/>
    <dgm:cxn modelId="{101A49BF-4EED-46BB-90EE-712C51BD0821}" type="presOf" srcId="{7C88B2D9-972F-44A0-98E5-FB445137C49B}" destId="{49CC8513-77DB-4FE4-B946-8CE859BC44DE}" srcOrd="0" destOrd="1" presId="urn:microsoft.com/office/officeart/2005/8/layout/hList1"/>
    <dgm:cxn modelId="{4E6F02A9-04B2-4386-9B83-542F6748CA5F}" type="presOf" srcId="{0A8938AE-54C3-4721-9D6D-6B357E755206}" destId="{21FF979F-0CF4-438D-AB88-72DB4501245C}" srcOrd="0" destOrd="0" presId="urn:microsoft.com/office/officeart/2005/8/layout/hList1"/>
    <dgm:cxn modelId="{4A6080C0-19DD-4CB0-A74B-049F7440A36C}" srcId="{D3CA0C07-83DC-4F14-8955-786EA46FCFB3}" destId="{7C88B2D9-972F-44A0-98E5-FB445137C49B}" srcOrd="1" destOrd="0" parTransId="{37AC9974-3569-4FA0-AF2A-ACBC0CD7F7DB}" sibTransId="{B8585B4B-6D99-42F4-B03E-6500B1B06EC7}"/>
    <dgm:cxn modelId="{7432C3CA-63F9-4816-9E1F-96E8B109BC24}" type="presOf" srcId="{DED64B8E-D65E-4A28-90B6-602BBF28249D}" destId="{49CC8513-77DB-4FE4-B946-8CE859BC44DE}" srcOrd="0" destOrd="0" presId="urn:microsoft.com/office/officeart/2005/8/layout/hList1"/>
    <dgm:cxn modelId="{09F9E4FE-D85F-48D0-B6F4-D742CF971E13}" srcId="{EDE3F4B8-F422-41FC-985D-1C140BAC810E}" destId="{4F5DC47B-5122-4C79-97C0-55C9CCD4AA1C}" srcOrd="0" destOrd="0" parTransId="{9250ED0C-D975-4A84-AD47-93EA24C34F2C}" sibTransId="{62C819BD-32E7-4795-A6F1-8EB1628D7415}"/>
    <dgm:cxn modelId="{DC83A60B-0481-4F68-8F14-D31A44BDC8A4}" type="presOf" srcId="{2193DC65-8432-4E47-B392-9A3E5BF0E2F0}" destId="{5C16BA1A-BDA5-4A80-813D-D525C989EA4E}" srcOrd="0" destOrd="1" presId="urn:microsoft.com/office/officeart/2005/8/layout/hList1"/>
    <dgm:cxn modelId="{9C9197E7-D2DB-4B15-BC77-72B086B2D94A}" srcId="{0A8938AE-54C3-4721-9D6D-6B357E755206}" destId="{EDE3F4B8-F422-41FC-985D-1C140BAC810E}" srcOrd="0" destOrd="0" parTransId="{810463C8-C9C0-453F-AD67-01588D71E712}" sibTransId="{16E5E0D1-1449-47CA-94B9-FDF0EC05B012}"/>
    <dgm:cxn modelId="{84661525-080A-491E-AC4C-CDE2B8DE9A97}" srcId="{82732248-FDEE-4E74-8082-D0425DAF9323}" destId="{6D942EA4-CF46-4270-8631-CB4E09222904}" srcOrd="0" destOrd="0" parTransId="{FAFBC606-1C3D-40FB-80F1-AAE46541E33A}" sibTransId="{BCE06F9A-FCBE-4583-8903-86F86A248F0E}"/>
    <dgm:cxn modelId="{DD69AA5D-7E79-4EE7-87D7-04C52D2B83C0}" srcId="{0A8938AE-54C3-4721-9D6D-6B357E755206}" destId="{82732248-FDEE-4E74-8082-D0425DAF9323}" srcOrd="1" destOrd="0" parTransId="{D8D0798D-7BED-4555-BC20-30388043965A}" sibTransId="{6EFD2BCB-0632-4B24-93A6-C945A6DACF25}"/>
    <dgm:cxn modelId="{73BDD242-78AC-4410-90A6-E9B5EF53F648}" type="presOf" srcId="{6D942EA4-CF46-4270-8631-CB4E09222904}" destId="{5C16BA1A-BDA5-4A80-813D-D525C989EA4E}" srcOrd="0" destOrd="0" presId="urn:microsoft.com/office/officeart/2005/8/layout/hList1"/>
    <dgm:cxn modelId="{E59D3C86-2E61-4D08-A383-67A03AEDE612}" type="presParOf" srcId="{21FF979F-0CF4-438D-AB88-72DB4501245C}" destId="{E7C94D72-D9F1-496E-8B4D-E0E9C64BF844}" srcOrd="0" destOrd="0" presId="urn:microsoft.com/office/officeart/2005/8/layout/hList1"/>
    <dgm:cxn modelId="{4C87D64F-CC48-4770-AF96-88A3DCE75943}" type="presParOf" srcId="{E7C94D72-D9F1-496E-8B4D-E0E9C64BF844}" destId="{94C8CDE0-E989-4F19-A200-D60FF9C7EC32}" srcOrd="0" destOrd="0" presId="urn:microsoft.com/office/officeart/2005/8/layout/hList1"/>
    <dgm:cxn modelId="{7C715E5E-F0AD-4FC9-82AD-DDD6EF115711}" type="presParOf" srcId="{E7C94D72-D9F1-496E-8B4D-E0E9C64BF844}" destId="{07B9C1BB-438F-4230-B096-3DA2E09995DC}" srcOrd="1" destOrd="0" presId="urn:microsoft.com/office/officeart/2005/8/layout/hList1"/>
    <dgm:cxn modelId="{17621DF9-46F0-49BB-98F1-2F8E29D7D280}" type="presParOf" srcId="{21FF979F-0CF4-438D-AB88-72DB4501245C}" destId="{B384AF45-C33B-4C48-ADB3-37A870DDE29F}" srcOrd="1" destOrd="0" presId="urn:microsoft.com/office/officeart/2005/8/layout/hList1"/>
    <dgm:cxn modelId="{8434AD64-A2E6-420B-ACE1-19E386EF97AA}" type="presParOf" srcId="{21FF979F-0CF4-438D-AB88-72DB4501245C}" destId="{599048D6-B64B-4794-9F6B-61BDB33677A6}" srcOrd="2" destOrd="0" presId="urn:microsoft.com/office/officeart/2005/8/layout/hList1"/>
    <dgm:cxn modelId="{45A402D2-3444-476C-A377-DB5E7E927420}" type="presParOf" srcId="{599048D6-B64B-4794-9F6B-61BDB33677A6}" destId="{F1845F1C-F9B8-4AA4-8BB0-AB11D51DAD1E}" srcOrd="0" destOrd="0" presId="urn:microsoft.com/office/officeart/2005/8/layout/hList1"/>
    <dgm:cxn modelId="{D5284ED5-7ABA-406D-B8E0-726FA33DF480}" type="presParOf" srcId="{599048D6-B64B-4794-9F6B-61BDB33677A6}" destId="{5C16BA1A-BDA5-4A80-813D-D525C989EA4E}" srcOrd="1" destOrd="0" presId="urn:microsoft.com/office/officeart/2005/8/layout/hList1"/>
    <dgm:cxn modelId="{B9964CAD-E988-4969-B3A7-BFCCC4D2B142}" type="presParOf" srcId="{21FF979F-0CF4-438D-AB88-72DB4501245C}" destId="{F45A6703-27DB-49FF-AD2A-8E921A8579E0}" srcOrd="3" destOrd="0" presId="urn:microsoft.com/office/officeart/2005/8/layout/hList1"/>
    <dgm:cxn modelId="{8E376650-C13F-4F00-A46F-FB6A208731BA}" type="presParOf" srcId="{21FF979F-0CF4-438D-AB88-72DB4501245C}" destId="{F403E8C0-B42B-4BC8-B3B4-820D37FDF4B3}" srcOrd="4" destOrd="0" presId="urn:microsoft.com/office/officeart/2005/8/layout/hList1"/>
    <dgm:cxn modelId="{48C1CB58-BD14-41E9-B539-9C7FE2F4CC49}" type="presParOf" srcId="{F403E8C0-B42B-4BC8-B3B4-820D37FDF4B3}" destId="{B66167FA-29A1-4246-AF4E-5E1611E7B0B8}" srcOrd="0" destOrd="0" presId="urn:microsoft.com/office/officeart/2005/8/layout/hList1"/>
    <dgm:cxn modelId="{25300732-2D1D-4E11-83D7-2EC0837FAC24}" type="presParOf" srcId="{F403E8C0-B42B-4BC8-B3B4-820D37FDF4B3}" destId="{49CC8513-77DB-4FE4-B946-8CE859BC44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F6F8A6-219B-4EFD-9744-22109E3B459D}">
      <dsp:nvSpPr>
        <dsp:cNvPr id="0" name=""/>
        <dsp:cNvSpPr/>
      </dsp:nvSpPr>
      <dsp:spPr>
        <a:xfrm rot="16200000">
          <a:off x="382548" y="-85423"/>
          <a:ext cx="2865518" cy="3036366"/>
        </a:xfrm>
        <a:prstGeom prst="flowChartDocumen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alpha val="9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Геополитика </a:t>
          </a: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политическая концепция, определяющая внешнюю политику географическими факторами </a:t>
          </a:r>
        </a:p>
      </dsp:txBody>
      <dsp:txXfrm rot="5400000">
        <a:off x="297124" y="1"/>
        <a:ext cx="2434997" cy="2865518"/>
      </dsp:txXfrm>
    </dsp:sp>
    <dsp:sp modelId="{9459CA17-86BE-4898-9F65-82F76CA049FD}">
      <dsp:nvSpPr>
        <dsp:cNvPr id="0" name=""/>
        <dsp:cNvSpPr/>
      </dsp:nvSpPr>
      <dsp:spPr>
        <a:xfrm rot="5400000">
          <a:off x="6487528" y="27758"/>
          <a:ext cx="3035041" cy="3039230"/>
        </a:xfrm>
        <a:prstGeom prst="flowChartDocumen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satMod val="120000"/>
                <a:lum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alpha val="90000"/>
              <a:hueOff val="0"/>
              <a:satOff val="0"/>
              <a:lumOff val="0"/>
              <a:alphaOff val="-4000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smtClean="0">
              <a:solidFill>
                <a:schemeClr val="tx1"/>
              </a:solidFill>
              <a:latin typeface="Arial Narrow" panose="020B0606020202030204" pitchFamily="34" charset="0"/>
            </a:rPr>
            <a:t>Казахстан</a:t>
          </a:r>
          <a:r>
            <a:rPr lang="ru-RU" sz="1800" kern="1200" smtClean="0">
              <a:solidFill>
                <a:schemeClr val="tx1"/>
              </a:solidFill>
              <a:latin typeface="Arial Narrow" panose="020B0606020202030204" pitchFamily="34" charset="0"/>
            </a:rPr>
            <a:t> 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solidFill>
                <a:schemeClr val="tx1"/>
              </a:solidFill>
              <a:latin typeface="Arial Narrow" panose="020B0606020202030204" pitchFamily="34" charset="0"/>
            </a:rPr>
            <a:t>центр Евразии Соседи</a:t>
          </a:r>
          <a:r>
            <a:rPr lang="en-US" sz="1800" kern="1200" smtClean="0">
              <a:solidFill>
                <a:schemeClr val="tx1"/>
              </a:solidFill>
              <a:latin typeface="Arial Narrow" panose="020B0606020202030204" pitchFamily="34" charset="0"/>
            </a:rPr>
            <a:t>:</a:t>
          </a:r>
          <a:r>
            <a:rPr lang="ru-RU" sz="1800" kern="1200" smtClean="0">
              <a:solidFill>
                <a:schemeClr val="tx1"/>
              </a:solidFill>
              <a:latin typeface="Arial Narrow" panose="020B0606020202030204" pitchFamily="34" charset="0"/>
            </a:rPr>
            <a:t> Россия, Китай, исламские государства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smtClean="0">
              <a:solidFill>
                <a:schemeClr val="tx1"/>
              </a:solidFill>
              <a:latin typeface="Arial Narrow" panose="020B0606020202030204" pitchFamily="34" charset="0"/>
            </a:rPr>
            <a:t>Средней Азии</a:t>
          </a:r>
          <a:endParaRPr lang="ru-RU" sz="1800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7087369" y="29853"/>
        <a:ext cx="2437294" cy="3035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D8C92-F2A9-499F-97AF-B909A9D17E04}">
      <dsp:nvSpPr>
        <dsp:cNvPr id="0" name=""/>
        <dsp:cNvSpPr/>
      </dsp:nvSpPr>
      <dsp:spPr>
        <a:xfrm>
          <a:off x="0" y="3190402"/>
          <a:ext cx="9255159" cy="13657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Интеграция в мировое сообщество 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0" y="3190402"/>
        <a:ext cx="2776547" cy="1365769"/>
      </dsp:txXfrm>
    </dsp:sp>
    <dsp:sp modelId="{A4E59F49-A98A-4DDE-A00C-8292919A3B28}">
      <dsp:nvSpPr>
        <dsp:cNvPr id="0" name=""/>
        <dsp:cNvSpPr/>
      </dsp:nvSpPr>
      <dsp:spPr>
        <a:xfrm>
          <a:off x="0" y="1595888"/>
          <a:ext cx="9255159" cy="13657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Сбалансированность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и </a:t>
          </a:r>
          <a:r>
            <a:rPr lang="ru-RU" sz="1800" b="1" i="0" kern="1200" dirty="0" err="1" smtClean="0">
              <a:latin typeface="Arial Narrow" panose="020B0606020202030204" pitchFamily="34" charset="0"/>
            </a:rPr>
            <a:t>многовекторность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0" y="1595888"/>
        <a:ext cx="2776547" cy="1365769"/>
      </dsp:txXfrm>
    </dsp:sp>
    <dsp:sp modelId="{D17B43CC-D6E7-42D9-9922-3B744277913A}">
      <dsp:nvSpPr>
        <dsp:cNvPr id="0" name=""/>
        <dsp:cNvSpPr/>
      </dsp:nvSpPr>
      <dsp:spPr>
        <a:xfrm>
          <a:off x="0" y="1373"/>
          <a:ext cx="9255159" cy="136576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latin typeface="Arial Narrow" panose="020B0606020202030204" pitchFamily="34" charset="0"/>
            </a:rPr>
            <a:t>Укрепление национальной безопасности</a:t>
          </a:r>
          <a:endParaRPr lang="ru-RU" sz="1800" b="1" kern="1200" dirty="0">
            <a:latin typeface="Arial Narrow" panose="020B0606020202030204" pitchFamily="34" charset="0"/>
          </a:endParaRPr>
        </a:p>
      </dsp:txBody>
      <dsp:txXfrm>
        <a:off x="0" y="1373"/>
        <a:ext cx="2776547" cy="1365769"/>
      </dsp:txXfrm>
    </dsp:sp>
    <dsp:sp modelId="{4F28579C-5968-4B18-974D-508951D8F658}">
      <dsp:nvSpPr>
        <dsp:cNvPr id="0" name=""/>
        <dsp:cNvSpPr/>
      </dsp:nvSpPr>
      <dsp:spPr>
        <a:xfrm>
          <a:off x="5623073" y="115746"/>
          <a:ext cx="1715588" cy="1143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8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Республика Казахстан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656572" y="149245"/>
        <a:ext cx="1648590" cy="1076727"/>
      </dsp:txXfrm>
    </dsp:sp>
    <dsp:sp modelId="{F5B4096A-9D3A-46FE-8C9B-6C76E8501BCF}">
      <dsp:nvSpPr>
        <dsp:cNvPr id="0" name=""/>
        <dsp:cNvSpPr/>
      </dsp:nvSpPr>
      <dsp:spPr>
        <a:xfrm>
          <a:off x="4808169" y="1259471"/>
          <a:ext cx="1672699" cy="457490"/>
        </a:xfrm>
        <a:custGeom>
          <a:avLst/>
          <a:gdLst/>
          <a:ahLst/>
          <a:cxnLst/>
          <a:rect l="0" t="0" r="0" b="0"/>
          <a:pathLst>
            <a:path>
              <a:moveTo>
                <a:pt x="1672699" y="0"/>
              </a:moveTo>
              <a:lnTo>
                <a:pt x="1672699" y="228745"/>
              </a:lnTo>
              <a:lnTo>
                <a:pt x="0" y="228745"/>
              </a:lnTo>
              <a:lnTo>
                <a:pt x="0" y="45749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10B46-D2E3-46DD-A9E4-502030BF2437}">
      <dsp:nvSpPr>
        <dsp:cNvPr id="0" name=""/>
        <dsp:cNvSpPr/>
      </dsp:nvSpPr>
      <dsp:spPr>
        <a:xfrm>
          <a:off x="3950374" y="1716962"/>
          <a:ext cx="1715588" cy="1143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7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Тюркско-исламский мир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3983873" y="1750461"/>
        <a:ext cx="1648590" cy="1076727"/>
      </dsp:txXfrm>
    </dsp:sp>
    <dsp:sp modelId="{84A09453-0A02-4427-8D84-99A7E51093DD}">
      <dsp:nvSpPr>
        <dsp:cNvPr id="0" name=""/>
        <dsp:cNvSpPr/>
      </dsp:nvSpPr>
      <dsp:spPr>
        <a:xfrm>
          <a:off x="3693036" y="2860688"/>
          <a:ext cx="1115132" cy="457490"/>
        </a:xfrm>
        <a:custGeom>
          <a:avLst/>
          <a:gdLst/>
          <a:ahLst/>
          <a:cxnLst/>
          <a:rect l="0" t="0" r="0" b="0"/>
          <a:pathLst>
            <a:path>
              <a:moveTo>
                <a:pt x="1115132" y="0"/>
              </a:moveTo>
              <a:lnTo>
                <a:pt x="1115132" y="228745"/>
              </a:lnTo>
              <a:lnTo>
                <a:pt x="0" y="228745"/>
              </a:lnTo>
              <a:lnTo>
                <a:pt x="0" y="457490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B20D4-BD40-4B7C-985C-1C9ED5897002}">
      <dsp:nvSpPr>
        <dsp:cNvPr id="0" name=""/>
        <dsp:cNvSpPr/>
      </dsp:nvSpPr>
      <dsp:spPr>
        <a:xfrm>
          <a:off x="2835241" y="3318178"/>
          <a:ext cx="1715588" cy="1143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Россия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2868740" y="3351677"/>
        <a:ext cx="1648590" cy="1076727"/>
      </dsp:txXfrm>
    </dsp:sp>
    <dsp:sp modelId="{9BC3281B-11B2-4FF5-90DA-B4B563D1D42C}">
      <dsp:nvSpPr>
        <dsp:cNvPr id="0" name=""/>
        <dsp:cNvSpPr/>
      </dsp:nvSpPr>
      <dsp:spPr>
        <a:xfrm>
          <a:off x="4808169" y="2860688"/>
          <a:ext cx="1115132" cy="45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745"/>
              </a:lnTo>
              <a:lnTo>
                <a:pt x="1115132" y="228745"/>
              </a:lnTo>
              <a:lnTo>
                <a:pt x="1115132" y="457490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52DFE-240A-4F61-A0CC-0DB3CC0AA8D1}">
      <dsp:nvSpPr>
        <dsp:cNvPr id="0" name=""/>
        <dsp:cNvSpPr/>
      </dsp:nvSpPr>
      <dsp:spPr>
        <a:xfrm>
          <a:off x="5065507" y="3318178"/>
          <a:ext cx="1715588" cy="1143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Китай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5099006" y="3351677"/>
        <a:ext cx="1648590" cy="1076727"/>
      </dsp:txXfrm>
    </dsp:sp>
    <dsp:sp modelId="{19D04137-99E2-4213-ABAB-4C61D75C6D72}">
      <dsp:nvSpPr>
        <dsp:cNvPr id="0" name=""/>
        <dsp:cNvSpPr/>
      </dsp:nvSpPr>
      <dsp:spPr>
        <a:xfrm>
          <a:off x="6480868" y="1259471"/>
          <a:ext cx="1672699" cy="457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745"/>
              </a:lnTo>
              <a:lnTo>
                <a:pt x="1672699" y="228745"/>
              </a:lnTo>
              <a:lnTo>
                <a:pt x="1672699" y="457490"/>
              </a:lnTo>
            </a:path>
          </a:pathLst>
        </a:cu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6294D-E1DA-482F-A092-2E95243F2AB5}">
      <dsp:nvSpPr>
        <dsp:cNvPr id="0" name=""/>
        <dsp:cNvSpPr/>
      </dsp:nvSpPr>
      <dsp:spPr>
        <a:xfrm>
          <a:off x="7295772" y="1716962"/>
          <a:ext cx="1715588" cy="1143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7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7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7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Государства Центральной Азии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7329271" y="1750461"/>
        <a:ext cx="1648590" cy="1076727"/>
      </dsp:txXfrm>
    </dsp:sp>
    <dsp:sp modelId="{01698C82-1AED-464C-99AB-67FBCFFBF488}">
      <dsp:nvSpPr>
        <dsp:cNvPr id="0" name=""/>
        <dsp:cNvSpPr/>
      </dsp:nvSpPr>
      <dsp:spPr>
        <a:xfrm>
          <a:off x="8107847" y="2860688"/>
          <a:ext cx="91440" cy="457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7490"/>
              </a:lnTo>
            </a:path>
          </a:pathLst>
        </a:custGeom>
        <a:noFill/>
        <a:ln w="1587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6C84B-2523-4A52-82B2-5C1B8C37A0DE}">
      <dsp:nvSpPr>
        <dsp:cNvPr id="0" name=""/>
        <dsp:cNvSpPr/>
      </dsp:nvSpPr>
      <dsp:spPr>
        <a:xfrm>
          <a:off x="7295772" y="3318178"/>
          <a:ext cx="1715588" cy="1143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>
              <a:latin typeface="Arial Narrow" panose="020B0606020202030204" pitchFamily="34" charset="0"/>
            </a:rPr>
            <a:t>США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7329271" y="3351677"/>
        <a:ext cx="1648590" cy="1076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5CED7-F834-466C-A189-7C9AAE751858}">
      <dsp:nvSpPr>
        <dsp:cNvPr id="0" name=""/>
        <dsp:cNvSpPr/>
      </dsp:nvSpPr>
      <dsp:spPr>
        <a:xfrm>
          <a:off x="5990" y="834481"/>
          <a:ext cx="1790396" cy="1074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Arial Narrow" panose="020B0606020202030204" pitchFamily="34" charset="0"/>
            </a:rPr>
            <a:t>Торгово - экономическая сфера</a:t>
          </a:r>
          <a:endParaRPr lang="ru-RU" sz="1800" kern="1200" dirty="0" smtClean="0">
            <a:latin typeface="Arial Narrow" panose="020B0606020202030204" pitchFamily="34" charset="0"/>
          </a:endParaRPr>
        </a:p>
      </dsp:txBody>
      <dsp:txXfrm>
        <a:off x="37453" y="865944"/>
        <a:ext cx="1727470" cy="1011311"/>
      </dsp:txXfrm>
    </dsp:sp>
    <dsp:sp modelId="{171DB258-727B-477A-BCF1-DCD62F8BA103}">
      <dsp:nvSpPr>
        <dsp:cNvPr id="0" name=""/>
        <dsp:cNvSpPr/>
      </dsp:nvSpPr>
      <dsp:spPr>
        <a:xfrm>
          <a:off x="1975426" y="1149590"/>
          <a:ext cx="379563" cy="44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 Narrow" panose="020B0606020202030204" pitchFamily="34" charset="0"/>
          </a:endParaRPr>
        </a:p>
      </dsp:txBody>
      <dsp:txXfrm>
        <a:off x="1975426" y="1238394"/>
        <a:ext cx="265694" cy="266410"/>
      </dsp:txXfrm>
    </dsp:sp>
    <dsp:sp modelId="{5747A072-79C6-4E4F-94D1-32BE7F151AD1}">
      <dsp:nvSpPr>
        <dsp:cNvPr id="0" name=""/>
        <dsp:cNvSpPr/>
      </dsp:nvSpPr>
      <dsp:spPr>
        <a:xfrm>
          <a:off x="2512544" y="834481"/>
          <a:ext cx="1790396" cy="1074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Arial Narrow" panose="020B0606020202030204" pitchFamily="34" charset="0"/>
            </a:rPr>
            <a:t>Военно-техническая сфера</a:t>
          </a:r>
          <a:endParaRPr lang="ru-RU" sz="1800" kern="1200" dirty="0" smtClean="0">
            <a:latin typeface="Arial Narrow" panose="020B0606020202030204" pitchFamily="34" charset="0"/>
          </a:endParaRPr>
        </a:p>
      </dsp:txBody>
      <dsp:txXfrm>
        <a:off x="2544007" y="865944"/>
        <a:ext cx="1727470" cy="1011311"/>
      </dsp:txXfrm>
    </dsp:sp>
    <dsp:sp modelId="{62FD84D7-F6D0-4B6F-BECF-E4DFB829EBF1}">
      <dsp:nvSpPr>
        <dsp:cNvPr id="0" name=""/>
        <dsp:cNvSpPr/>
      </dsp:nvSpPr>
      <dsp:spPr>
        <a:xfrm>
          <a:off x="4481980" y="1149590"/>
          <a:ext cx="379563" cy="444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 Narrow" panose="020B0606020202030204" pitchFamily="34" charset="0"/>
          </a:endParaRPr>
        </a:p>
      </dsp:txBody>
      <dsp:txXfrm>
        <a:off x="4481980" y="1238394"/>
        <a:ext cx="265694" cy="266410"/>
      </dsp:txXfrm>
    </dsp:sp>
    <dsp:sp modelId="{C86E8563-F8BD-449B-A544-2E860557CDDD}">
      <dsp:nvSpPr>
        <dsp:cNvPr id="0" name=""/>
        <dsp:cNvSpPr/>
      </dsp:nvSpPr>
      <dsp:spPr>
        <a:xfrm>
          <a:off x="5019099" y="834481"/>
          <a:ext cx="1790396" cy="107423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Arial Narrow" panose="020B0606020202030204" pitchFamily="34" charset="0"/>
            </a:rPr>
            <a:t>Культурная и гуманитарная сферы</a:t>
          </a:r>
          <a:endParaRPr lang="ru-RU" sz="1800" kern="1200" dirty="0" smtClean="0">
            <a:latin typeface="Arial Narrow" panose="020B0606020202030204" pitchFamily="34" charset="0"/>
          </a:endParaRPr>
        </a:p>
      </dsp:txBody>
      <dsp:txXfrm>
        <a:off x="5050562" y="865944"/>
        <a:ext cx="1727470" cy="10113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EFE48-0C79-4303-9118-93D40907E52D}">
      <dsp:nvSpPr>
        <dsp:cNvPr id="0" name=""/>
        <dsp:cNvSpPr/>
      </dsp:nvSpPr>
      <dsp:spPr>
        <a:xfrm>
          <a:off x="926286" y="1223"/>
          <a:ext cx="2524852" cy="2524852"/>
        </a:xfrm>
        <a:prstGeom prst="star6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951" tIns="22860" rIns="138951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Торгово-экономическое сотрудничество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1347081" y="632425"/>
        <a:ext cx="1683262" cy="1262448"/>
      </dsp:txXfrm>
    </dsp:sp>
    <dsp:sp modelId="{673F59BE-3B24-4A84-88B3-E28F2B671F2B}">
      <dsp:nvSpPr>
        <dsp:cNvPr id="0" name=""/>
        <dsp:cNvSpPr/>
      </dsp:nvSpPr>
      <dsp:spPr>
        <a:xfrm>
          <a:off x="3059251" y="1223"/>
          <a:ext cx="2524852" cy="2524852"/>
        </a:xfrm>
        <a:prstGeom prst="star6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951" tIns="22860" rIns="138951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Безопасность и стабильность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3480046" y="632425"/>
        <a:ext cx="1683262" cy="1262448"/>
      </dsp:txXfrm>
    </dsp:sp>
    <dsp:sp modelId="{8BDF5A79-90A5-45C9-92F3-BED99DA45E35}">
      <dsp:nvSpPr>
        <dsp:cNvPr id="0" name=""/>
        <dsp:cNvSpPr/>
      </dsp:nvSpPr>
      <dsp:spPr>
        <a:xfrm>
          <a:off x="5079133" y="1223"/>
          <a:ext cx="2586711" cy="2524852"/>
        </a:xfrm>
        <a:prstGeom prst="star6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951" tIns="22860" rIns="138951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latin typeface="Arial Narrow" panose="020B0606020202030204" pitchFamily="34" charset="0"/>
            </a:rPr>
            <a:t>Социальные и экологические аспекты</a:t>
          </a:r>
          <a:endParaRPr lang="ru-RU" sz="1800" b="0" kern="1200" dirty="0">
            <a:latin typeface="Arial Narrow" panose="020B0606020202030204" pitchFamily="34" charset="0"/>
          </a:endParaRPr>
        </a:p>
      </dsp:txBody>
      <dsp:txXfrm>
        <a:off x="5510237" y="632425"/>
        <a:ext cx="1724503" cy="12624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A53AF-32DA-4A7C-9949-9AA1E1DFAF48}">
      <dsp:nvSpPr>
        <dsp:cNvPr id="0" name=""/>
        <dsp:cNvSpPr/>
      </dsp:nvSpPr>
      <dsp:spPr>
        <a:xfrm>
          <a:off x="0" y="0"/>
          <a:ext cx="9322434" cy="78905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2000" b="1" kern="120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ОСНОВЫ</a:t>
          </a:r>
          <a:endParaRPr lang="ru-RU" altLang="zh-CN" sz="2000" b="1" kern="120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>
        <a:off x="0" y="0"/>
        <a:ext cx="9322434" cy="789051"/>
      </dsp:txXfrm>
    </dsp:sp>
    <dsp:sp modelId="{65D0C626-E678-4B51-98B9-40984CA4202A}">
      <dsp:nvSpPr>
        <dsp:cNvPr id="0" name=""/>
        <dsp:cNvSpPr/>
      </dsp:nvSpPr>
      <dsp:spPr>
        <a:xfrm>
          <a:off x="4551" y="789051"/>
          <a:ext cx="3104443" cy="1657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25 декабря 1991 года</a:t>
          </a:r>
          <a:r>
            <a:rPr lang="ru-RU" altLang="zh-CN" sz="1800" kern="120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 Признание США суверенитета РК</a:t>
          </a:r>
        </a:p>
      </dsp:txBody>
      <dsp:txXfrm>
        <a:off x="4551" y="789051"/>
        <a:ext cx="3104443" cy="1657007"/>
      </dsp:txXfrm>
    </dsp:sp>
    <dsp:sp modelId="{18008A20-4C25-47E9-B65A-260C477ED446}">
      <dsp:nvSpPr>
        <dsp:cNvPr id="0" name=""/>
        <dsp:cNvSpPr/>
      </dsp:nvSpPr>
      <dsp:spPr>
        <a:xfrm>
          <a:off x="3108995" y="789051"/>
          <a:ext cx="3104443" cy="1657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 kern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3 февраля 1992 года</a:t>
          </a:r>
          <a:r>
            <a:rPr lang="ru-RU" altLang="zh-CN" sz="1800" kern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 Посольство США в Алматы</a:t>
          </a:r>
        </a:p>
      </dsp:txBody>
      <dsp:txXfrm>
        <a:off x="3108995" y="789051"/>
        <a:ext cx="3104443" cy="1657007"/>
      </dsp:txXfrm>
    </dsp:sp>
    <dsp:sp modelId="{81CF33A1-7295-4740-80AE-05AA3F96CC32}">
      <dsp:nvSpPr>
        <dsp:cNvPr id="0" name=""/>
        <dsp:cNvSpPr/>
      </dsp:nvSpPr>
      <dsp:spPr>
        <a:xfrm>
          <a:off x="6213439" y="789051"/>
          <a:ext cx="3104443" cy="16570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 kern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2009 год </a:t>
          </a:r>
          <a:r>
            <a:rPr lang="ru-RU" altLang="zh-CN" sz="1800" kern="1200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                   Генеральное консульство США    в Алматы </a:t>
          </a:r>
        </a:p>
      </dsp:txBody>
      <dsp:txXfrm>
        <a:off x="6213439" y="789051"/>
        <a:ext cx="3104443" cy="1657007"/>
      </dsp:txXfrm>
    </dsp:sp>
    <dsp:sp modelId="{831132C6-EFB2-47B4-842A-89D29CEDEEEA}">
      <dsp:nvSpPr>
        <dsp:cNvPr id="0" name=""/>
        <dsp:cNvSpPr/>
      </dsp:nvSpPr>
      <dsp:spPr>
        <a:xfrm>
          <a:off x="0" y="2446058"/>
          <a:ext cx="9322434" cy="18411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28F03-EC7C-42D1-A65C-4ACF2172944D}">
      <dsp:nvSpPr>
        <dsp:cNvPr id="0" name=""/>
        <dsp:cNvSpPr/>
      </dsp:nvSpPr>
      <dsp:spPr>
        <a:xfrm rot="16200000">
          <a:off x="1747" y="555"/>
          <a:ext cx="3528218" cy="352821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Проблемы:</a:t>
          </a:r>
          <a:endParaRPr lang="ru-RU" altLang="zh-CN" sz="1600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- </a:t>
          </a:r>
          <a:r>
            <a: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Преобладание сырьевой направленности в структуре товарооборота</a:t>
          </a:r>
          <a:r>
            <a:rPr lang="ru-RU" altLang="zh-CN" sz="18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- </a:t>
          </a:r>
          <a:r>
            <a: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Оседание граждан КНР на территории Казахстана</a:t>
          </a:r>
          <a:endParaRPr lang="ru-RU" altLang="zh-CN" sz="1600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zh-CN" sz="1800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 sz="1800" kern="12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 rot="5400000">
        <a:off x="619186" y="882608"/>
        <a:ext cx="2910780" cy="1764109"/>
      </dsp:txXfrm>
    </dsp:sp>
    <dsp:sp modelId="{A43608A1-D273-43C4-B238-5DFB8DED051C}">
      <dsp:nvSpPr>
        <dsp:cNvPr id="0" name=""/>
        <dsp:cNvSpPr/>
      </dsp:nvSpPr>
      <dsp:spPr>
        <a:xfrm rot="5400000">
          <a:off x="4598033" y="555"/>
          <a:ext cx="3528218" cy="352821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8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</a:rPr>
            <a:t>Перспективы: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- </a:t>
          </a:r>
          <a:r>
            <a: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Политическое сближение и интеграция в рамках ШОС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- </a:t>
          </a:r>
          <a:r>
            <a: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sym typeface="+mn-ea"/>
            </a:rPr>
            <a:t>Укрепление стратегического партнерства и политической поддержки</a:t>
          </a:r>
          <a:endParaRPr lang="ru-RU" altLang="zh-CN" sz="1800" b="1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 sz="1800" b="1" kern="1200" dirty="0" smtClean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 sz="1800" b="1" kern="1200" dirty="0">
            <a:solidFill>
              <a:schemeClr val="tx1"/>
            </a:solidFill>
            <a:latin typeface="Arial Narrow" panose="020B0606020202030204" pitchFamily="34" charset="0"/>
            <a:cs typeface="Arial Narrow" panose="020B0606020202030204" pitchFamily="34" charset="0"/>
          </a:endParaRPr>
        </a:p>
      </dsp:txBody>
      <dsp:txXfrm rot="-5400000">
        <a:off x="4598034" y="882610"/>
        <a:ext cx="2910780" cy="17641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8CDE0-E989-4F19-A200-D60FF9C7EC32}">
      <dsp:nvSpPr>
        <dsp:cNvPr id="0" name=""/>
        <dsp:cNvSpPr/>
      </dsp:nvSpPr>
      <dsp:spPr>
        <a:xfrm>
          <a:off x="2959" y="5500"/>
          <a:ext cx="2885528" cy="1154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Казахстанско-  узбекские отношения</a:t>
          </a:r>
        </a:p>
      </dsp:txBody>
      <dsp:txXfrm>
        <a:off x="2959" y="5500"/>
        <a:ext cx="2885528" cy="1154211"/>
      </dsp:txXfrm>
    </dsp:sp>
    <dsp:sp modelId="{07B9C1BB-438F-4230-B096-3DA2E09995DC}">
      <dsp:nvSpPr>
        <dsp:cNvPr id="0" name=""/>
        <dsp:cNvSpPr/>
      </dsp:nvSpPr>
      <dsp:spPr>
        <a:xfrm>
          <a:off x="2959" y="1159712"/>
          <a:ext cx="2885528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23 ноября 1992 - Дипломатические отношения 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Экономическое и политическое взаимодействие 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59" y="1159712"/>
        <a:ext cx="2885528" cy="2283840"/>
      </dsp:txXfrm>
    </dsp:sp>
    <dsp:sp modelId="{F1845F1C-F9B8-4AA4-8BB0-AB11D51DAD1E}">
      <dsp:nvSpPr>
        <dsp:cNvPr id="0" name=""/>
        <dsp:cNvSpPr/>
      </dsp:nvSpPr>
      <dsp:spPr>
        <a:xfrm>
          <a:off x="3292462" y="5500"/>
          <a:ext cx="2885528" cy="1154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smtClean="0">
              <a:solidFill>
                <a:schemeClr val="tx1"/>
              </a:solidFill>
              <a:latin typeface="Arial Narrow" panose="020B0606020202030204" pitchFamily="34" charset="0"/>
            </a:rPr>
            <a:t>Казахстанско-кыргызские отношения</a:t>
          </a:r>
          <a:endParaRPr lang="ru-RU" sz="2000" b="1" i="0" kern="1200" dirty="0" smtClean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92462" y="5500"/>
        <a:ext cx="2885528" cy="1154211"/>
      </dsp:txXfrm>
    </dsp:sp>
    <dsp:sp modelId="{5C16BA1A-BDA5-4A80-813D-D525C989EA4E}">
      <dsp:nvSpPr>
        <dsp:cNvPr id="0" name=""/>
        <dsp:cNvSpPr/>
      </dsp:nvSpPr>
      <dsp:spPr>
        <a:xfrm>
          <a:off x="3292462" y="1159712"/>
          <a:ext cx="2885528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15 октября 1992 - Дипломатические отношения  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Казахстан – основной инвестор кыргызской экономики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92462" y="1159712"/>
        <a:ext cx="2885528" cy="2283840"/>
      </dsp:txXfrm>
    </dsp:sp>
    <dsp:sp modelId="{B66167FA-29A1-4246-AF4E-5E1611E7B0B8}">
      <dsp:nvSpPr>
        <dsp:cNvPr id="0" name=""/>
        <dsp:cNvSpPr/>
      </dsp:nvSpPr>
      <dsp:spPr>
        <a:xfrm>
          <a:off x="6581965" y="5500"/>
          <a:ext cx="2885528" cy="11542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Казахстанско-таджикские отношения</a:t>
          </a:r>
        </a:p>
      </dsp:txBody>
      <dsp:txXfrm>
        <a:off x="6581965" y="5500"/>
        <a:ext cx="2885528" cy="1154211"/>
      </dsp:txXfrm>
    </dsp:sp>
    <dsp:sp modelId="{49CC8513-77DB-4FE4-B946-8CE859BC44DE}">
      <dsp:nvSpPr>
        <dsp:cNvPr id="0" name=""/>
        <dsp:cNvSpPr/>
      </dsp:nvSpPr>
      <dsp:spPr>
        <a:xfrm>
          <a:off x="6581965" y="1159712"/>
          <a:ext cx="2885528" cy="2283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smtClean="0">
              <a:solidFill>
                <a:schemeClr val="tx1"/>
              </a:solidFill>
              <a:latin typeface="Arial Narrow" panose="020B0606020202030204" pitchFamily="34" charset="0"/>
            </a:rPr>
            <a:t>7 января 1993 - Дипломатические отношения 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Казахстан занимает второе место в внешнеторговом обороте Таджикистана</a:t>
          </a:r>
          <a:endParaRPr lang="ru-RU" sz="200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581965" y="1159712"/>
        <a:ext cx="2885528" cy="2283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#1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BC0CD-B397-4F34-9B33-EF5C7C54113A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C6EC5-A4CA-4195-ACE6-962C5E940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05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630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4450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19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011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282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6641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04565" algn="l" defTabSz="8763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C6EC5-A4CA-4195-ACE6-962C5E94043A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761" y="228655"/>
            <a:ext cx="11593082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184" y="5355205"/>
            <a:ext cx="11629655" cy="1331889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1600572"/>
            <a:ext cx="10361851" cy="1780521"/>
          </a:xfrm>
        </p:spPr>
        <p:txBody>
          <a:bodyPr anchor="b">
            <a:normAutofit/>
          </a:bodyPr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556827"/>
            <a:ext cx="8533289" cy="1473541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FFFFFF"/>
                </a:solidFill>
              </a:defRPr>
            </a:lvl1pPr>
            <a:lvl2pPr marL="4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6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4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8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184" y="714359"/>
            <a:ext cx="11629655" cy="1331889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1448137"/>
            <a:ext cx="2742843" cy="4488372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1448136"/>
            <a:ext cx="8025356" cy="448837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0413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1" y="228654"/>
            <a:ext cx="11593082" cy="4737689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/>
          <p:nvPr/>
        </p:nvSpPr>
        <p:spPr bwMode="hidden">
          <a:xfrm>
            <a:off x="8062203" y="4204566"/>
            <a:ext cx="3834740" cy="714192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0" name="Freeform 18"/>
          <p:cNvSpPr/>
          <p:nvPr/>
        </p:nvSpPr>
        <p:spPr bwMode="hidden">
          <a:xfrm>
            <a:off x="3491974" y="4076235"/>
            <a:ext cx="7391724" cy="850335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1" name="Freeform 22"/>
          <p:cNvSpPr/>
          <p:nvPr/>
        </p:nvSpPr>
        <p:spPr bwMode="hidden">
          <a:xfrm>
            <a:off x="3771147" y="4088509"/>
            <a:ext cx="7289691" cy="77445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12" name="Freeform 26"/>
          <p:cNvSpPr/>
          <p:nvPr/>
        </p:nvSpPr>
        <p:spPr bwMode="hidden">
          <a:xfrm>
            <a:off x="7478347" y="4075120"/>
            <a:ext cx="4410092" cy="651700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184" y="4059495"/>
            <a:ext cx="11629655" cy="1330182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87611" tIns="43805" rIns="87611" bIns="43805" numCol="1" anchor="t" anchorCtr="0" compatLnSpc="1"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924" y="2464131"/>
            <a:ext cx="10361851" cy="1524354"/>
          </a:xfrm>
        </p:spPr>
        <p:txBody>
          <a:bodyPr anchor="t">
            <a:normAutofit/>
          </a:bodyPr>
          <a:lstStyle>
            <a:lvl1pPr algn="ctr">
              <a:defRPr sz="4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2917" y="1437785"/>
            <a:ext cx="8555866" cy="940019"/>
          </a:xfrm>
        </p:spPr>
        <p:txBody>
          <a:bodyPr anchor="b">
            <a:normAutofit/>
          </a:bodyPr>
          <a:lstStyle>
            <a:lvl1pPr marL="0" indent="0" algn="ctr">
              <a:buNone/>
              <a:defRPr sz="1900">
                <a:solidFill>
                  <a:srgbClr val="FFFFFF"/>
                </a:solidFill>
              </a:defRPr>
            </a:lvl1pPr>
            <a:lvl2pPr marL="4381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63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14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1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28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664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04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0413" cy="6859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090" y="2679814"/>
            <a:ext cx="5095592" cy="3448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2731" y="2679814"/>
            <a:ext cx="5095592" cy="3448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091" y="2678734"/>
            <a:ext cx="5095592" cy="639910"/>
          </a:xfrm>
        </p:spPr>
        <p:txBody>
          <a:bodyPr anchor="ctr"/>
          <a:lstStyle>
            <a:lvl1pPr marL="0" indent="0" algn="ctr">
              <a:buNone/>
              <a:defRPr sz="2300" b="0">
                <a:solidFill>
                  <a:schemeClr val="tx2"/>
                </a:solidFill>
                <a:latin typeface="+mj-lt"/>
              </a:defRPr>
            </a:lvl1pPr>
            <a:lvl2pPr marL="438150" indent="0">
              <a:buNone/>
              <a:defRPr sz="1900" b="1"/>
            </a:lvl2pPr>
            <a:lvl3pPr marL="876300" indent="0">
              <a:buNone/>
              <a:defRPr sz="1800" b="1"/>
            </a:lvl3pPr>
            <a:lvl4pPr marL="1314450" indent="0">
              <a:buNone/>
              <a:defRPr sz="1500" b="1"/>
            </a:lvl4pPr>
            <a:lvl5pPr marL="1751965" indent="0">
              <a:buNone/>
              <a:defRPr sz="1500" b="1"/>
            </a:lvl5pPr>
            <a:lvl6pPr marL="2190115" indent="0">
              <a:buNone/>
              <a:defRPr sz="1500" b="1"/>
            </a:lvl6pPr>
            <a:lvl7pPr marL="2628265" indent="0">
              <a:buNone/>
              <a:defRPr sz="1500" b="1"/>
            </a:lvl7pPr>
            <a:lvl8pPr marL="3066415" indent="0">
              <a:buNone/>
              <a:defRPr sz="1500" b="1"/>
            </a:lvl8pPr>
            <a:lvl9pPr marL="350456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995" y="3429797"/>
            <a:ext cx="5092744" cy="269778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794" y="2678734"/>
            <a:ext cx="5095592" cy="639910"/>
          </a:xfrm>
        </p:spPr>
        <p:txBody>
          <a:bodyPr anchor="ctr"/>
          <a:lstStyle>
            <a:lvl1pPr marL="0" indent="0" algn="ctr">
              <a:buNone/>
              <a:defRPr sz="2300" b="0" i="0">
                <a:solidFill>
                  <a:schemeClr val="tx2"/>
                </a:solidFill>
                <a:latin typeface="+mj-lt"/>
              </a:defRPr>
            </a:lvl1pPr>
            <a:lvl2pPr marL="438150" indent="0">
              <a:buNone/>
              <a:defRPr sz="1900" b="1"/>
            </a:lvl2pPr>
            <a:lvl3pPr marL="876300" indent="0">
              <a:buNone/>
              <a:defRPr sz="1800" b="1"/>
            </a:lvl3pPr>
            <a:lvl4pPr marL="1314450" indent="0">
              <a:buNone/>
              <a:defRPr sz="1500" b="1"/>
            </a:lvl4pPr>
            <a:lvl5pPr marL="1751965" indent="0">
              <a:buNone/>
              <a:defRPr sz="1500" b="1"/>
            </a:lvl5pPr>
            <a:lvl6pPr marL="2190115" indent="0">
              <a:buNone/>
              <a:defRPr sz="1500" b="1"/>
            </a:lvl6pPr>
            <a:lvl7pPr marL="2628265" indent="0">
              <a:buNone/>
              <a:defRPr sz="1500" b="1"/>
            </a:lvl7pPr>
            <a:lvl8pPr marL="3066415" indent="0">
              <a:buNone/>
              <a:defRPr sz="1500" b="1"/>
            </a:lvl8pPr>
            <a:lvl9pPr marL="3504565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3429797"/>
            <a:ext cx="5095592" cy="2697787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184" y="714356"/>
            <a:ext cx="11629655" cy="1330182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1" y="228654"/>
            <a:ext cx="11593082" cy="1426795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043" y="3582232"/>
            <a:ext cx="4469817" cy="190544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575"/>
              </a:spcAft>
              <a:buNone/>
              <a:defRPr sz="1800">
                <a:solidFill>
                  <a:schemeClr val="tx2"/>
                </a:solidFill>
              </a:defRPr>
            </a:lvl1pPr>
            <a:lvl2pPr marL="438150" indent="0">
              <a:buNone/>
              <a:defRPr sz="1100"/>
            </a:lvl2pPr>
            <a:lvl3pPr marL="876300" indent="0">
              <a:buNone/>
              <a:defRPr sz="1000"/>
            </a:lvl3pPr>
            <a:lvl4pPr marL="1314450" indent="0">
              <a:buNone/>
              <a:defRPr sz="900"/>
            </a:lvl4pPr>
            <a:lvl5pPr marL="1751965" indent="0">
              <a:buNone/>
              <a:defRPr sz="900"/>
            </a:lvl5pPr>
            <a:lvl6pPr marL="2190115" indent="0">
              <a:buNone/>
              <a:defRPr sz="900"/>
            </a:lvl6pPr>
            <a:lvl7pPr marL="2628265" indent="0">
              <a:buNone/>
              <a:defRPr sz="900"/>
            </a:lvl7pPr>
            <a:lvl8pPr marL="3066415" indent="0">
              <a:buNone/>
              <a:defRPr sz="900"/>
            </a:lvl8pPr>
            <a:lvl9pPr marL="35045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184" y="714359"/>
            <a:ext cx="11629655" cy="1331889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043" y="2286531"/>
            <a:ext cx="4469817" cy="1253019"/>
          </a:xfrm>
        </p:spPr>
        <p:txBody>
          <a:bodyPr anchor="b">
            <a:noAutofit/>
          </a:bodyPr>
          <a:lstStyle>
            <a:lvl1pPr algn="l">
              <a:defRPr sz="31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810" y="1829225"/>
            <a:ext cx="5204757" cy="3810883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9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5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500">
                <a:solidFill>
                  <a:schemeClr val="tx2"/>
                </a:solidFill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61" y="228655"/>
            <a:ext cx="11593082" cy="6036437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184" y="5355205"/>
            <a:ext cx="11629655" cy="1331889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030" y="338746"/>
            <a:ext cx="5082865" cy="2430498"/>
          </a:xfrm>
        </p:spPr>
        <p:txBody>
          <a:bodyPr anchor="b">
            <a:normAutofit/>
          </a:bodyPr>
          <a:lstStyle>
            <a:lvl1pPr algn="l"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0268" y="2786180"/>
            <a:ext cx="5090626" cy="242202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38150" indent="0">
              <a:buNone/>
              <a:defRPr sz="1100"/>
            </a:lvl2pPr>
            <a:lvl3pPr marL="876300" indent="0">
              <a:buNone/>
              <a:defRPr sz="1000"/>
            </a:lvl3pPr>
            <a:lvl4pPr marL="1314450" indent="0">
              <a:buNone/>
              <a:defRPr sz="900"/>
            </a:lvl4pPr>
            <a:lvl5pPr marL="1751965" indent="0">
              <a:buNone/>
              <a:defRPr sz="900"/>
            </a:lvl5pPr>
            <a:lvl6pPr marL="2190115" indent="0">
              <a:buNone/>
              <a:defRPr sz="900"/>
            </a:lvl6pPr>
            <a:lvl7pPr marL="2628265" indent="0">
              <a:buNone/>
              <a:defRPr sz="900"/>
            </a:lvl7pPr>
            <a:lvl8pPr marL="3066415" indent="0">
              <a:buNone/>
              <a:defRPr sz="900"/>
            </a:lvl8pPr>
            <a:lvl9pPr marL="350456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455" y="1371918"/>
            <a:ext cx="4754261" cy="2926758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100">
                <a:solidFill>
                  <a:schemeClr val="bg1"/>
                </a:solidFill>
              </a:defRPr>
            </a:lvl1pPr>
            <a:lvl2pPr marL="438150" indent="0">
              <a:buNone/>
              <a:defRPr sz="2700"/>
            </a:lvl2pPr>
            <a:lvl3pPr marL="876300" indent="0">
              <a:buNone/>
              <a:defRPr sz="2300"/>
            </a:lvl3pPr>
            <a:lvl4pPr marL="1314450" indent="0">
              <a:buNone/>
              <a:defRPr sz="1900"/>
            </a:lvl4pPr>
            <a:lvl5pPr marL="1751965" indent="0">
              <a:buNone/>
              <a:defRPr sz="1900"/>
            </a:lvl5pPr>
            <a:lvl6pPr marL="2190115" indent="0">
              <a:buNone/>
              <a:defRPr sz="1900"/>
            </a:lvl6pPr>
            <a:lvl7pPr marL="2628265" indent="0">
              <a:buNone/>
              <a:defRPr sz="1900"/>
            </a:lvl7pPr>
            <a:lvl8pPr marL="3066415" indent="0">
              <a:buNone/>
              <a:defRPr sz="1900"/>
            </a:lvl8pPr>
            <a:lvl9pPr marL="3504565" indent="0">
              <a:buNone/>
              <a:defRPr sz="19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61" y="228654"/>
            <a:ext cx="11593082" cy="2469452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11" tIns="43805" rIns="87611" bIns="43805"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184" y="1679819"/>
            <a:ext cx="11629655" cy="1330182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38408"/>
            <a:ext cx="10971372" cy="1253019"/>
          </a:xfrm>
          <a:prstGeom prst="rect">
            <a:avLst/>
          </a:prstGeom>
        </p:spPr>
        <p:txBody>
          <a:bodyPr vert="horz" lIns="87611" tIns="43805" rIns="87611" bIns="43805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000" y="6251613"/>
            <a:ext cx="5048263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BD6F344-84E3-4973-8210-2CB11631720F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53" y="6251613"/>
            <a:ext cx="5048265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0760" y="6251611"/>
            <a:ext cx="1548899" cy="365210"/>
          </a:xfrm>
          <a:prstGeom prst="rect">
            <a:avLst/>
          </a:prstGeom>
        </p:spPr>
        <p:txBody>
          <a:bodyPr vert="horz" lIns="87611" tIns="43805" rIns="87611" bIns="43805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5DE231-DAE4-48FC-BF88-13C12FE4A6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607" y="2676087"/>
            <a:ext cx="9876492" cy="3451494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6300" rtl="0" eaLnBrk="1" latinLnBrk="0" hangingPunct="1">
        <a:spcBef>
          <a:spcPct val="0"/>
        </a:spcBef>
        <a:buNone/>
        <a:defRPr sz="42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2890" indent="-262890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1pPr>
      <a:lvl2pPr marL="551815" indent="-262890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19785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3pPr>
      <a:lvl4pPr marL="1095375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02080" indent="-219075" algn="l" defTabSz="8763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1708150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4855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321560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628265" indent="-219075" algn="l" defTabSz="876300" rtl="0" eaLnBrk="1" latinLnBrk="0" hangingPunct="1">
        <a:spcBef>
          <a:spcPts val="370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815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630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450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19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011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282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641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04565" algn="l" defTabSz="8763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93895" y="1779298"/>
            <a:ext cx="8060910" cy="1448136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«ИСТОРИЯ КАЗАХСТАНА</a:t>
            </a: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</a:t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en-US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ЛЕКЦИЯ №15</a:t>
            </a:r>
            <a:b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Внешняя политика Республики Казахстан </a:t>
            </a:r>
          </a:p>
        </p:txBody>
      </p:sp>
      <p:sp>
        <p:nvSpPr>
          <p:cNvPr id="2" name="Заголовок 3"/>
          <p:cNvSpPr txBox="1"/>
          <p:nvPr/>
        </p:nvSpPr>
        <p:spPr>
          <a:xfrm>
            <a:off x="136810" y="293896"/>
            <a:ext cx="10361282" cy="1064231"/>
          </a:xfrm>
          <a:prstGeom prst="rect">
            <a:avLst/>
          </a:prstGeom>
        </p:spPr>
        <p:txBody>
          <a:bodyPr vert="horz" lIns="87611" tIns="43805" rIns="87611" bIns="438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НАО «МЕЖДУНАРОДНЫЙ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УНИВЕРСИТЕТ</a:t>
            </a:r>
            <a:r>
              <a:rPr lang="en-US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ТУРИЗМА 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ГОСТЕПРИИМСТВА»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ГУМАНИТАРНАЯ ШКОЛА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720754" y="4476759"/>
            <a:ext cx="5001245" cy="997296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Альжанова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Эльмира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Есиркеповна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к.и.н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., ассоциированный профессор</a:t>
            </a:r>
          </a:p>
        </p:txBody>
      </p:sp>
      <p:sp>
        <p:nvSpPr>
          <p:cNvPr id="3" name="Объект 4"/>
          <p:cNvSpPr txBox="1"/>
          <p:nvPr/>
        </p:nvSpPr>
        <p:spPr>
          <a:xfrm>
            <a:off x="4352886" y="6028876"/>
            <a:ext cx="2738226" cy="524776"/>
          </a:xfrm>
          <a:prstGeom prst="rect">
            <a:avLst/>
          </a:prstGeom>
        </p:spPr>
        <p:txBody>
          <a:bodyPr vert="horz" lIns="87611" tIns="43805" rIns="87611" bIns="43805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Туркестан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09" y="1953125"/>
            <a:ext cx="6354259" cy="4319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6480" y="625643"/>
            <a:ext cx="6521116" cy="553453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ОРГАНИЗАЦИЯ ТЮРКСКИХ ГОСУДАРСТВ</a:t>
            </a:r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1344" y="1387641"/>
            <a:ext cx="9184551" cy="4764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	       Независимые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Тюркские Государства</a:t>
            </a:r>
          </a:p>
        </p:txBody>
      </p:sp>
      <p:pic>
        <p:nvPicPr>
          <p:cNvPr id="6156" name="Picture 12" descr="https://avatars.mds.yandex.net/i?id=48e2c716ef333bc7781fdbbf0499b80571e8b178-10477521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7" y="1953125"/>
            <a:ext cx="2366211" cy="1455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8" name="Picture 14" descr="https://avatars.mds.yandex.net/i?id=a2dc493e33ffbf88a890aa01ef57999bd2c7abee-4969143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81" y="3390897"/>
            <a:ext cx="2382647" cy="145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2" name="Picture 18" descr="https://avatars.mds.yandex.net/get-entity_search/5509992/551843523/S600xU_2x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13" y="1953125"/>
            <a:ext cx="2366211" cy="1451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4" name="Picture 20" descr="Изображение с сайта ru.wikipedia.or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14" y="3390897"/>
            <a:ext cx="2366210" cy="1453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6" name="Picture 22" descr="Изображение с сайта upload.wikimedia.or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7" y="4844718"/>
            <a:ext cx="2379079" cy="142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8" name="Picture 24" descr="Изображение с сайта upload.wikimedia.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866" y="4844717"/>
            <a:ext cx="2371058" cy="14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Изображение с сайта upload.wikimedia.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14" y="4844716"/>
            <a:ext cx="2371058" cy="142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5640" y="1604210"/>
          <a:ext cx="8285330" cy="32833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86859"/>
                <a:gridCol w="6398471"/>
              </a:tblGrid>
              <a:tr h="3851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октябрь 1992 года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Саммит глав государств </a:t>
                      </a:r>
                      <a:r>
                        <a:rPr lang="ru-RU" dirty="0" err="1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тюркоязычных</a:t>
                      </a:r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стран в Анкаре</a:t>
                      </a:r>
                    </a:p>
                  </a:txBody>
                  <a:tcPr/>
                </a:tc>
              </a:tr>
              <a:tr h="5798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23 июля 1993 года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Соглашение об учреждении Международной организации тюркской культуры (ТЮРКСОЙ) в Алма-Ате </a:t>
                      </a:r>
                    </a:p>
                  </a:txBody>
                  <a:tcPr/>
                </a:tc>
              </a:tr>
              <a:tr h="5798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октябрь 2009 года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Совет сотрудничества </a:t>
                      </a:r>
                      <a:r>
                        <a:rPr lang="ru-RU" dirty="0" err="1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тюркоязычных</a:t>
                      </a:r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государств (Тюркский совет) </a:t>
                      </a:r>
                    </a:p>
                    <a:p>
                      <a:pPr algn="just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в Нахичевани</a:t>
                      </a:r>
                    </a:p>
                  </a:txBody>
                  <a:tcPr/>
                </a:tc>
              </a:tr>
              <a:tr h="4287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2008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Парламентская ассамблея </a:t>
                      </a:r>
                      <a:r>
                        <a:rPr lang="ru-RU" dirty="0" err="1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тюркоязычных</a:t>
                      </a:r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стран (</a:t>
                      </a:r>
                      <a:r>
                        <a:rPr lang="ru-RU" dirty="0" err="1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ТюркПА</a:t>
                      </a:r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) в Стамбуле</a:t>
                      </a:r>
                    </a:p>
                  </a:txBody>
                  <a:tcPr/>
                </a:tc>
              </a:tr>
              <a:tr h="3517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2010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Тюркская академия в Астане </a:t>
                      </a:r>
                    </a:p>
                  </a:txBody>
                  <a:tcPr/>
                </a:tc>
              </a:tr>
              <a:tr h="4117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2011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Консультативно-совещательный орган Совет старейшин</a:t>
                      </a:r>
                    </a:p>
                  </a:txBody>
                  <a:tcPr/>
                </a:tc>
              </a:tr>
              <a:tr h="41176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 6 ноября 2024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«Хартия Тюркского мира», на саммите ОТГ в Бишкеке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3031" y="410599"/>
            <a:ext cx="8534400" cy="94496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ИНТЕГРАЦИЯ ТЮРКСКОГО МИРА НА СОВРЕМЕННОМ ЭТАПЕ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0649" y="5243880"/>
            <a:ext cx="7234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Тюркский мир — </a:t>
            </a:r>
            <a:r>
              <a:rPr lang="ru-RU" sz="2000" b="1" dirty="0" smtClean="0">
                <a:latin typeface="Arial Narrow" panose="020B0606020202030204" pitchFamily="34" charset="0"/>
              </a:rPr>
              <a:t> </a:t>
            </a:r>
            <a:r>
              <a:rPr lang="ru-RU" sz="2000" b="1" dirty="0">
                <a:latin typeface="Arial Narrow" panose="020B0606020202030204" pitchFamily="34" charset="0"/>
              </a:rPr>
              <a:t>совокупность родственных народов, имеющих общие исторические корни, близких по языку и культуре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866" y="1210733"/>
            <a:ext cx="9325365" cy="55194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  <a:tabLst>
                <a:tab pos="598805" algn="l"/>
              </a:tabLst>
            </a:pPr>
            <a:r>
              <a:rPr lang="ru-RU" sz="2400" b="1" dirty="0">
                <a:latin typeface="Arial Narrow" panose="020B0606020202030204" pitchFamily="34" charset="0"/>
              </a:rPr>
              <a:t>Основные приоритеты внешней политики Республики Казахстан: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 smtClean="0">
                <a:latin typeface="Arial Narrow" panose="020B0606020202030204" pitchFamily="34" charset="0"/>
              </a:rPr>
              <a:t>Развитие </a:t>
            </a:r>
            <a:r>
              <a:rPr lang="ru-RU" sz="2400" dirty="0">
                <a:latin typeface="Arial Narrow" panose="020B0606020202030204" pitchFamily="34" charset="0"/>
              </a:rPr>
              <a:t>дружественных отношений с Россией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 smtClean="0">
                <a:latin typeface="Arial Narrow" panose="020B0606020202030204" pitchFamily="34" charset="0"/>
              </a:rPr>
              <a:t>Укрепление </a:t>
            </a:r>
            <a:r>
              <a:rPr lang="ru-RU" sz="2400" dirty="0">
                <a:latin typeface="Arial Narrow" panose="020B0606020202030204" pitchFamily="34" charset="0"/>
              </a:rPr>
              <a:t>сотрудничества с Китаем, включая обеспечение региональной стабильности и доступ к морским портам Азиатско-Тихоокеанского </a:t>
            </a:r>
            <a:r>
              <a:rPr lang="ru-RU" sz="2400" dirty="0" smtClean="0">
                <a:latin typeface="Arial Narrow" panose="020B0606020202030204" pitchFamily="34" charset="0"/>
              </a:rPr>
              <a:t>региона</a:t>
            </a:r>
            <a:endParaRPr lang="ru-RU" sz="2400" dirty="0">
              <a:latin typeface="Arial Narrow" panose="020B060602020203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 smtClean="0">
                <a:latin typeface="Arial Narrow" panose="020B0606020202030204" pitchFamily="34" charset="0"/>
              </a:rPr>
              <a:t>Установление </a:t>
            </a:r>
            <a:r>
              <a:rPr lang="ru-RU" sz="2400" dirty="0">
                <a:latin typeface="Arial Narrow" panose="020B0606020202030204" pitchFamily="34" charset="0"/>
              </a:rPr>
              <a:t>взаимовыгодного экономического сотрудничества </a:t>
            </a:r>
            <a:r>
              <a:rPr lang="ru-RU" sz="2400" dirty="0" smtClean="0">
                <a:latin typeface="Arial Narrow" panose="020B0606020202030204" pitchFamily="34" charset="0"/>
              </a:rPr>
              <a:t>с США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>
                <a:latin typeface="Arial Narrow" panose="020B0606020202030204" pitchFamily="34" charset="0"/>
              </a:rPr>
              <a:t>Сохранение паритета с государствами Центральной </a:t>
            </a:r>
            <a:r>
              <a:rPr lang="ru-RU" sz="2400" dirty="0" smtClean="0">
                <a:latin typeface="Arial Narrow" panose="020B0606020202030204" pitchFamily="34" charset="0"/>
              </a:rPr>
              <a:t>Азии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598805" algn="l"/>
              </a:tabLst>
            </a:pPr>
            <a:r>
              <a:rPr lang="ru-RU" sz="2400" dirty="0" smtClean="0">
                <a:latin typeface="Arial Narrow" panose="020B0606020202030204" pitchFamily="34" charset="0"/>
              </a:rPr>
              <a:t>Углубление </a:t>
            </a:r>
            <a:r>
              <a:rPr lang="ru-RU" sz="2400" dirty="0">
                <a:latin typeface="Arial Narrow" panose="020B0606020202030204" pitchFamily="34" charset="0"/>
              </a:rPr>
              <a:t>всестороннего сотрудничества с </a:t>
            </a:r>
            <a:r>
              <a:rPr lang="ru-RU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тюркским миром</a:t>
            </a:r>
            <a:endParaRPr lang="ru-RU" sz="2400" dirty="0"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67" y="220134"/>
            <a:ext cx="7282190" cy="1155502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ВЫВОДЫ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48" y="400154"/>
            <a:ext cx="3483536" cy="780574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СПИСОК ЛИТЕРАТУРЫ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891" y="1255345"/>
            <a:ext cx="11912898" cy="3781784"/>
          </a:xfrm>
          <a:prstGeom prst="rect">
            <a:avLst/>
          </a:prstGeom>
        </p:spPr>
        <p:txBody>
          <a:bodyPr wrap="square" lIns="87611" tIns="43805" rIns="87611" bIns="43805">
            <a:spAutoFit/>
          </a:bodyPr>
          <a:lstStyle/>
          <a:p>
            <a:pPr marL="457200" indent="-457200" algn="just" fontAlgn="base">
              <a:buAutoNum type="arabicPeriod"/>
            </a:pP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</a:rPr>
              <a:t>Ашимбаев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 М. С. Безопасность Казахстана на современном этапе.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А.,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2002. – 134 с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algn="just" fontAlgn="base">
              <a:buAutoNum type="arabicPeriod"/>
            </a:pP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Арыстанбекова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А.      Современные тенденции в международных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отношениях. А.,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2010. - 359 с.</a:t>
            </a:r>
            <a:endParaRPr lang="ru-RU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 algn="just" fontAlgn="base">
              <a:buAutoNum type="arabicPeriod"/>
            </a:pP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Лаумуллин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М.Т. Центральная Азия в зарубежной политологии и мировой геополитике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             А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., 2006.- 423 с. </a:t>
            </a:r>
            <a:endParaRPr lang="ru-RU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 algn="just" fontAlgn="base">
              <a:buAutoNum type="arabicPeriod"/>
            </a:pP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Медеубаева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Ж.М.История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формирования внешнеполитической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доктрины Республики Казахстан (1991-2010 годы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). А., 2012.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– 288 с. </a:t>
            </a:r>
            <a:endParaRPr lang="ru-RU" sz="2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457200" indent="-457200" algn="just" fontAlgn="base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Султанов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Б.К., </a:t>
            </a:r>
            <a:r>
              <a:rPr lang="ru-RU" sz="2400" dirty="0" err="1">
                <a:solidFill>
                  <a:schemeClr val="tx2"/>
                </a:solidFill>
                <a:latin typeface="Arial Narrow" panose="020B0606020202030204" pitchFamily="34" charset="0"/>
              </a:rPr>
              <a:t>Музапарова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 Л.М. Становление внешней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политики Казахстана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.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А.,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2005.- 356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с.</a:t>
            </a:r>
          </a:p>
          <a:p>
            <a:pPr marL="457200" indent="-457200" algn="just" fontAlgn="base">
              <a:buAutoNum type="arabicPeriod"/>
            </a:pP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Токаев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К.К. Векторы внешней политики. А., 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17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en-US" sz="2400" dirty="0">
                <a:solidFill>
                  <a:schemeClr val="tx2"/>
                </a:solidFill>
                <a:latin typeface="Arial Narrow" panose="020B0606020202030204" pitchFamily="34" charset="0"/>
              </a:rPr>
              <a:t> – 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495 c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pPr marL="457200" indent="-457200" algn="just" fontAlgn="base">
              <a:buAutoNum type="arabicPeriod"/>
            </a:pP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Чжен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Кун Фу. Геополитика Казахстана между прошлым и будущим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 А., </a:t>
            </a:r>
            <a:r>
              <a:rPr lang="ru-RU" sz="2400" dirty="0">
                <a:solidFill>
                  <a:schemeClr val="tx2"/>
                </a:solidFill>
                <a:latin typeface="Arial Narrow" panose="020B0606020202030204" pitchFamily="34" charset="0"/>
              </a:rPr>
              <a:t>1999. – 227 с.</a:t>
            </a:r>
          </a:p>
          <a:p>
            <a:pPr algn="just" fontAlgn="base"/>
            <a:endParaRPr lang="en-US" sz="2400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549" y="1636212"/>
            <a:ext cx="8024809" cy="4172764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Основные факторы формирования внешней политики </a:t>
            </a:r>
            <a:r>
              <a:rPr lang="ru-RU" sz="2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РК</a:t>
            </a:r>
            <a:endParaRPr lang="ru-RU" sz="2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Характеристика взаимоотношения РК с РФ, США, </a:t>
            </a:r>
            <a:r>
              <a:rPr lang="ru-RU" sz="2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КНР</a:t>
            </a:r>
            <a:endParaRPr lang="ru-RU" sz="2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Взаимоотношения </a:t>
            </a:r>
            <a:r>
              <a:rPr lang="ru-RU" sz="2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РК </a:t>
            </a:r>
            <a:r>
              <a:rPr lang="ru-RU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Центрально-Азиатских </a:t>
            </a:r>
            <a:r>
              <a:rPr lang="ru-RU" sz="2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Республик</a:t>
            </a:r>
            <a:endParaRPr lang="ru-RU" sz="2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Современные </a:t>
            </a:r>
            <a:r>
              <a:rPr lang="ru-RU" sz="24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</a:t>
            </a:r>
            <a:r>
              <a:rPr lang="en-US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интеграции тюркского </a:t>
            </a:r>
            <a:r>
              <a:rPr lang="ru-RU" sz="2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endParaRPr lang="ru-RU" sz="2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088" y="405235"/>
            <a:ext cx="6837859" cy="1143265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СОДЕРЖАНИЕ ЛЕКЦИИ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308" y="1225272"/>
            <a:ext cx="10254607" cy="476357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Цель лекции: </a:t>
            </a:r>
            <a:r>
              <a:rPr lang="ru-RU" sz="2400" dirty="0">
                <a:latin typeface="Arial Narrow" panose="020B0606020202030204" pitchFamily="34" charset="0"/>
              </a:rPr>
              <a:t>анализ основных направлений внешней политики </a:t>
            </a:r>
            <a:r>
              <a:rPr lang="ru-RU" sz="2400" dirty="0" smtClean="0">
                <a:latin typeface="Arial Narrow" panose="020B0606020202030204" pitchFamily="34" charset="0"/>
              </a:rPr>
              <a:t>РК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ru-RU" sz="2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задачи лекции: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проанализировать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влияние геополитического фактора на внешнюю политику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РК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выявить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специфику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взаимоотношения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РК с РФ, США, КНР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оценить позиции Казахстана в региональном сотрудничестве в Центральной Азии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определить перспективы развития интеграции тюркского мира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b="1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261" y="110750"/>
            <a:ext cx="5706297" cy="1253019"/>
          </a:xfrm>
        </p:spPr>
        <p:txBody>
          <a:bodyPr>
            <a:normAutofit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  <a:latin typeface="Arial Narrow" panose="020B0606020202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ЦЕЛИ И ЗАДАЧИ ЛЕКЦИИ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33504" y="746714"/>
            <a:ext cx="7090610" cy="832665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ГЕОПОЛИТИЧЕСКОЕ ПОЛОЖЕНИЕ КАЗАХСТАНА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Схема 13"/>
          <p:cNvGraphicFramePr/>
          <p:nvPr>
            <p:extLst>
              <p:ext uri="{D42A27DB-BD31-4B8C-83A1-F6EECF244321}">
                <p14:modId xmlns:p14="http://schemas.microsoft.com/office/powerpoint/2010/main" val="704831383"/>
              </p:ext>
            </p:extLst>
          </p:nvPr>
        </p:nvGraphicFramePr>
        <p:xfrm>
          <a:off x="103505" y="2163445"/>
          <a:ext cx="9556750" cy="427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9" name="Picture 15" descr="Picture background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612" y="2193290"/>
            <a:ext cx="3626886" cy="341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9495" y="6096000"/>
            <a:ext cx="7964905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Многовекторность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— основа внешней политики Казахстана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5327" y="433137"/>
            <a:ext cx="8061158" cy="80210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ОСНОВНЫЕ ЧЕРТЫ ВНЕШНЕЙ ПОЛИТИКИ КАЗАХСТАНА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3068547"/>
              </p:ext>
            </p:extLst>
          </p:nvPr>
        </p:nvGraphicFramePr>
        <p:xfrm>
          <a:off x="177598" y="1370129"/>
          <a:ext cx="9255159" cy="455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48603" y="534923"/>
            <a:ext cx="6320588" cy="660213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КАЗАХСТАНСКО-РОССИЙСКИЕ ОТНОШЕНИЯ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34797" y="1411706"/>
            <a:ext cx="6938656" cy="41629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Основные </a:t>
            </a:r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направления сотрудничества</a:t>
            </a: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История </a:t>
            </a: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и документы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Договор о коллективной безопасности (ОДКБ) от 15 мая 1992 года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Договор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о дружбе, сотрудничестве и взаимной помощи от 25 мая 1992 года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Договор о сотрудничестве в охране внешних границ от 21 октября 1994 года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Договор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о Евразийском экономическом союзе (ЕАЭС) от 29 мая 2014 года</a:t>
            </a:r>
          </a:p>
          <a:p>
            <a:endParaRPr lang="ru-RU" sz="1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20597867"/>
              </p:ext>
            </p:extLst>
          </p:nvPr>
        </p:nvGraphicFramePr>
        <p:xfrm>
          <a:off x="1131755" y="1636295"/>
          <a:ext cx="6815486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гнутая влево стрелка 7"/>
          <p:cNvSpPr/>
          <p:nvPr/>
        </p:nvSpPr>
        <p:spPr>
          <a:xfrm>
            <a:off x="585522" y="4154907"/>
            <a:ext cx="1092466" cy="2229852"/>
          </a:xfrm>
          <a:prstGeom prst="curv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7555832" y="4106779"/>
            <a:ext cx="1068403" cy="2277980"/>
          </a:xfrm>
          <a:prstGeom prst="curved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6431" y="489284"/>
            <a:ext cx="7571873" cy="826169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КАЗАХСТАНСКО-АМЕРИКАНСКИЕ ОТНОШЕНИЯ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2839570"/>
              </p:ext>
            </p:extLst>
          </p:nvPr>
        </p:nvGraphicFramePr>
        <p:xfrm>
          <a:off x="422910" y="4172585"/>
          <a:ext cx="8705215" cy="252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79561330"/>
              </p:ext>
            </p:extLst>
          </p:nvPr>
        </p:nvGraphicFramePr>
        <p:xfrm>
          <a:off x="324485" y="1491615"/>
          <a:ext cx="9322435" cy="2630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4236" y="328863"/>
            <a:ext cx="6553279" cy="77804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КАЗАХСТАНСКО-КИТАЙСКИЕ ОТНОШЕНИЯ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735178" y="1241302"/>
            <a:ext cx="4074695" cy="68981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3 января 1992 года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Дипломатические отношения</a:t>
            </a:r>
            <a:endParaRPr lang="ru-RU" sz="1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642" y="2483622"/>
            <a:ext cx="33764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декабрь 2002 года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«Договор </a:t>
            </a:r>
            <a:r>
              <a:rPr lang="ru-RU" dirty="0">
                <a:latin typeface="Arial Narrow" panose="020B0606020202030204" pitchFamily="34" charset="0"/>
              </a:rPr>
              <a:t>о добрососедстве,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дружбе </a:t>
            </a:r>
            <a:r>
              <a:rPr lang="ru-RU" dirty="0">
                <a:latin typeface="Arial Narrow" panose="020B0606020202030204" pitchFamily="34" charset="0"/>
              </a:rPr>
              <a:t>и сотрудничестве»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36961" y="2426021"/>
            <a:ext cx="4154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август 2015 года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«Декларация о </a:t>
            </a:r>
            <a:r>
              <a:rPr lang="ru-RU" dirty="0">
                <a:latin typeface="Arial Narrow" panose="020B0606020202030204" pitchFamily="34" charset="0"/>
              </a:rPr>
              <a:t>новом </a:t>
            </a:r>
            <a:r>
              <a:rPr lang="ru-RU" dirty="0" smtClean="0">
                <a:latin typeface="Arial Narrow" panose="020B0606020202030204" pitchFamily="34" charset="0"/>
              </a:rPr>
              <a:t>этапе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стратегического </a:t>
            </a:r>
            <a:r>
              <a:rPr lang="ru-RU" dirty="0">
                <a:latin typeface="Arial Narrow" panose="020B0606020202030204" pitchFamily="34" charset="0"/>
              </a:rPr>
              <a:t>партнерства»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236371" y="1917755"/>
            <a:ext cx="701840" cy="486381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510589" y="1917755"/>
            <a:ext cx="713874" cy="463769"/>
          </a:xfrm>
          <a:prstGeom prst="straightConnector1">
            <a:avLst/>
          </a:prstGeom>
          <a:ln w="31750" cap="rnd">
            <a:solidFill>
              <a:schemeClr val="accent1"/>
            </a:solidFill>
            <a:round/>
            <a:headEnd type="arrow" w="med" len="med"/>
            <a:tailEnd type="arrow" w="med" len="med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4089582"/>
              </p:ext>
            </p:extLst>
          </p:nvPr>
        </p:nvGraphicFramePr>
        <p:xfrm>
          <a:off x="708660" y="3329940"/>
          <a:ext cx="8128000" cy="35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3137" y="5767137"/>
            <a:ext cx="9111916" cy="3689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Казахстан стремится к 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созданию </a:t>
            </a:r>
            <a:r>
              <a:rPr lang="ru-RU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интеграционных структур в Центральной </a:t>
            </a:r>
            <a:r>
              <a:rPr lang="ru-RU" sz="20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Азии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627165"/>
            <a:ext cx="10130590" cy="96100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СОТРУДНИЧЕСТВО КАЗАХСТАНА СО СТРАНАМИ ЦЕНТРАЛЬНОЙ АЗИИ</a:t>
            </a:r>
            <a:endParaRPr lang="ru-RU" sz="26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7736627"/>
              </p:ext>
            </p:extLst>
          </p:nvPr>
        </p:nvGraphicFramePr>
        <p:xfrm>
          <a:off x="283146" y="1925051"/>
          <a:ext cx="9470454" cy="3449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</TotalTime>
  <Words>668</Words>
  <Application>Microsoft Office PowerPoint</Application>
  <PresentationFormat>Произвольный</PresentationFormat>
  <Paragraphs>125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«ИСТОРИЯ КАЗАХСТАНА»  ЛЕКЦИЯ №15  Внешняя политика Республики Казахстан </vt:lpstr>
      <vt:lpstr>СОДЕРЖАНИЕ ЛЕКЦИИ </vt:lpstr>
      <vt:lpstr>ЦЕЛИ И ЗАДАЧИ ЛЕКЦИИ</vt:lpstr>
      <vt:lpstr>ГЕОПОЛИТИЧЕСКОЕ ПОЛОЖЕНИЕ КАЗАХСТАНА</vt:lpstr>
      <vt:lpstr>ОСНОВНЫЕ ЧЕРТЫ ВНЕШНЕЙ ПОЛИТИКИ КАЗАХСТАНА</vt:lpstr>
      <vt:lpstr>КАЗАХСТАНСКО-РОССИЙСКИЕ ОТНОШЕНИЯ</vt:lpstr>
      <vt:lpstr>КАЗАХСТАНСКО-АМЕРИКАНСКИЕ ОТНОШЕНИЯ</vt:lpstr>
      <vt:lpstr>КАЗАХСТАНСКО-КИТАЙСКИЕ ОТНОШЕНИЯ</vt:lpstr>
      <vt:lpstr>СОТРУДНИЧЕСТВО КАЗАХСТАНА СО СТРАНАМИ ЦЕНТРАЛЬНОЙ АЗИИ</vt:lpstr>
      <vt:lpstr>ОРГАНИЗАЦИЯ ТЮРКСКИХ ГОСУДАРСТВ </vt:lpstr>
      <vt:lpstr>ИНТЕГРАЦИЯ ТЮРКСКОГО МИРА НА СОВРЕМЕННОМ ЭТАПЕ</vt:lpstr>
      <vt:lpstr>ВЫВОДЫ</vt:lpstr>
      <vt:lpstr>СПИСОК ЛИТЕРАТУРЫ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менеджмент в индустрии гостеприимства</dc:title>
  <dc:creator>Rayhan Tazhibayeva</dc:creator>
  <cp:lastModifiedBy>User</cp:lastModifiedBy>
  <cp:revision>240</cp:revision>
  <dcterms:created xsi:type="dcterms:W3CDTF">2024-10-01T00:35:00Z</dcterms:created>
  <dcterms:modified xsi:type="dcterms:W3CDTF">2025-04-14T03:17:12Z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23E3686A10FB4307AD0BB6DFB2FC6183_12</vt:lpwstr>
  </property>
  <property fmtid="{D5CDD505-2E9C-101B-9397-08002B2CF9AE}" pid="3" name="KSOProductBuildVer">
    <vt:lpwstr>1049-12.2.0.20782</vt:lpwstr>
  </property>
</Properties>
</file>