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0" r:id="rId2"/>
    <p:sldId id="259" r:id="rId3"/>
    <p:sldId id="291" r:id="rId4"/>
    <p:sldId id="303" r:id="rId5"/>
    <p:sldId id="304" r:id="rId6"/>
    <p:sldId id="290" r:id="rId7"/>
    <p:sldId id="305" r:id="rId8"/>
    <p:sldId id="268" r:id="rId9"/>
    <p:sldId id="269" r:id="rId10"/>
  </p:sldIdLst>
  <p:sldSz cx="12195175" cy="6859588"/>
  <p:notesSz cx="6858000" cy="9144000"/>
  <p:defaultTextStyle>
    <a:defPPr>
      <a:defRPr lang="ru-RU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94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6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8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10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8235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E9C87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304" autoAdjust="0"/>
  </p:normalViewPr>
  <p:slideViewPr>
    <p:cSldViewPr snapToGrid="0" showGuides="1">
      <p:cViewPr varScale="1">
        <p:scale>
          <a:sx n="92" d="100"/>
          <a:sy n="92" d="100"/>
        </p:scale>
        <p:origin x="-240" y="-86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FE59F-CEBE-4BE3-8F60-000222336C82}" type="doc">
      <dgm:prSet loTypeId="urn:microsoft.com/office/officeart/2005/8/layout/cycle2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ECBDA59-D5B9-4443-AF32-24698BB16436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III курултай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Астана, 2005 г</a:t>
          </a:r>
          <a:endParaRPr lang="ru-RU" sz="1800" dirty="0" smtClean="0">
            <a:latin typeface="Arial Narrow" panose="020B0606020202030204" pitchFamily="34" charset="0"/>
          </a:endParaRPr>
        </a:p>
      </dgm:t>
    </dgm:pt>
    <dgm:pt modelId="{C2B3F342-AA5F-4A85-B6AB-50EAB4ECDD7A}" type="parTrans" cxnId="{3886DA4D-D33B-4C95-90A2-D68DBCE40462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C5D8D376-D79D-427B-A531-300367FD5FCB}" type="sibTrans" cxnId="{3886DA4D-D33B-4C95-90A2-D68DBCE40462}">
      <dgm:prSet custT="1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B902349A-3E82-4C19-BD8F-5ABC1FC93FA4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IV курултай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Астана, 2011 г.</a:t>
          </a:r>
          <a:endParaRPr lang="ru-RU" sz="1800" dirty="0" smtClean="0">
            <a:latin typeface="Arial Narrow" panose="020B0606020202030204" pitchFamily="34" charset="0"/>
          </a:endParaRPr>
        </a:p>
      </dgm:t>
    </dgm:pt>
    <dgm:pt modelId="{7F32AFB1-A1CF-4959-87C5-4A58860AAB70}" type="parTrans" cxnId="{3346329F-E739-44E1-B296-B6E1FBCF4880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B1A449CB-CC94-4905-8B99-BD0485BEF91F}" type="sibTrans" cxnId="{3346329F-E739-44E1-B296-B6E1FBCF4880}">
      <dgm:prSet custT="1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5A1810EF-E74E-44A0-AA2A-1EBF10AA9A59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V курултай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Астана, 2017 г.</a:t>
          </a:r>
          <a:endParaRPr lang="ru-RU" sz="1800" dirty="0" smtClean="0">
            <a:latin typeface="Arial Narrow" panose="020B0606020202030204" pitchFamily="34" charset="0"/>
          </a:endParaRPr>
        </a:p>
      </dgm:t>
    </dgm:pt>
    <dgm:pt modelId="{4E9F90E2-C422-4ED6-AEDF-376D07544285}" type="parTrans" cxnId="{83B63B12-7CB4-4FA5-BFD5-4819942F4329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739D14DA-91D3-492E-B3A3-BA2E19AE3F35}" type="sibTrans" cxnId="{83B63B12-7CB4-4FA5-BFD5-4819942F4329}">
      <dgm:prSet custT="1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28CD3874-0B8E-4E77-A2D9-5B9877A37007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I курултай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Алматы, 1992 г.</a:t>
          </a:r>
          <a:endParaRPr lang="ru-RU" sz="1800" dirty="0" smtClean="0">
            <a:latin typeface="Arial Narrow" panose="020B0606020202030204" pitchFamily="34" charset="0"/>
          </a:endParaRPr>
        </a:p>
      </dgm:t>
    </dgm:pt>
    <dgm:pt modelId="{6764B0D6-893C-441A-87AC-28D3A8D90AE9}" type="parTrans" cxnId="{6272D219-DEC7-44C1-B563-DCC22F552DD8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C4B259FB-D0B0-4DE9-9D93-F2EF1D0C5937}" type="sibTrans" cxnId="{6272D219-DEC7-44C1-B563-DCC22F552DD8}">
      <dgm:prSet custT="1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2C664670-54BD-410F-BCBD-D31757AEB7B3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II курултай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Туркестан, 2002 г.</a:t>
          </a:r>
          <a:endParaRPr lang="ru-RU" sz="1800" dirty="0" smtClean="0">
            <a:latin typeface="Arial Narrow" panose="020B0606020202030204" pitchFamily="34" charset="0"/>
          </a:endParaRPr>
        </a:p>
      </dgm:t>
    </dgm:pt>
    <dgm:pt modelId="{7F734B9B-1B2F-4314-A779-DEE0FEE0FAD1}" type="parTrans" cxnId="{45973E6D-B422-4E9C-9E20-E6536D722217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E29006D5-FA6F-4855-A4A4-A57C49737FC9}" type="sibTrans" cxnId="{45973E6D-B422-4E9C-9E20-E6536D722217}">
      <dgm:prSet custT="1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664BA1C9-6947-4D03-AC5F-72B7A870A8CD}" type="pres">
      <dgm:prSet presAssocID="{A8EFE59F-CEBE-4BE3-8F60-000222336C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937330-5348-47B8-AA7F-0669D17E50A6}" type="pres">
      <dgm:prSet presAssocID="{AECBDA59-D5B9-4443-AF32-24698BB164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28B5D-0934-4159-85CF-1552EF45C55C}" type="pres">
      <dgm:prSet presAssocID="{C5D8D376-D79D-427B-A531-300367FD5FC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8AE4DCF-070F-48FD-95B1-F0BF8EC7491E}" type="pres">
      <dgm:prSet presAssocID="{C5D8D376-D79D-427B-A531-300367FD5FC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46AB6B8-B71C-4BBF-B4D9-83C308D58E5F}" type="pres">
      <dgm:prSet presAssocID="{B902349A-3E82-4C19-BD8F-5ABC1FC93F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77B55-ECA2-44CF-A0F0-DCA8DA4B3A49}" type="pres">
      <dgm:prSet presAssocID="{B1A449CB-CC94-4905-8B99-BD0485BEF91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1411C85-F41A-4F75-8174-1CD8518E2791}" type="pres">
      <dgm:prSet presAssocID="{B1A449CB-CC94-4905-8B99-BD0485BEF91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26A21EC-3696-40AB-AF6C-C0E714B9DAF7}" type="pres">
      <dgm:prSet presAssocID="{5A1810EF-E74E-44A0-AA2A-1EBF10AA9A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B8DFE-42A0-436C-9FE6-D8482EA01820}" type="pres">
      <dgm:prSet presAssocID="{739D14DA-91D3-492E-B3A3-BA2E19AE3F3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4F27F090-9E89-474C-ADB4-8581A23DADF9}" type="pres">
      <dgm:prSet presAssocID="{739D14DA-91D3-492E-B3A3-BA2E19AE3F3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7B7F7B1-050C-441E-9009-7BB06F65B535}" type="pres">
      <dgm:prSet presAssocID="{28CD3874-0B8E-4E77-A2D9-5B9877A370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02635-5159-428C-8CD5-CCCB3A638F0F}" type="pres">
      <dgm:prSet presAssocID="{C4B259FB-D0B0-4DE9-9D93-F2EF1D0C593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5EBBCF5-136F-4050-A9E8-E620AFDF0ACB}" type="pres">
      <dgm:prSet presAssocID="{C4B259FB-D0B0-4DE9-9D93-F2EF1D0C593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E4613C7-636D-49B1-BD38-0DA6C79836C6}" type="pres">
      <dgm:prSet presAssocID="{2C664670-54BD-410F-BCBD-D31757AEB7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9E9A1-20CC-424B-98A8-38FCA1099596}" type="pres">
      <dgm:prSet presAssocID="{E29006D5-FA6F-4855-A4A4-A57C49737FC9}" presName="sibTrans" presStyleLbl="sibTrans2D1" presStyleIdx="4" presStyleCnt="5"/>
      <dgm:spPr/>
      <dgm:t>
        <a:bodyPr/>
        <a:lstStyle/>
        <a:p>
          <a:endParaRPr lang="ru-RU"/>
        </a:p>
      </dgm:t>
    </dgm:pt>
    <dgm:pt modelId="{767B5743-028D-4893-AA66-BD39C15E4A06}" type="pres">
      <dgm:prSet presAssocID="{E29006D5-FA6F-4855-A4A4-A57C49737FC9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CF28BD8-B12C-4361-A822-66E45AA6BEAF}" type="presOf" srcId="{C4B259FB-D0B0-4DE9-9D93-F2EF1D0C5937}" destId="{66402635-5159-428C-8CD5-CCCB3A638F0F}" srcOrd="0" destOrd="0" presId="urn:microsoft.com/office/officeart/2005/8/layout/cycle2"/>
    <dgm:cxn modelId="{D3A9A0DA-3187-41A2-830D-8261959DAFD5}" type="presOf" srcId="{E29006D5-FA6F-4855-A4A4-A57C49737FC9}" destId="{767B5743-028D-4893-AA66-BD39C15E4A06}" srcOrd="1" destOrd="0" presId="urn:microsoft.com/office/officeart/2005/8/layout/cycle2"/>
    <dgm:cxn modelId="{574A40BD-444F-4A39-BF85-6C9F616FAA88}" type="presOf" srcId="{739D14DA-91D3-492E-B3A3-BA2E19AE3F35}" destId="{C02B8DFE-42A0-436C-9FE6-D8482EA01820}" srcOrd="0" destOrd="0" presId="urn:microsoft.com/office/officeart/2005/8/layout/cycle2"/>
    <dgm:cxn modelId="{6272D219-DEC7-44C1-B563-DCC22F552DD8}" srcId="{A8EFE59F-CEBE-4BE3-8F60-000222336C82}" destId="{28CD3874-0B8E-4E77-A2D9-5B9877A37007}" srcOrd="3" destOrd="0" parTransId="{6764B0D6-893C-441A-87AC-28D3A8D90AE9}" sibTransId="{C4B259FB-D0B0-4DE9-9D93-F2EF1D0C5937}"/>
    <dgm:cxn modelId="{83B63B12-7CB4-4FA5-BFD5-4819942F4329}" srcId="{A8EFE59F-CEBE-4BE3-8F60-000222336C82}" destId="{5A1810EF-E74E-44A0-AA2A-1EBF10AA9A59}" srcOrd="2" destOrd="0" parTransId="{4E9F90E2-C422-4ED6-AEDF-376D07544285}" sibTransId="{739D14DA-91D3-492E-B3A3-BA2E19AE3F35}"/>
    <dgm:cxn modelId="{B59B6B41-071C-4E21-8828-36F6BB5AD660}" type="presOf" srcId="{28CD3874-0B8E-4E77-A2D9-5B9877A37007}" destId="{97B7F7B1-050C-441E-9009-7BB06F65B535}" srcOrd="0" destOrd="0" presId="urn:microsoft.com/office/officeart/2005/8/layout/cycle2"/>
    <dgm:cxn modelId="{001DB328-C2AE-4763-90E5-969811E12E66}" type="presOf" srcId="{E29006D5-FA6F-4855-A4A4-A57C49737FC9}" destId="{1389E9A1-20CC-424B-98A8-38FCA1099596}" srcOrd="0" destOrd="0" presId="urn:microsoft.com/office/officeart/2005/8/layout/cycle2"/>
    <dgm:cxn modelId="{0B5ADF3A-A995-4C4C-9C70-9ABC2848566F}" type="presOf" srcId="{2C664670-54BD-410F-BCBD-D31757AEB7B3}" destId="{4E4613C7-636D-49B1-BD38-0DA6C79836C6}" srcOrd="0" destOrd="0" presId="urn:microsoft.com/office/officeart/2005/8/layout/cycle2"/>
    <dgm:cxn modelId="{339F1E14-579D-46A4-B9E8-E26CFCCF0F5F}" type="presOf" srcId="{C5D8D376-D79D-427B-A531-300367FD5FCB}" destId="{48AE4DCF-070F-48FD-95B1-F0BF8EC7491E}" srcOrd="1" destOrd="0" presId="urn:microsoft.com/office/officeart/2005/8/layout/cycle2"/>
    <dgm:cxn modelId="{3346329F-E739-44E1-B296-B6E1FBCF4880}" srcId="{A8EFE59F-CEBE-4BE3-8F60-000222336C82}" destId="{B902349A-3E82-4C19-BD8F-5ABC1FC93FA4}" srcOrd="1" destOrd="0" parTransId="{7F32AFB1-A1CF-4959-87C5-4A58860AAB70}" sibTransId="{B1A449CB-CC94-4905-8B99-BD0485BEF91F}"/>
    <dgm:cxn modelId="{0313ECB3-CF5E-46A2-8EA3-6F60BDFB2502}" type="presOf" srcId="{A8EFE59F-CEBE-4BE3-8F60-000222336C82}" destId="{664BA1C9-6947-4D03-AC5F-72B7A870A8CD}" srcOrd="0" destOrd="0" presId="urn:microsoft.com/office/officeart/2005/8/layout/cycle2"/>
    <dgm:cxn modelId="{FF4AC8B7-0EDD-4000-822E-09AF741C94ED}" type="presOf" srcId="{5A1810EF-E74E-44A0-AA2A-1EBF10AA9A59}" destId="{326A21EC-3696-40AB-AF6C-C0E714B9DAF7}" srcOrd="0" destOrd="0" presId="urn:microsoft.com/office/officeart/2005/8/layout/cycle2"/>
    <dgm:cxn modelId="{84FBF736-5B7D-466D-B3B1-7AD724F45AC7}" type="presOf" srcId="{AECBDA59-D5B9-4443-AF32-24698BB16436}" destId="{70937330-5348-47B8-AA7F-0669D17E50A6}" srcOrd="0" destOrd="0" presId="urn:microsoft.com/office/officeart/2005/8/layout/cycle2"/>
    <dgm:cxn modelId="{0ED348AC-D40B-4FE6-B684-A5943EA06507}" type="presOf" srcId="{B1A449CB-CC94-4905-8B99-BD0485BEF91F}" destId="{ADA77B55-ECA2-44CF-A0F0-DCA8DA4B3A49}" srcOrd="0" destOrd="0" presId="urn:microsoft.com/office/officeart/2005/8/layout/cycle2"/>
    <dgm:cxn modelId="{3886DA4D-D33B-4C95-90A2-D68DBCE40462}" srcId="{A8EFE59F-CEBE-4BE3-8F60-000222336C82}" destId="{AECBDA59-D5B9-4443-AF32-24698BB16436}" srcOrd="0" destOrd="0" parTransId="{C2B3F342-AA5F-4A85-B6AB-50EAB4ECDD7A}" sibTransId="{C5D8D376-D79D-427B-A531-300367FD5FCB}"/>
    <dgm:cxn modelId="{C4661242-D021-4F35-8F6B-46ADF206966A}" type="presOf" srcId="{739D14DA-91D3-492E-B3A3-BA2E19AE3F35}" destId="{4F27F090-9E89-474C-ADB4-8581A23DADF9}" srcOrd="1" destOrd="0" presId="urn:microsoft.com/office/officeart/2005/8/layout/cycle2"/>
    <dgm:cxn modelId="{9F7A8385-16E6-41A4-8F50-FB6EBADD6900}" type="presOf" srcId="{B902349A-3E82-4C19-BD8F-5ABC1FC93FA4}" destId="{246AB6B8-B71C-4BBF-B4D9-83C308D58E5F}" srcOrd="0" destOrd="0" presId="urn:microsoft.com/office/officeart/2005/8/layout/cycle2"/>
    <dgm:cxn modelId="{15EC895C-BCFA-4E4B-BA54-1F98B85D2D25}" type="presOf" srcId="{B1A449CB-CC94-4905-8B99-BD0485BEF91F}" destId="{81411C85-F41A-4F75-8174-1CD8518E2791}" srcOrd="1" destOrd="0" presId="urn:microsoft.com/office/officeart/2005/8/layout/cycle2"/>
    <dgm:cxn modelId="{9DA10104-09B9-4B10-93DE-3E72CFB4B80B}" type="presOf" srcId="{C4B259FB-D0B0-4DE9-9D93-F2EF1D0C5937}" destId="{45EBBCF5-136F-4050-A9E8-E620AFDF0ACB}" srcOrd="1" destOrd="0" presId="urn:microsoft.com/office/officeart/2005/8/layout/cycle2"/>
    <dgm:cxn modelId="{D81790C6-4A6B-4935-88D1-542C942A2435}" type="presOf" srcId="{C5D8D376-D79D-427B-A531-300367FD5FCB}" destId="{B4628B5D-0934-4159-85CF-1552EF45C55C}" srcOrd="0" destOrd="0" presId="urn:microsoft.com/office/officeart/2005/8/layout/cycle2"/>
    <dgm:cxn modelId="{45973E6D-B422-4E9C-9E20-E6536D722217}" srcId="{A8EFE59F-CEBE-4BE3-8F60-000222336C82}" destId="{2C664670-54BD-410F-BCBD-D31757AEB7B3}" srcOrd="4" destOrd="0" parTransId="{7F734B9B-1B2F-4314-A779-DEE0FEE0FAD1}" sibTransId="{E29006D5-FA6F-4855-A4A4-A57C49737FC9}"/>
    <dgm:cxn modelId="{56A25207-7246-4174-9B59-6FB0A56890EC}" type="presParOf" srcId="{664BA1C9-6947-4D03-AC5F-72B7A870A8CD}" destId="{70937330-5348-47B8-AA7F-0669D17E50A6}" srcOrd="0" destOrd="0" presId="urn:microsoft.com/office/officeart/2005/8/layout/cycle2"/>
    <dgm:cxn modelId="{603D50B0-BD68-42D2-B8DF-FA8AB8C220DA}" type="presParOf" srcId="{664BA1C9-6947-4D03-AC5F-72B7A870A8CD}" destId="{B4628B5D-0934-4159-85CF-1552EF45C55C}" srcOrd="1" destOrd="0" presId="urn:microsoft.com/office/officeart/2005/8/layout/cycle2"/>
    <dgm:cxn modelId="{D36B079D-58C0-49A8-8FA5-ED6638115147}" type="presParOf" srcId="{B4628B5D-0934-4159-85CF-1552EF45C55C}" destId="{48AE4DCF-070F-48FD-95B1-F0BF8EC7491E}" srcOrd="0" destOrd="0" presId="urn:microsoft.com/office/officeart/2005/8/layout/cycle2"/>
    <dgm:cxn modelId="{430DDE2E-674A-49F0-A477-0310D4A86A04}" type="presParOf" srcId="{664BA1C9-6947-4D03-AC5F-72B7A870A8CD}" destId="{246AB6B8-B71C-4BBF-B4D9-83C308D58E5F}" srcOrd="2" destOrd="0" presId="urn:microsoft.com/office/officeart/2005/8/layout/cycle2"/>
    <dgm:cxn modelId="{4DBE9634-3078-42B2-B535-1530B6BD2552}" type="presParOf" srcId="{664BA1C9-6947-4D03-AC5F-72B7A870A8CD}" destId="{ADA77B55-ECA2-44CF-A0F0-DCA8DA4B3A49}" srcOrd="3" destOrd="0" presId="urn:microsoft.com/office/officeart/2005/8/layout/cycle2"/>
    <dgm:cxn modelId="{8B9DE542-A1DB-4215-8F5A-FC8E0ECD5A28}" type="presParOf" srcId="{ADA77B55-ECA2-44CF-A0F0-DCA8DA4B3A49}" destId="{81411C85-F41A-4F75-8174-1CD8518E2791}" srcOrd="0" destOrd="0" presId="urn:microsoft.com/office/officeart/2005/8/layout/cycle2"/>
    <dgm:cxn modelId="{415A398A-0DE7-4110-B4CF-BA86EFC1978E}" type="presParOf" srcId="{664BA1C9-6947-4D03-AC5F-72B7A870A8CD}" destId="{326A21EC-3696-40AB-AF6C-C0E714B9DAF7}" srcOrd="4" destOrd="0" presId="urn:microsoft.com/office/officeart/2005/8/layout/cycle2"/>
    <dgm:cxn modelId="{B9BAB80D-3040-45B3-A2F2-2CC03BD35F51}" type="presParOf" srcId="{664BA1C9-6947-4D03-AC5F-72B7A870A8CD}" destId="{C02B8DFE-42A0-436C-9FE6-D8482EA01820}" srcOrd="5" destOrd="0" presId="urn:microsoft.com/office/officeart/2005/8/layout/cycle2"/>
    <dgm:cxn modelId="{D97C70F7-C54B-4A6A-9FE7-C586DEA9FEC9}" type="presParOf" srcId="{C02B8DFE-42A0-436C-9FE6-D8482EA01820}" destId="{4F27F090-9E89-474C-ADB4-8581A23DADF9}" srcOrd="0" destOrd="0" presId="urn:microsoft.com/office/officeart/2005/8/layout/cycle2"/>
    <dgm:cxn modelId="{55BCF39E-458D-48A0-BA49-79AAF0B71204}" type="presParOf" srcId="{664BA1C9-6947-4D03-AC5F-72B7A870A8CD}" destId="{97B7F7B1-050C-441E-9009-7BB06F65B535}" srcOrd="6" destOrd="0" presId="urn:microsoft.com/office/officeart/2005/8/layout/cycle2"/>
    <dgm:cxn modelId="{CEB763F6-005E-4A79-AE55-C65B045BC5B8}" type="presParOf" srcId="{664BA1C9-6947-4D03-AC5F-72B7A870A8CD}" destId="{66402635-5159-428C-8CD5-CCCB3A638F0F}" srcOrd="7" destOrd="0" presId="urn:microsoft.com/office/officeart/2005/8/layout/cycle2"/>
    <dgm:cxn modelId="{475D29AD-3709-4FEB-A86A-74C0E3C41933}" type="presParOf" srcId="{66402635-5159-428C-8CD5-CCCB3A638F0F}" destId="{45EBBCF5-136F-4050-A9E8-E620AFDF0ACB}" srcOrd="0" destOrd="0" presId="urn:microsoft.com/office/officeart/2005/8/layout/cycle2"/>
    <dgm:cxn modelId="{403F2659-B410-412E-8ABC-91D71ED74523}" type="presParOf" srcId="{664BA1C9-6947-4D03-AC5F-72B7A870A8CD}" destId="{4E4613C7-636D-49B1-BD38-0DA6C79836C6}" srcOrd="8" destOrd="0" presId="urn:microsoft.com/office/officeart/2005/8/layout/cycle2"/>
    <dgm:cxn modelId="{1CA3FA3E-8283-42C6-B349-5AFEC5CBB715}" type="presParOf" srcId="{664BA1C9-6947-4D03-AC5F-72B7A870A8CD}" destId="{1389E9A1-20CC-424B-98A8-38FCA1099596}" srcOrd="9" destOrd="0" presId="urn:microsoft.com/office/officeart/2005/8/layout/cycle2"/>
    <dgm:cxn modelId="{46FEF716-F762-42F1-9375-1D2FF65D55DC}" type="presParOf" srcId="{1389E9A1-20CC-424B-98A8-38FCA1099596}" destId="{767B5743-028D-4893-AA66-BD39C15E4A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FB69F-59B8-4874-93CA-440063111B7E}" type="doc">
      <dgm:prSet loTypeId="urn:microsoft.com/office/officeart/2005/8/layout/bList2#1" loCatId="list" qsTypeId="urn:microsoft.com/office/officeart/2005/8/quickstyle/simple1#2" qsCatId="simple" csTypeId="urn:microsoft.com/office/officeart/2005/8/colors/accent1_5" csCatId="accent1" phldr="1"/>
      <dgm:spPr/>
    </dgm:pt>
    <dgm:pt modelId="{B5FB46FE-2EE3-409F-8EE8-433EC4C0A1CD}">
      <dgm:prSet phldrT="[Текст]" custT="1"/>
      <dgm:spPr/>
      <dgm:t>
        <a:bodyPr/>
        <a:lstStyle/>
        <a:p>
          <a:pPr algn="ctr"/>
          <a:r>
            <a:rPr lang="ru-RU" sz="1800" b="1" i="0" smtClean="0">
              <a:latin typeface="Arial Narrow" panose="020B0606020202030204" pitchFamily="34" charset="0"/>
            </a:rPr>
            <a:t>крупные политические  партии</a:t>
          </a:r>
          <a:endParaRPr lang="ru-RU" sz="1800" i="0" dirty="0">
            <a:latin typeface="Arial Narrow" panose="020B0606020202030204" pitchFamily="34" charset="0"/>
          </a:endParaRPr>
        </a:p>
      </dgm:t>
    </dgm:pt>
    <dgm:pt modelId="{947774C1-6DA0-4BB3-8352-FC319BF74C50}" type="parTrans" cxnId="{57036485-05B9-4AE1-B524-ED289D9C9208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9D5B66D6-9A38-4FA7-95D0-CF2D9F7F4382}" type="sibTrans" cxnId="{57036485-05B9-4AE1-B524-ED289D9C9208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3E60730B-76FC-4455-A1CF-5AC25B144C3E}">
      <dgm:prSet custT="1"/>
      <dgm:spPr/>
      <dgm:t>
        <a:bodyPr/>
        <a:lstStyle/>
        <a:p>
          <a:r>
            <a:rPr lang="ru-RU" sz="1800" smtClean="0">
              <a:latin typeface="Arial Narrow" panose="020B0606020202030204" pitchFamily="34" charset="0"/>
            </a:rPr>
            <a:t>1991 год – «Народный конгресс Казахстана»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F933E01-8C17-4AA5-96AB-62358275EE03}" type="parTrans" cxnId="{661EC585-FF25-4A63-BCD5-00F7F57858B0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568C869D-06D6-4FB6-829A-3098265992BA}" type="sibTrans" cxnId="{661EC585-FF25-4A63-BCD5-00F7F57858B0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2B6E1FD2-B8D9-4C99-8331-DEF70B75E163}">
      <dgm:prSet custT="1"/>
      <dgm:spPr/>
      <dgm:t>
        <a:bodyPr/>
        <a:lstStyle/>
        <a:p>
          <a:r>
            <a:rPr lang="ru-RU" sz="1800" smtClean="0">
              <a:latin typeface="Arial Narrow" panose="020B0606020202030204" pitchFamily="34" charset="0"/>
            </a:rPr>
            <a:t>1999 год – «Отан»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BC3669E7-2E47-4FEE-8689-D04E0A78793C}" type="parTrans" cxnId="{49E29B89-CB80-4C0F-8AA9-ECD53C55A593}">
      <dgm:prSet/>
      <dgm:spPr/>
      <dgm:t>
        <a:bodyPr/>
        <a:lstStyle/>
        <a:p>
          <a:endParaRPr lang="ru-RU"/>
        </a:p>
      </dgm:t>
    </dgm:pt>
    <dgm:pt modelId="{729417C5-96D2-4FC1-9937-32CDCF78BF69}" type="sibTrans" cxnId="{49E29B89-CB80-4C0F-8AA9-ECD53C55A593}">
      <dgm:prSet/>
      <dgm:spPr/>
      <dgm:t>
        <a:bodyPr/>
        <a:lstStyle/>
        <a:p>
          <a:endParaRPr lang="ru-RU"/>
        </a:p>
      </dgm:t>
    </dgm:pt>
    <dgm:pt modelId="{47E62B1B-026D-48FB-BA2F-28543B0B9C8A}" type="pres">
      <dgm:prSet presAssocID="{C42FB69F-59B8-4874-93CA-440063111B7E}" presName="diagram" presStyleCnt="0">
        <dgm:presLayoutVars>
          <dgm:dir/>
          <dgm:animLvl val="lvl"/>
          <dgm:resizeHandles val="exact"/>
        </dgm:presLayoutVars>
      </dgm:prSet>
      <dgm:spPr/>
    </dgm:pt>
    <dgm:pt modelId="{B0C2A77D-52D9-4607-9B07-1C6031A3D8E7}" type="pres">
      <dgm:prSet presAssocID="{B5FB46FE-2EE3-409F-8EE8-433EC4C0A1CD}" presName="compNode" presStyleCnt="0"/>
      <dgm:spPr/>
    </dgm:pt>
    <dgm:pt modelId="{2B30B304-FEA2-404B-81B9-DA1C6473880F}" type="pres">
      <dgm:prSet presAssocID="{B5FB46FE-2EE3-409F-8EE8-433EC4C0A1CD}" presName="childRect" presStyleLbl="bgAcc1" presStyleIdx="0" presStyleCnt="1" custScaleX="116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F4A7D-C0DD-42E4-86B1-6FF8D25CB103}" type="pres">
      <dgm:prSet presAssocID="{B5FB46FE-2EE3-409F-8EE8-433EC4C0A1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66BD6-6475-46F0-ADC0-B6E48169E721}" type="pres">
      <dgm:prSet presAssocID="{B5FB46FE-2EE3-409F-8EE8-433EC4C0A1CD}" presName="parentRect" presStyleLbl="alignNode1" presStyleIdx="0" presStyleCnt="1" custScaleX="116331"/>
      <dgm:spPr/>
      <dgm:t>
        <a:bodyPr/>
        <a:lstStyle/>
        <a:p>
          <a:endParaRPr lang="ru-RU"/>
        </a:p>
      </dgm:t>
    </dgm:pt>
    <dgm:pt modelId="{F73D8705-1C66-4F32-9949-A7CC659FD94F}" type="pres">
      <dgm:prSet presAssocID="{B5FB46FE-2EE3-409F-8EE8-433EC4C0A1CD}" presName="adorn" presStyleLbl="fgAccFollowNode1" presStyleIdx="0" presStyleCnt="1" custScaleX="113853" custScaleY="113187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7397E2F-CA16-477D-940D-451F610B921D}" type="presOf" srcId="{C42FB69F-59B8-4874-93CA-440063111B7E}" destId="{47E62B1B-026D-48FB-BA2F-28543B0B9C8A}" srcOrd="0" destOrd="0" presId="urn:microsoft.com/office/officeart/2005/8/layout/bList2#1"/>
    <dgm:cxn modelId="{2514D7F6-B652-4151-95C6-785D6FB0B284}" type="presOf" srcId="{B5FB46FE-2EE3-409F-8EE8-433EC4C0A1CD}" destId="{FD0F4A7D-C0DD-42E4-86B1-6FF8D25CB103}" srcOrd="0" destOrd="0" presId="urn:microsoft.com/office/officeart/2005/8/layout/bList2#1"/>
    <dgm:cxn modelId="{49E29B89-CB80-4C0F-8AA9-ECD53C55A593}" srcId="{B5FB46FE-2EE3-409F-8EE8-433EC4C0A1CD}" destId="{2B6E1FD2-B8D9-4C99-8331-DEF70B75E163}" srcOrd="1" destOrd="0" parTransId="{BC3669E7-2E47-4FEE-8689-D04E0A78793C}" sibTransId="{729417C5-96D2-4FC1-9937-32CDCF78BF69}"/>
    <dgm:cxn modelId="{7C74C2B7-5870-471C-9FC6-1690F9F9C159}" type="presOf" srcId="{3E60730B-76FC-4455-A1CF-5AC25B144C3E}" destId="{2B30B304-FEA2-404B-81B9-DA1C6473880F}" srcOrd="0" destOrd="0" presId="urn:microsoft.com/office/officeart/2005/8/layout/bList2#1"/>
    <dgm:cxn modelId="{006E36AB-599C-4BD7-A58F-753D4B3C7018}" type="presOf" srcId="{B5FB46FE-2EE3-409F-8EE8-433EC4C0A1CD}" destId="{1BC66BD6-6475-46F0-ADC0-B6E48169E721}" srcOrd="1" destOrd="0" presId="urn:microsoft.com/office/officeart/2005/8/layout/bList2#1"/>
    <dgm:cxn modelId="{661EC585-FF25-4A63-BCD5-00F7F57858B0}" srcId="{B5FB46FE-2EE3-409F-8EE8-433EC4C0A1CD}" destId="{3E60730B-76FC-4455-A1CF-5AC25B144C3E}" srcOrd="0" destOrd="0" parTransId="{2F933E01-8C17-4AA5-96AB-62358275EE03}" sibTransId="{568C869D-06D6-4FB6-829A-3098265992BA}"/>
    <dgm:cxn modelId="{8DB94746-AE0B-470E-8460-5F927A28BAD7}" type="presOf" srcId="{2B6E1FD2-B8D9-4C99-8331-DEF70B75E163}" destId="{2B30B304-FEA2-404B-81B9-DA1C6473880F}" srcOrd="0" destOrd="1" presId="urn:microsoft.com/office/officeart/2005/8/layout/bList2#1"/>
    <dgm:cxn modelId="{57036485-05B9-4AE1-B524-ED289D9C9208}" srcId="{C42FB69F-59B8-4874-93CA-440063111B7E}" destId="{B5FB46FE-2EE3-409F-8EE8-433EC4C0A1CD}" srcOrd="0" destOrd="0" parTransId="{947774C1-6DA0-4BB3-8352-FC319BF74C50}" sibTransId="{9D5B66D6-9A38-4FA7-95D0-CF2D9F7F4382}"/>
    <dgm:cxn modelId="{8FADF974-AEA6-4E16-8055-90FF812E93F9}" type="presParOf" srcId="{47E62B1B-026D-48FB-BA2F-28543B0B9C8A}" destId="{B0C2A77D-52D9-4607-9B07-1C6031A3D8E7}" srcOrd="0" destOrd="0" presId="urn:microsoft.com/office/officeart/2005/8/layout/bList2#1"/>
    <dgm:cxn modelId="{EDDDD980-543F-4390-B76F-72EE30785062}" type="presParOf" srcId="{B0C2A77D-52D9-4607-9B07-1C6031A3D8E7}" destId="{2B30B304-FEA2-404B-81B9-DA1C6473880F}" srcOrd="0" destOrd="0" presId="urn:microsoft.com/office/officeart/2005/8/layout/bList2#1"/>
    <dgm:cxn modelId="{BDBCCD2E-0673-4648-AF33-59B6FCC4F67A}" type="presParOf" srcId="{B0C2A77D-52D9-4607-9B07-1C6031A3D8E7}" destId="{FD0F4A7D-C0DD-42E4-86B1-6FF8D25CB103}" srcOrd="1" destOrd="0" presId="urn:microsoft.com/office/officeart/2005/8/layout/bList2#1"/>
    <dgm:cxn modelId="{C43EE9D9-FC6B-44DD-BAB5-56F2C83FB008}" type="presParOf" srcId="{B0C2A77D-52D9-4607-9B07-1C6031A3D8E7}" destId="{1BC66BD6-6475-46F0-ADC0-B6E48169E721}" srcOrd="2" destOrd="0" presId="urn:microsoft.com/office/officeart/2005/8/layout/bList2#1"/>
    <dgm:cxn modelId="{1A26F50D-2966-47C5-9138-27BC23656F7E}" type="presParOf" srcId="{B0C2A77D-52D9-4607-9B07-1C6031A3D8E7}" destId="{F73D8705-1C66-4F32-9949-A7CC659FD94F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FB69F-59B8-4874-93CA-440063111B7E}" type="doc">
      <dgm:prSet loTypeId="urn:microsoft.com/office/officeart/2005/8/layout/bList2#2" loCatId="list" qsTypeId="urn:microsoft.com/office/officeart/2005/8/quickstyle/simple2" qsCatId="simple" csTypeId="urn:microsoft.com/office/officeart/2005/8/colors/accent1_2" csCatId="accent1" phldr="1"/>
      <dgm:spPr/>
    </dgm:pt>
    <dgm:pt modelId="{B5FB46FE-2EE3-409F-8EE8-433EC4C0A1CD}">
      <dgm:prSet phldrT="[Текст]" custT="1"/>
      <dgm:spPr/>
      <dgm:t>
        <a:bodyPr/>
        <a:lstStyle/>
        <a:p>
          <a:pPr algn="ctr"/>
          <a:r>
            <a:rPr lang="ru-RU" sz="1800" b="1" i="0" smtClean="0">
              <a:latin typeface="Arial Narrow" panose="020B0606020202030204" pitchFamily="34" charset="0"/>
            </a:rPr>
            <a:t>первые политические партии</a:t>
          </a:r>
          <a:endParaRPr lang="ru-RU" sz="1800" i="0" dirty="0">
            <a:latin typeface="Arial Narrow" panose="020B0606020202030204" pitchFamily="34" charset="0"/>
          </a:endParaRPr>
        </a:p>
      </dgm:t>
    </dgm:pt>
    <dgm:pt modelId="{947774C1-6DA0-4BB3-8352-FC319BF74C50}" type="parTrans" cxnId="{BE14D226-3C2C-4061-90F9-92C8CB0BC6FD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9D5B66D6-9A38-4FA7-95D0-CF2D9F7F4382}" type="sibTrans" cxnId="{BE14D226-3C2C-4061-90F9-92C8CB0BC6FD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3E60730B-76FC-4455-A1CF-5AC25B144C3E}">
      <dgm:prSet phldr="0" custT="1"/>
      <dgm:spPr/>
      <dgm:t>
        <a:bodyPr vert="horz" wrap="square"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800" smtClean="0">
              <a:latin typeface="Arial Narrow" panose="020B0606020202030204" pitchFamily="34" charset="0"/>
            </a:rPr>
            <a:t>1990 год - «Алаш» и Социал-демократическая партия Казахстана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F933E01-8C17-4AA5-96AB-62358275EE03}" type="parTrans" cxnId="{20EC4BEE-A6E1-4A65-9439-3ACAFF26D4D0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568C869D-06D6-4FB6-829A-3098265992BA}" type="sibTrans" cxnId="{20EC4BEE-A6E1-4A65-9439-3ACAFF26D4D0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24C88132-2EAE-4398-82A3-3503A16B0DA9}">
      <dgm:prSet phldr="0" custT="1"/>
      <dgm:spPr/>
      <dgm:t>
        <a:bodyPr vert="horz" wrap="square"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 smtClean="0">
              <a:latin typeface="Arial Narrow" panose="020B0606020202030204" pitchFamily="34" charset="0"/>
            </a:rPr>
            <a:t>1991 год - «</a:t>
          </a:r>
          <a:r>
            <a:rPr lang="ru-RU" sz="1800" dirty="0" err="1" smtClean="0">
              <a:latin typeface="Arial Narrow" panose="020B0606020202030204" pitchFamily="34" charset="0"/>
            </a:rPr>
            <a:t>Желтоксан</a:t>
          </a:r>
          <a:r>
            <a:rPr lang="ru-RU" sz="1800" dirty="0" smtClean="0">
              <a:latin typeface="Arial Narrow" panose="020B0606020202030204" pitchFamily="34" charset="0"/>
            </a:rPr>
            <a:t>»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440F82F9-8D3B-4B5E-BF6C-5EF8B758CD51}" type="parTrans" cxnId="{80598E97-69FF-4FA1-B327-E6EB60C97519}">
      <dgm:prSet/>
      <dgm:spPr/>
      <dgm:t>
        <a:bodyPr/>
        <a:lstStyle/>
        <a:p>
          <a:endParaRPr lang="ru-RU"/>
        </a:p>
      </dgm:t>
    </dgm:pt>
    <dgm:pt modelId="{A2AF7790-D20F-4219-BEC5-1C7FE76172EA}" type="sibTrans" cxnId="{80598E97-69FF-4FA1-B327-E6EB60C97519}">
      <dgm:prSet/>
      <dgm:spPr/>
      <dgm:t>
        <a:bodyPr/>
        <a:lstStyle/>
        <a:p>
          <a:endParaRPr lang="ru-RU"/>
        </a:p>
      </dgm:t>
    </dgm:pt>
    <dgm:pt modelId="{47E62B1B-026D-48FB-BA2F-28543B0B9C8A}" type="pres">
      <dgm:prSet presAssocID="{C42FB69F-59B8-4874-93CA-440063111B7E}" presName="diagram" presStyleCnt="0">
        <dgm:presLayoutVars>
          <dgm:dir/>
          <dgm:animLvl val="lvl"/>
          <dgm:resizeHandles val="exact"/>
        </dgm:presLayoutVars>
      </dgm:prSet>
      <dgm:spPr/>
    </dgm:pt>
    <dgm:pt modelId="{B0C2A77D-52D9-4607-9B07-1C6031A3D8E7}" type="pres">
      <dgm:prSet presAssocID="{B5FB46FE-2EE3-409F-8EE8-433EC4C0A1CD}" presName="compNode" presStyleCnt="0"/>
      <dgm:spPr/>
    </dgm:pt>
    <dgm:pt modelId="{2B30B304-FEA2-404B-81B9-DA1C6473880F}" type="pres">
      <dgm:prSet presAssocID="{B5FB46FE-2EE3-409F-8EE8-433EC4C0A1CD}" presName="childRect" presStyleLbl="bgAcc1" presStyleIdx="0" presStyleCnt="1" custScaleX="116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F4A7D-C0DD-42E4-86B1-6FF8D25CB103}" type="pres">
      <dgm:prSet presAssocID="{B5FB46FE-2EE3-409F-8EE8-433EC4C0A1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66BD6-6475-46F0-ADC0-B6E48169E721}" type="pres">
      <dgm:prSet presAssocID="{B5FB46FE-2EE3-409F-8EE8-433EC4C0A1CD}" presName="parentRect" presStyleLbl="alignNode1" presStyleIdx="0" presStyleCnt="1" custScaleX="116331"/>
      <dgm:spPr/>
      <dgm:t>
        <a:bodyPr/>
        <a:lstStyle/>
        <a:p>
          <a:endParaRPr lang="ru-RU"/>
        </a:p>
      </dgm:t>
    </dgm:pt>
    <dgm:pt modelId="{F73D8705-1C66-4F32-9949-A7CC659FD94F}" type="pres">
      <dgm:prSet presAssocID="{B5FB46FE-2EE3-409F-8EE8-433EC4C0A1CD}" presName="adorn" presStyleLbl="fgAccFollowNode1" presStyleIdx="0" presStyleCnt="1" custScaleX="101743" custScaleY="100896" custLinFactNeighborX="5288" custLinFactNeighborY="-157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1808C32-EB28-464A-B174-1C0B905576E2}" type="presOf" srcId="{B5FB46FE-2EE3-409F-8EE8-433EC4C0A1CD}" destId="{FD0F4A7D-C0DD-42E4-86B1-6FF8D25CB103}" srcOrd="1" destOrd="0" presId="urn:microsoft.com/office/officeart/2005/8/layout/bList2#2"/>
    <dgm:cxn modelId="{255DEEC0-98FD-4932-90DA-8238376BB8BE}" type="presOf" srcId="{B5FB46FE-2EE3-409F-8EE8-433EC4C0A1CD}" destId="{1BC66BD6-6475-46F0-ADC0-B6E48169E721}" srcOrd="0" destOrd="0" presId="urn:microsoft.com/office/officeart/2005/8/layout/bList2#2"/>
    <dgm:cxn modelId="{4808FA36-8892-4D46-A8F4-09B3E2297063}" type="presOf" srcId="{24C88132-2EAE-4398-82A3-3503A16B0DA9}" destId="{2B30B304-FEA2-404B-81B9-DA1C6473880F}" srcOrd="0" destOrd="1" presId="urn:microsoft.com/office/officeart/2005/8/layout/bList2#2"/>
    <dgm:cxn modelId="{506E36FA-412B-4E30-A365-EC20C79AC5A1}" type="presOf" srcId="{C42FB69F-59B8-4874-93CA-440063111B7E}" destId="{47E62B1B-026D-48FB-BA2F-28543B0B9C8A}" srcOrd="0" destOrd="0" presId="urn:microsoft.com/office/officeart/2005/8/layout/bList2#2"/>
    <dgm:cxn modelId="{E4C9AACF-921E-47BB-B910-2D3F2C447B2F}" type="presOf" srcId="{3E60730B-76FC-4455-A1CF-5AC25B144C3E}" destId="{2B30B304-FEA2-404B-81B9-DA1C6473880F}" srcOrd="0" destOrd="0" presId="urn:microsoft.com/office/officeart/2005/8/layout/bList2#2"/>
    <dgm:cxn modelId="{BE14D226-3C2C-4061-90F9-92C8CB0BC6FD}" srcId="{C42FB69F-59B8-4874-93CA-440063111B7E}" destId="{B5FB46FE-2EE3-409F-8EE8-433EC4C0A1CD}" srcOrd="0" destOrd="0" parTransId="{947774C1-6DA0-4BB3-8352-FC319BF74C50}" sibTransId="{9D5B66D6-9A38-4FA7-95D0-CF2D9F7F4382}"/>
    <dgm:cxn modelId="{80598E97-69FF-4FA1-B327-E6EB60C97519}" srcId="{B5FB46FE-2EE3-409F-8EE8-433EC4C0A1CD}" destId="{24C88132-2EAE-4398-82A3-3503A16B0DA9}" srcOrd="1" destOrd="0" parTransId="{440F82F9-8D3B-4B5E-BF6C-5EF8B758CD51}" sibTransId="{A2AF7790-D20F-4219-BEC5-1C7FE76172EA}"/>
    <dgm:cxn modelId="{20EC4BEE-A6E1-4A65-9439-3ACAFF26D4D0}" srcId="{B5FB46FE-2EE3-409F-8EE8-433EC4C0A1CD}" destId="{3E60730B-76FC-4455-A1CF-5AC25B144C3E}" srcOrd="0" destOrd="0" parTransId="{2F933E01-8C17-4AA5-96AB-62358275EE03}" sibTransId="{568C869D-06D6-4FB6-829A-3098265992BA}"/>
    <dgm:cxn modelId="{4058351C-19A9-47F4-A7BB-240D4CDCDD11}" type="presParOf" srcId="{47E62B1B-026D-48FB-BA2F-28543B0B9C8A}" destId="{B0C2A77D-52D9-4607-9B07-1C6031A3D8E7}" srcOrd="0" destOrd="0" presId="urn:microsoft.com/office/officeart/2005/8/layout/bList2#2"/>
    <dgm:cxn modelId="{EF0E7FC3-EE3B-4067-B2C9-87782C38E6AC}" type="presParOf" srcId="{B0C2A77D-52D9-4607-9B07-1C6031A3D8E7}" destId="{2B30B304-FEA2-404B-81B9-DA1C6473880F}" srcOrd="0" destOrd="0" presId="urn:microsoft.com/office/officeart/2005/8/layout/bList2#2"/>
    <dgm:cxn modelId="{956E0A90-362F-47F9-A377-B50B37A1606B}" type="presParOf" srcId="{B0C2A77D-52D9-4607-9B07-1C6031A3D8E7}" destId="{FD0F4A7D-C0DD-42E4-86B1-6FF8D25CB103}" srcOrd="1" destOrd="0" presId="urn:microsoft.com/office/officeart/2005/8/layout/bList2#2"/>
    <dgm:cxn modelId="{84209773-7B28-4DAF-A0A4-2E1C2DB24313}" type="presParOf" srcId="{B0C2A77D-52D9-4607-9B07-1C6031A3D8E7}" destId="{1BC66BD6-6475-46F0-ADC0-B6E48169E721}" srcOrd="2" destOrd="0" presId="urn:microsoft.com/office/officeart/2005/8/layout/bList2#2"/>
    <dgm:cxn modelId="{5A4542D7-DE80-4FAF-B73D-588549B6D386}" type="presParOf" srcId="{B0C2A77D-52D9-4607-9B07-1C6031A3D8E7}" destId="{F73D8705-1C66-4F32-9949-A7CC659FD94F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FB69F-59B8-4874-93CA-440063111B7E}" type="doc">
      <dgm:prSet loTypeId="urn:microsoft.com/office/officeart/2005/8/layout/bList2#3" loCatId="list" qsTypeId="urn:microsoft.com/office/officeart/2005/8/quickstyle/simple2#1" qsCatId="simple" csTypeId="urn:microsoft.com/office/officeart/2005/8/colors/accent1_1" csCatId="accent1" phldr="1"/>
      <dgm:spPr/>
    </dgm:pt>
    <dgm:pt modelId="{B5FB46FE-2EE3-409F-8EE8-433EC4C0A1CD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smtClean="0">
              <a:latin typeface="Arial Narrow" panose="020B0606020202030204" pitchFamily="34" charset="0"/>
            </a:rPr>
            <a:t>первые политические организации</a:t>
          </a:r>
          <a:endParaRPr lang="ru-RU" sz="1800" b="1" i="0" dirty="0" smtClean="0">
            <a:latin typeface="Arial Narrow" panose="020B0606020202030204" pitchFamily="34" charset="0"/>
          </a:endParaRPr>
        </a:p>
      </dgm:t>
    </dgm:pt>
    <dgm:pt modelId="{947774C1-6DA0-4BB3-8352-FC319BF74C50}" type="parTrans" cxnId="{2DC58131-E266-40CF-B6A9-63863418801F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9D5B66D6-9A38-4FA7-95D0-CF2D9F7F4382}" type="sibTrans" cxnId="{2DC58131-E266-40CF-B6A9-63863418801F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3E60730B-76FC-4455-A1CF-5AC25B144C3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 smtClean="0">
              <a:latin typeface="Arial Narrow" panose="020B0606020202030204" pitchFamily="34" charset="0"/>
            </a:rPr>
            <a:t>1988 год – «Алма-Атинский народный фронт»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F933E01-8C17-4AA5-96AB-62358275EE03}" type="parTrans" cxnId="{0EAB207E-3585-414A-8A0A-78331911C4D4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568C869D-06D6-4FB6-829A-3098265992BA}" type="sibTrans" cxnId="{0EAB207E-3585-414A-8A0A-78331911C4D4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CCC76DFB-AE7D-4C5C-BD06-A6A4E9221B57}">
      <dgm:prSet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800" smtClean="0">
              <a:latin typeface="Arial Narrow" panose="020B0606020202030204" pitchFamily="34" charset="0"/>
            </a:rPr>
            <a:t>1989 год – движение       «Невада-Семипалатинск»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5C085389-93D3-4CB1-A623-84A46F645D16}" type="parTrans" cxnId="{94728490-F8B8-424A-A323-EB76EBB4D176}">
      <dgm:prSet/>
      <dgm:spPr/>
      <dgm:t>
        <a:bodyPr/>
        <a:lstStyle/>
        <a:p>
          <a:endParaRPr lang="ru-RU"/>
        </a:p>
      </dgm:t>
    </dgm:pt>
    <dgm:pt modelId="{F597F41B-6C22-4378-B863-5CEDA7AFA10D}" type="sibTrans" cxnId="{94728490-F8B8-424A-A323-EB76EBB4D176}">
      <dgm:prSet/>
      <dgm:spPr/>
      <dgm:t>
        <a:bodyPr/>
        <a:lstStyle/>
        <a:p>
          <a:endParaRPr lang="ru-RU"/>
        </a:p>
      </dgm:t>
    </dgm:pt>
    <dgm:pt modelId="{47E62B1B-026D-48FB-BA2F-28543B0B9C8A}" type="pres">
      <dgm:prSet presAssocID="{C42FB69F-59B8-4874-93CA-440063111B7E}" presName="diagram" presStyleCnt="0">
        <dgm:presLayoutVars>
          <dgm:dir/>
          <dgm:animLvl val="lvl"/>
          <dgm:resizeHandles val="exact"/>
        </dgm:presLayoutVars>
      </dgm:prSet>
      <dgm:spPr/>
    </dgm:pt>
    <dgm:pt modelId="{B0C2A77D-52D9-4607-9B07-1C6031A3D8E7}" type="pres">
      <dgm:prSet presAssocID="{B5FB46FE-2EE3-409F-8EE8-433EC4C0A1CD}" presName="compNode" presStyleCnt="0"/>
      <dgm:spPr/>
    </dgm:pt>
    <dgm:pt modelId="{2B30B304-FEA2-404B-81B9-DA1C6473880F}" type="pres">
      <dgm:prSet presAssocID="{B5FB46FE-2EE3-409F-8EE8-433EC4C0A1CD}" presName="childRect" presStyleLbl="bgAcc1" presStyleIdx="0" presStyleCnt="1" custScaleX="116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F4A7D-C0DD-42E4-86B1-6FF8D25CB103}" type="pres">
      <dgm:prSet presAssocID="{B5FB46FE-2EE3-409F-8EE8-433EC4C0A1C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66BD6-6475-46F0-ADC0-B6E48169E721}" type="pres">
      <dgm:prSet presAssocID="{B5FB46FE-2EE3-409F-8EE8-433EC4C0A1CD}" presName="parentRect" presStyleLbl="alignNode1" presStyleIdx="0" presStyleCnt="1" custScaleX="116331"/>
      <dgm:spPr/>
      <dgm:t>
        <a:bodyPr/>
        <a:lstStyle/>
        <a:p>
          <a:endParaRPr lang="ru-RU"/>
        </a:p>
      </dgm:t>
    </dgm:pt>
    <dgm:pt modelId="{F73D8705-1C66-4F32-9949-A7CC659FD94F}" type="pres">
      <dgm:prSet presAssocID="{B5FB46FE-2EE3-409F-8EE8-433EC4C0A1CD}" presName="adorn" presStyleLbl="fgAccFollowNode1" presStyleIdx="0" presStyleCnt="1" custScaleX="101743" custScaleY="100896" custLinFactNeighborX="5288" custLinFactNeighborY="-157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AFB72F1-9490-4155-B118-22CCB7F3ABFA}" type="presOf" srcId="{CCC76DFB-AE7D-4C5C-BD06-A6A4E9221B57}" destId="{2B30B304-FEA2-404B-81B9-DA1C6473880F}" srcOrd="0" destOrd="1" presId="urn:microsoft.com/office/officeart/2005/8/layout/bList2#3"/>
    <dgm:cxn modelId="{03E7E7AA-FFE0-4768-A9BC-D03816B99BB9}" type="presOf" srcId="{C42FB69F-59B8-4874-93CA-440063111B7E}" destId="{47E62B1B-026D-48FB-BA2F-28543B0B9C8A}" srcOrd="0" destOrd="0" presId="urn:microsoft.com/office/officeart/2005/8/layout/bList2#3"/>
    <dgm:cxn modelId="{2DC58131-E266-40CF-B6A9-63863418801F}" srcId="{C42FB69F-59B8-4874-93CA-440063111B7E}" destId="{B5FB46FE-2EE3-409F-8EE8-433EC4C0A1CD}" srcOrd="0" destOrd="0" parTransId="{947774C1-6DA0-4BB3-8352-FC319BF74C50}" sibTransId="{9D5B66D6-9A38-4FA7-95D0-CF2D9F7F4382}"/>
    <dgm:cxn modelId="{F523ACC7-0BDA-41EA-B2C9-299808C2F6C1}" type="presOf" srcId="{B5FB46FE-2EE3-409F-8EE8-433EC4C0A1CD}" destId="{1BC66BD6-6475-46F0-ADC0-B6E48169E721}" srcOrd="0" destOrd="0" presId="urn:microsoft.com/office/officeart/2005/8/layout/bList2#3"/>
    <dgm:cxn modelId="{3261B905-C054-420E-AA25-F8D8D02683A9}" type="presOf" srcId="{B5FB46FE-2EE3-409F-8EE8-433EC4C0A1CD}" destId="{FD0F4A7D-C0DD-42E4-86B1-6FF8D25CB103}" srcOrd="1" destOrd="0" presId="urn:microsoft.com/office/officeart/2005/8/layout/bList2#3"/>
    <dgm:cxn modelId="{94728490-F8B8-424A-A323-EB76EBB4D176}" srcId="{B5FB46FE-2EE3-409F-8EE8-433EC4C0A1CD}" destId="{CCC76DFB-AE7D-4C5C-BD06-A6A4E9221B57}" srcOrd="1" destOrd="0" parTransId="{5C085389-93D3-4CB1-A623-84A46F645D16}" sibTransId="{F597F41B-6C22-4378-B863-5CEDA7AFA10D}"/>
    <dgm:cxn modelId="{5F7B5705-AFA9-41BD-AA47-96019995F34F}" type="presOf" srcId="{3E60730B-76FC-4455-A1CF-5AC25B144C3E}" destId="{2B30B304-FEA2-404B-81B9-DA1C6473880F}" srcOrd="0" destOrd="0" presId="urn:microsoft.com/office/officeart/2005/8/layout/bList2#3"/>
    <dgm:cxn modelId="{0EAB207E-3585-414A-8A0A-78331911C4D4}" srcId="{B5FB46FE-2EE3-409F-8EE8-433EC4C0A1CD}" destId="{3E60730B-76FC-4455-A1CF-5AC25B144C3E}" srcOrd="0" destOrd="0" parTransId="{2F933E01-8C17-4AA5-96AB-62358275EE03}" sibTransId="{568C869D-06D6-4FB6-829A-3098265992BA}"/>
    <dgm:cxn modelId="{6C84514D-414C-48E7-920A-710887186513}" type="presParOf" srcId="{47E62B1B-026D-48FB-BA2F-28543B0B9C8A}" destId="{B0C2A77D-52D9-4607-9B07-1C6031A3D8E7}" srcOrd="0" destOrd="0" presId="urn:microsoft.com/office/officeart/2005/8/layout/bList2#3"/>
    <dgm:cxn modelId="{46C41A29-5E68-4167-A2DD-1650A0FC2CDB}" type="presParOf" srcId="{B0C2A77D-52D9-4607-9B07-1C6031A3D8E7}" destId="{2B30B304-FEA2-404B-81B9-DA1C6473880F}" srcOrd="0" destOrd="0" presId="urn:microsoft.com/office/officeart/2005/8/layout/bList2#3"/>
    <dgm:cxn modelId="{02C97CA6-D553-471F-8011-C85EC9563798}" type="presParOf" srcId="{B0C2A77D-52D9-4607-9B07-1C6031A3D8E7}" destId="{FD0F4A7D-C0DD-42E4-86B1-6FF8D25CB103}" srcOrd="1" destOrd="0" presId="urn:microsoft.com/office/officeart/2005/8/layout/bList2#3"/>
    <dgm:cxn modelId="{41BDBE56-636B-4557-B10A-450579EAFC82}" type="presParOf" srcId="{B0C2A77D-52D9-4607-9B07-1C6031A3D8E7}" destId="{1BC66BD6-6475-46F0-ADC0-B6E48169E721}" srcOrd="2" destOrd="0" presId="urn:microsoft.com/office/officeart/2005/8/layout/bList2#3"/>
    <dgm:cxn modelId="{FDB7B2B9-57CA-455E-95FB-AB9394EC1200}" type="presParOf" srcId="{B0C2A77D-52D9-4607-9B07-1C6031A3D8E7}" destId="{F73D8705-1C66-4F32-9949-A7CC659FD94F}" srcOrd="3" destOrd="0" presId="urn:microsoft.com/office/officeart/2005/8/layout/bList2#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0"/>
      <dgm:spPr/>
      <dgm:t>
        <a:bodyPr/>
        <a:lstStyle/>
        <a:p>
          <a:endParaRPr lang="zh-CN" altLang="en-US"/>
        </a:p>
      </dgm:t>
    </dgm:pt>
    <dgm:pt modelId="{90DDC401-903F-495B-A387-FFA8A45891F6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1990 год</a:t>
          </a:r>
          <a:endParaRPr lang="ru-RU" altLang="en-US" sz="2000" b="1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C8BB0B8A-C63A-4F83-B8DD-3A7CE259E4EE}" type="parTrans" cxnId="{4E098667-813A-4E77-80B2-08265BDF91D8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5E5E878-0907-4014-9CFA-56AEFE6C22E5}" type="sibTrans" cxnId="{4E098667-813A-4E77-80B2-08265BDF91D8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08CEB0C-E37F-4DCA-A8EA-4B2CD3AD7754}">
      <dgm:prSet phldrT="[Текст]"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Численность населения 14 981 281 человек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FB4BCC77-44E9-4065-8A2F-90CD32DE34E3}" type="parTrans" cxnId="{E195F699-CBDD-40BF-8B53-DC322644B1A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1FED480-3E2E-47A2-B997-02D527BC8082}" type="sibTrans" cxnId="{E195F699-CBDD-40BF-8B53-DC322644B1A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C296048-8384-42DF-8DA1-CBDC613232E1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казахи – 53, 4%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8CEBE160-3BA3-40EB-96D0-4A0B3310D83C}" type="parTrans" cxnId="{153E3153-6C76-41D4-BC98-0A08D61026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F3F835-8964-4E8A-B285-3737D8A06F59}" type="sibTrans" cxnId="{153E3153-6C76-41D4-BC98-0A08D61026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312291-4712-42D1-8B8C-E45C8A4538AE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русские – 30%</a:t>
          </a:r>
        </a:p>
      </dgm:t>
    </dgm:pt>
    <dgm:pt modelId="{689FEE31-2D59-48AB-96CB-375343B96E70}" type="parTrans" cxnId="{A2BB4534-6694-4D00-BA8B-C6C3D38F0B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609B5A-7164-4ED7-B0F2-3BA966FF901B}" type="sibTrans" cxnId="{A2BB4534-6694-4D00-BA8B-C6C3D38F0B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0FA900-A5E1-4238-A385-335E47BB14F7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ru-RU" sz="18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5F846BB8-9B45-4395-812D-EAA885AFC4E4}" type="parTrans" cxnId="{31203D35-C0A1-45AD-8450-9D0222CE67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B5908A-1BFF-45E0-B8E7-58D360E31F7B}" type="sibTrans" cxnId="{31203D35-C0A1-45AD-8450-9D0222CE67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D997112-3D6A-4A6C-B1E1-C29BDBA032A3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180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6B133F42-57FC-40B4-A549-70A54167FB91}" type="parTrans" cxnId="{EA00A745-A164-4FE2-8221-26F388D743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0177AF-9A05-4D35-BB34-480ED1A940F8}" type="sibTrans" cxnId="{EA00A745-A164-4FE2-8221-26F388D7430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685E83-BEEC-49B3-B40A-539E2C0D7A1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2009 год</a:t>
          </a:r>
          <a:endParaRPr lang="ru-RU" altLang="en-US" sz="2000" b="1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FECC43A3-D59E-4EE1-9557-8FBB90D5B362}" type="parTrans" cxnId="{C86794D4-4EE7-4C10-A5E1-B32320F0AF3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8BB6C9A-B7F0-43A0-955B-FC8C4D4009BF}" type="sibTrans" cxnId="{C86794D4-4EE7-4C10-A5E1-B32320F0AF3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CBA50553-63FA-4B5A-9888-EDDBA06CA593}">
      <dgm:prSet phldrT="[Текст]"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Численность населения 16 009 597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73E2772F-165D-4B56-ACC2-969CBF53B0A8}" type="parTrans" cxnId="{9293C0DE-F537-4419-AE0F-2C178427B39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BFD1607-7356-4D3D-A829-75D002A3A4B0}" type="sibTrans" cxnId="{9293C0DE-F537-4419-AE0F-2C178427B39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3C529E0-4E51-4DDF-B769-69FC6812B982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казахи - 63,1%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EA3D047C-141E-4844-AAC6-5597387666B4}" type="parTrans" cxnId="{61063BB9-E263-4409-9C76-D39A73C288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3F0D3A-15C9-4B1C-8ED4-311252F07718}" type="sibTrans" cxnId="{61063BB9-E263-4409-9C76-D39A73C288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CD38C5-71DF-41BD-B0F1-4B71E3526D02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русские - 23,7%</a:t>
          </a:r>
          <a:endParaRPr lang="zh-CN" altLang="en-US" sz="180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E643F3BC-AC84-4272-9821-AC090B4DD6E2}" type="parTrans" cxnId="{A3252C04-83A1-4E3D-9C49-061022D808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AC6F24-5995-463A-8F12-F42958B59974}" type="sibTrans" cxnId="{A3252C04-83A1-4E3D-9C49-061022D8088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DDDFA1-AF37-4444-AAEB-D51CEE212719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2021 год</a:t>
          </a:r>
          <a:endParaRPr lang="ru-RU" altLang="en-US" sz="2000" b="1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gm:t>
    </dgm:pt>
    <dgm:pt modelId="{26EA520A-5891-4EBA-B2AD-1840663D8C07}" type="parTrans" cxnId="{F2EBE95D-658D-4C31-A45B-97D00E1DD99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CE2287C8-6424-4771-88FD-4DADE15C5A04}" type="sibTrans" cxnId="{F2EBE95D-658D-4C31-A45B-97D00E1DD99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AA02751-379E-46DB-884A-F23ACBC498EE}">
      <dgm:prSet phldrT="[Текст]"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Численность населения 19 186 015 человек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D0D77647-95BE-4607-B2F0-006D9CAB8F0E}" type="parTrans" cxnId="{7F3A2F24-2910-4F01-BFAA-D9D4A085725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DBF6B9F-A188-4D67-ABE8-0633561FA9E5}" type="sibTrans" cxnId="{7F3A2F24-2910-4F01-BFAA-D9D4A085725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FFFFD75-003A-4088-A822-80321BAECBF5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казахи – 70, 4%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8F58F275-BAF6-4454-BE3E-340BF572DFB5}" type="parTrans" cxnId="{9AA13176-FAF4-4B03-BAB8-AF52543CE7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E4CD96-DE6B-4523-B01E-0A7B05C56A81}" type="sibTrans" cxnId="{9AA13176-FAF4-4B03-BAB8-AF52543CE70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D10388-F1F1-4811-9555-2744C98EBB3E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русские – 15,5%</a:t>
          </a:r>
          <a:endParaRPr lang="zh-CN" altLang="en-US" sz="180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F64D738F-AB3B-4044-9B0D-8A7C48D3B914}" type="parTrans" cxnId="{DD626C2C-BFCC-4E70-BACF-59A48BC5E7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C00ABF-2140-450E-8607-6150B3A9D372}" type="sibTrans" cxnId="{DD626C2C-BFCC-4E70-BACF-59A48BC5E7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122FE1-BB21-4FB9-B6EC-DA6C4C4A6573}">
      <dgm:prSet phldr="0" custT="1"/>
      <dgm:spPr/>
      <dgm:t>
        <a:bodyPr vert="horz" wrap="square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zh-CN" altLang="en-US" sz="180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E5F4A20C-377C-4135-9870-50119D7A2EAF}" type="parTrans" cxnId="{667E033F-EA90-4056-9D70-9901C5AEBC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ED86A2-E755-4DF6-B932-D7CB806FD3D1}" type="sibTrans" cxnId="{667E033F-EA90-4056-9D70-9901C5AEBC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486FD-113E-4C87-8ADF-B1A8E2A84801}" type="pres">
      <dgm:prSet presAssocID="{90DDC401-903F-495B-A387-FFA8A45891F6}" presName="linNode" presStyleCnt="0"/>
      <dgm:spPr/>
      <dgm:t>
        <a:bodyPr/>
        <a:lstStyle/>
        <a:p>
          <a:endParaRPr lang="ru-RU"/>
        </a:p>
      </dgm:t>
    </dgm:pt>
    <dgm:pt modelId="{96BE2B31-D87C-43E1-BE64-4C27B13F4AA4}" type="pres">
      <dgm:prSet presAssocID="{90DDC401-903F-495B-A387-FFA8A45891F6}" presName="parentText" presStyleLbl="node1" presStyleIdx="0" presStyleCnt="3" custScaleX="82333" custScaleY="80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406C3-FC80-4468-A55B-122D744D43F0}" type="pres">
      <dgm:prSet presAssocID="{90DDC401-903F-495B-A387-FFA8A45891F6}" presName="descendantText" presStyleLbl="alignAccFollowNode1" presStyleIdx="0" presStyleCnt="3" custScaleX="98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41F29-E51C-4282-956D-50CFAFAEB9B8}" type="pres">
      <dgm:prSet presAssocID="{35E5E878-0907-4014-9CFA-56AEFE6C22E5}" presName="sp" presStyleCnt="0"/>
      <dgm:spPr/>
      <dgm:t>
        <a:bodyPr/>
        <a:lstStyle/>
        <a:p>
          <a:endParaRPr lang="ru-RU"/>
        </a:p>
      </dgm:t>
    </dgm:pt>
    <dgm:pt modelId="{B589D1EC-5156-4FB2-BB1C-8E1290A868B9}" type="pres">
      <dgm:prSet presAssocID="{A6685E83-BEEC-49B3-B40A-539E2C0D7A1A}" presName="linNode" presStyleCnt="0"/>
      <dgm:spPr/>
      <dgm:t>
        <a:bodyPr/>
        <a:lstStyle/>
        <a:p>
          <a:endParaRPr lang="ru-RU"/>
        </a:p>
      </dgm:t>
    </dgm:pt>
    <dgm:pt modelId="{EBD335B5-8308-49CB-9630-99D852747B1F}" type="pres">
      <dgm:prSet presAssocID="{A6685E83-BEEC-49B3-B40A-539E2C0D7A1A}" presName="parentText" presStyleLbl="node1" presStyleIdx="1" presStyleCnt="3" custScaleX="80945" custScaleY="81480" custLinFactNeighborY="-3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2A58E-CA03-4F76-94B6-D8FE50231963}" type="pres">
      <dgm:prSet presAssocID="{A6685E83-BEEC-49B3-B40A-539E2C0D7A1A}" presName="descendantText" presStyleLbl="alignAccFollowNode1" presStyleIdx="1" presStyleCnt="3" custScaleY="97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EE5BB-CBA4-4DD9-BFB7-3F3F246C9BF0}" type="pres">
      <dgm:prSet presAssocID="{68BB6C9A-B7F0-43A0-955B-FC8C4D4009BF}" presName="sp" presStyleCnt="0"/>
      <dgm:spPr/>
      <dgm:t>
        <a:bodyPr/>
        <a:lstStyle/>
        <a:p>
          <a:endParaRPr lang="ru-RU"/>
        </a:p>
      </dgm:t>
    </dgm:pt>
    <dgm:pt modelId="{2BB2A428-FB05-47E5-AC5F-C6A7936A9AC0}" type="pres">
      <dgm:prSet presAssocID="{C8DDDFA1-AF37-4444-AAEB-D51CEE212719}" presName="linNode" presStyleCnt="0"/>
      <dgm:spPr/>
      <dgm:t>
        <a:bodyPr/>
        <a:lstStyle/>
        <a:p>
          <a:endParaRPr lang="ru-RU"/>
        </a:p>
      </dgm:t>
    </dgm:pt>
    <dgm:pt modelId="{B093CE78-670B-40EB-95CF-315E334D550F}" type="pres">
      <dgm:prSet presAssocID="{C8DDDFA1-AF37-4444-AAEB-D51CEE212719}" presName="parentText" presStyleLbl="node1" presStyleIdx="2" presStyleCnt="3" custScaleX="81770" custScaleY="757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28F0D-BE57-4642-92F7-303D4E45C524}" type="pres">
      <dgm:prSet presAssocID="{C8DDDFA1-AF37-4444-AAEB-D51CEE21271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52AAF0-DDCE-48D6-B9F6-538E74572027}" type="presOf" srcId="{AED10388-F1F1-4811-9555-2744C98EBB3E}" destId="{64028F0D-BE57-4642-92F7-303D4E45C524}" srcOrd="0" destOrd="2" presId="urn:microsoft.com/office/officeart/2005/8/layout/vList5"/>
    <dgm:cxn modelId="{F2EBE95D-658D-4C31-A45B-97D00E1DD99B}" srcId="{2E15931E-1654-4B73-89B2-8E333D9C42E0}" destId="{C8DDDFA1-AF37-4444-AAEB-D51CEE212719}" srcOrd="2" destOrd="0" parTransId="{26EA520A-5891-4EBA-B2AD-1840663D8C07}" sibTransId="{CE2287C8-6424-4771-88FD-4DADE15C5A04}"/>
    <dgm:cxn modelId="{31203D35-C0A1-45AD-8450-9D0222CE67FC}" srcId="{90DDC401-903F-495B-A387-FFA8A45891F6}" destId="{D40FA900-A5E1-4238-A385-335E47BB14F7}" srcOrd="3" destOrd="0" parTransId="{5F846BB8-9B45-4395-812D-EAA885AFC4E4}" sibTransId="{2DB5908A-1BFF-45E0-B8E7-58D360E31F7B}"/>
    <dgm:cxn modelId="{DEA85FDF-C06E-4470-A982-C6E676001361}" type="presOf" srcId="{CBA50553-63FA-4B5A-9888-EDDBA06CA593}" destId="{6EB2A58E-CA03-4F76-94B6-D8FE50231963}" srcOrd="0" destOrd="0" presId="urn:microsoft.com/office/officeart/2005/8/layout/vList5"/>
    <dgm:cxn modelId="{7F3A2F24-2910-4F01-BFAA-D9D4A085725B}" srcId="{C8DDDFA1-AF37-4444-AAEB-D51CEE212719}" destId="{5AA02751-379E-46DB-884A-F23ACBC498EE}" srcOrd="0" destOrd="0" parTransId="{D0D77647-95BE-4607-B2F0-006D9CAB8F0E}" sibTransId="{3DBF6B9F-A188-4D67-ABE8-0633561FA9E5}"/>
    <dgm:cxn modelId="{77B0D950-3562-4F41-8734-31B4A70D89EC}" type="presOf" srcId="{5AA02751-379E-46DB-884A-F23ACBC498EE}" destId="{64028F0D-BE57-4642-92F7-303D4E45C524}" srcOrd="0" destOrd="0" presId="urn:microsoft.com/office/officeart/2005/8/layout/vList5"/>
    <dgm:cxn modelId="{8DAC7F83-D5BB-48D5-B36A-66BB72D473AF}" type="presOf" srcId="{F8312291-4712-42D1-8B8C-E45C8A4538AE}" destId="{DD9406C3-FC80-4468-A55B-122D744D43F0}" srcOrd="0" destOrd="2" presId="urn:microsoft.com/office/officeart/2005/8/layout/vList5"/>
    <dgm:cxn modelId="{E195F699-CBDD-40BF-8B53-DC322644B1A0}" srcId="{90DDC401-903F-495B-A387-FFA8A45891F6}" destId="{E08CEB0C-E37F-4DCA-A8EA-4B2CD3AD7754}" srcOrd="0" destOrd="0" parTransId="{FB4BCC77-44E9-4065-8A2F-90CD32DE34E3}" sibTransId="{41FED480-3E2E-47A2-B997-02D527BC8082}"/>
    <dgm:cxn modelId="{EA00A745-A164-4FE2-8221-26F388D74307}" srcId="{90DDC401-903F-495B-A387-FFA8A45891F6}" destId="{6D997112-3D6A-4A6C-B1E1-C29BDBA032A3}" srcOrd="4" destOrd="0" parTransId="{6B133F42-57FC-40B4-A549-70A54167FB91}" sibTransId="{920177AF-9A05-4D35-BB34-480ED1A940F8}"/>
    <dgm:cxn modelId="{C74D9D66-A952-4155-B08B-D65A6E001C19}" type="presOf" srcId="{2E15931E-1654-4B73-89B2-8E333D9C42E0}" destId="{D5935282-3C7C-4F88-A1AE-C27DB8591514}" srcOrd="0" destOrd="0" presId="urn:microsoft.com/office/officeart/2005/8/layout/vList5"/>
    <dgm:cxn modelId="{8DFA6B38-CA59-4B1E-A617-E336EBF6690D}" type="presOf" srcId="{D40FA900-A5E1-4238-A385-335E47BB14F7}" destId="{DD9406C3-FC80-4468-A55B-122D744D43F0}" srcOrd="0" destOrd="3" presId="urn:microsoft.com/office/officeart/2005/8/layout/vList5"/>
    <dgm:cxn modelId="{667E033F-EA90-4056-9D70-9901C5AEBCB5}" srcId="{C8DDDFA1-AF37-4444-AAEB-D51CEE212719}" destId="{12122FE1-BB21-4FB9-B6EC-DA6C4C4A6573}" srcOrd="3" destOrd="0" parTransId="{E5F4A20C-377C-4135-9870-50119D7A2EAF}" sibTransId="{68ED86A2-E755-4DF6-B932-D7CB806FD3D1}"/>
    <dgm:cxn modelId="{C86794D4-4EE7-4C10-A5E1-B32320F0AF3F}" srcId="{2E15931E-1654-4B73-89B2-8E333D9C42E0}" destId="{A6685E83-BEEC-49B3-B40A-539E2C0D7A1A}" srcOrd="1" destOrd="0" parTransId="{FECC43A3-D59E-4EE1-9557-8FBB90D5B362}" sibTransId="{68BB6C9A-B7F0-43A0-955B-FC8C4D4009BF}"/>
    <dgm:cxn modelId="{AA912736-0D0D-4248-A9DB-0D1DF2370DE8}" type="presOf" srcId="{9C296048-8384-42DF-8DA1-CBDC613232E1}" destId="{DD9406C3-FC80-4468-A55B-122D744D43F0}" srcOrd="0" destOrd="1" presId="urn:microsoft.com/office/officeart/2005/8/layout/vList5"/>
    <dgm:cxn modelId="{A3252C04-83A1-4E3D-9C49-061022D80886}" srcId="{A6685E83-BEEC-49B3-B40A-539E2C0D7A1A}" destId="{55CD38C5-71DF-41BD-B0F1-4B71E3526D02}" srcOrd="2" destOrd="0" parTransId="{E643F3BC-AC84-4272-9821-AC090B4DD6E2}" sibTransId="{01AC6F24-5995-463A-8F12-F42958B59974}"/>
    <dgm:cxn modelId="{9059C273-4CD7-4994-832D-9D3BD6D6509E}" type="presOf" srcId="{9FFFFD75-003A-4088-A822-80321BAECBF5}" destId="{64028F0D-BE57-4642-92F7-303D4E45C524}" srcOrd="0" destOrd="1" presId="urn:microsoft.com/office/officeart/2005/8/layout/vList5"/>
    <dgm:cxn modelId="{DA5E7B8E-E4A6-457A-960E-3073152682FA}" type="presOf" srcId="{90DDC401-903F-495B-A387-FFA8A45891F6}" destId="{96BE2B31-D87C-43E1-BE64-4C27B13F4AA4}" srcOrd="0" destOrd="0" presId="urn:microsoft.com/office/officeart/2005/8/layout/vList5"/>
    <dgm:cxn modelId="{DB12B295-256E-4187-A2C7-3191FE41C8CD}" type="presOf" srcId="{55CD38C5-71DF-41BD-B0F1-4B71E3526D02}" destId="{6EB2A58E-CA03-4F76-94B6-D8FE50231963}" srcOrd="0" destOrd="2" presId="urn:microsoft.com/office/officeart/2005/8/layout/vList5"/>
    <dgm:cxn modelId="{153E3153-6C76-41D4-BC98-0A08D61026E9}" srcId="{90DDC401-903F-495B-A387-FFA8A45891F6}" destId="{9C296048-8384-42DF-8DA1-CBDC613232E1}" srcOrd="1" destOrd="0" parTransId="{8CEBE160-3BA3-40EB-96D0-4A0B3310D83C}" sibTransId="{F4F3F835-8964-4E8A-B285-3737D8A06F59}"/>
    <dgm:cxn modelId="{C98E8805-AB3E-43F7-96E8-BBB347EE8884}" type="presOf" srcId="{6D997112-3D6A-4A6C-B1E1-C29BDBA032A3}" destId="{DD9406C3-FC80-4468-A55B-122D744D43F0}" srcOrd="0" destOrd="4" presId="urn:microsoft.com/office/officeart/2005/8/layout/vList5"/>
    <dgm:cxn modelId="{54E28808-22A2-4581-8724-7A3D3C5D6624}" type="presOf" srcId="{C8DDDFA1-AF37-4444-AAEB-D51CEE212719}" destId="{B093CE78-670B-40EB-95CF-315E334D550F}" srcOrd="0" destOrd="0" presId="urn:microsoft.com/office/officeart/2005/8/layout/vList5"/>
    <dgm:cxn modelId="{DE6AC75F-75E9-49C3-A1CB-70B31537FB8C}" type="presOf" srcId="{A3C529E0-4E51-4DDF-B769-69FC6812B982}" destId="{6EB2A58E-CA03-4F76-94B6-D8FE50231963}" srcOrd="0" destOrd="1" presId="urn:microsoft.com/office/officeart/2005/8/layout/vList5"/>
    <dgm:cxn modelId="{DD626C2C-BFCC-4E70-BACF-59A48BC5E71F}" srcId="{C8DDDFA1-AF37-4444-AAEB-D51CEE212719}" destId="{AED10388-F1F1-4811-9555-2744C98EBB3E}" srcOrd="2" destOrd="0" parTransId="{F64D738F-AB3B-4044-9B0D-8A7C48D3B914}" sibTransId="{3FC00ABF-2140-450E-8607-6150B3A9D372}"/>
    <dgm:cxn modelId="{4E098667-813A-4E77-80B2-08265BDF91D8}" srcId="{2E15931E-1654-4B73-89B2-8E333D9C42E0}" destId="{90DDC401-903F-495B-A387-FFA8A45891F6}" srcOrd="0" destOrd="0" parTransId="{C8BB0B8A-C63A-4F83-B8DD-3A7CE259E4EE}" sibTransId="{35E5E878-0907-4014-9CFA-56AEFE6C22E5}"/>
    <dgm:cxn modelId="{CFB33D08-1FD7-4993-9B5A-054A78912A87}" type="presOf" srcId="{12122FE1-BB21-4FB9-B6EC-DA6C4C4A6573}" destId="{64028F0D-BE57-4642-92F7-303D4E45C524}" srcOrd="0" destOrd="3" presId="urn:microsoft.com/office/officeart/2005/8/layout/vList5"/>
    <dgm:cxn modelId="{A2BB4534-6694-4D00-BA8B-C6C3D38F0BF8}" srcId="{90DDC401-903F-495B-A387-FFA8A45891F6}" destId="{F8312291-4712-42D1-8B8C-E45C8A4538AE}" srcOrd="2" destOrd="0" parTransId="{689FEE31-2D59-48AB-96CB-375343B96E70}" sibTransId="{62609B5A-7164-4ED7-B0F2-3BA966FF901B}"/>
    <dgm:cxn modelId="{BECB8AF2-EBB4-44C5-B6EA-2F296FEF2343}" type="presOf" srcId="{E08CEB0C-E37F-4DCA-A8EA-4B2CD3AD7754}" destId="{DD9406C3-FC80-4468-A55B-122D744D43F0}" srcOrd="0" destOrd="0" presId="urn:microsoft.com/office/officeart/2005/8/layout/vList5"/>
    <dgm:cxn modelId="{61063BB9-E263-4409-9C76-D39A73C2881B}" srcId="{A6685E83-BEEC-49B3-B40A-539E2C0D7A1A}" destId="{A3C529E0-4E51-4DDF-B769-69FC6812B982}" srcOrd="1" destOrd="0" parTransId="{EA3D047C-141E-4844-AAC6-5597387666B4}" sibTransId="{A63F0D3A-15C9-4B1C-8ED4-311252F07718}"/>
    <dgm:cxn modelId="{9293C0DE-F537-4419-AE0F-2C178427B397}" srcId="{A6685E83-BEEC-49B3-B40A-539E2C0D7A1A}" destId="{CBA50553-63FA-4B5A-9888-EDDBA06CA593}" srcOrd="0" destOrd="0" parTransId="{73E2772F-165D-4B56-ACC2-969CBF53B0A8}" sibTransId="{7BFD1607-7356-4D3D-A829-75D002A3A4B0}"/>
    <dgm:cxn modelId="{9AA13176-FAF4-4B03-BAB8-AF52543CE708}" srcId="{C8DDDFA1-AF37-4444-AAEB-D51CEE212719}" destId="{9FFFFD75-003A-4088-A822-80321BAECBF5}" srcOrd="1" destOrd="0" parTransId="{8F58F275-BAF6-4454-BE3E-340BF572DFB5}" sibTransId="{28E4CD96-DE6B-4523-B01E-0A7B05C56A81}"/>
    <dgm:cxn modelId="{D9CD120B-DD19-4173-9137-7FB839F01902}" type="presOf" srcId="{A6685E83-BEEC-49B3-B40A-539E2C0D7A1A}" destId="{EBD335B5-8308-49CB-9630-99D852747B1F}" srcOrd="0" destOrd="0" presId="urn:microsoft.com/office/officeart/2005/8/layout/vList5"/>
    <dgm:cxn modelId="{4BB40C1B-5081-41C5-8877-79CACA2FFD37}" type="presParOf" srcId="{D5935282-3C7C-4F88-A1AE-C27DB8591514}" destId="{E61486FD-113E-4C87-8ADF-B1A8E2A84801}" srcOrd="0" destOrd="0" presId="urn:microsoft.com/office/officeart/2005/8/layout/vList5"/>
    <dgm:cxn modelId="{9F2109B3-60A3-4D55-8AE3-0E79365EA0AD}" type="presParOf" srcId="{E61486FD-113E-4C87-8ADF-B1A8E2A84801}" destId="{96BE2B31-D87C-43E1-BE64-4C27B13F4AA4}" srcOrd="0" destOrd="0" presId="urn:microsoft.com/office/officeart/2005/8/layout/vList5"/>
    <dgm:cxn modelId="{74CBE751-84B9-4C9D-87D5-A8E7AAD508CE}" type="presParOf" srcId="{E61486FD-113E-4C87-8ADF-B1A8E2A84801}" destId="{DD9406C3-FC80-4468-A55B-122D744D43F0}" srcOrd="1" destOrd="0" presId="urn:microsoft.com/office/officeart/2005/8/layout/vList5"/>
    <dgm:cxn modelId="{92A647FF-7916-4D93-8E71-DDBB4FFDB904}" type="presParOf" srcId="{D5935282-3C7C-4F88-A1AE-C27DB8591514}" destId="{F1941F29-E51C-4282-956D-50CFAFAEB9B8}" srcOrd="1" destOrd="0" presId="urn:microsoft.com/office/officeart/2005/8/layout/vList5"/>
    <dgm:cxn modelId="{4B442047-985B-48CF-BD77-F8A9F068F55C}" type="presParOf" srcId="{D5935282-3C7C-4F88-A1AE-C27DB8591514}" destId="{B589D1EC-5156-4FB2-BB1C-8E1290A868B9}" srcOrd="2" destOrd="0" presId="urn:microsoft.com/office/officeart/2005/8/layout/vList5"/>
    <dgm:cxn modelId="{CFDC9D68-F958-4D8B-8F54-FA9962DC2F70}" type="presParOf" srcId="{B589D1EC-5156-4FB2-BB1C-8E1290A868B9}" destId="{EBD335B5-8308-49CB-9630-99D852747B1F}" srcOrd="0" destOrd="0" presId="urn:microsoft.com/office/officeart/2005/8/layout/vList5"/>
    <dgm:cxn modelId="{9D42A704-4BF3-4667-B449-C2B96BCD4883}" type="presParOf" srcId="{B589D1EC-5156-4FB2-BB1C-8E1290A868B9}" destId="{6EB2A58E-CA03-4F76-94B6-D8FE50231963}" srcOrd="1" destOrd="0" presId="urn:microsoft.com/office/officeart/2005/8/layout/vList5"/>
    <dgm:cxn modelId="{B5D4560B-09F9-4814-A48C-6C80CB2F1597}" type="presParOf" srcId="{D5935282-3C7C-4F88-A1AE-C27DB8591514}" destId="{A76EE5BB-CBA4-4DD9-BFB7-3F3F246C9BF0}" srcOrd="3" destOrd="0" presId="urn:microsoft.com/office/officeart/2005/8/layout/vList5"/>
    <dgm:cxn modelId="{1976AC78-FE61-47D9-AD4A-59F50ACCCFD7}" type="presParOf" srcId="{D5935282-3C7C-4F88-A1AE-C27DB8591514}" destId="{2BB2A428-FB05-47E5-AC5F-C6A7936A9AC0}" srcOrd="4" destOrd="0" presId="urn:microsoft.com/office/officeart/2005/8/layout/vList5"/>
    <dgm:cxn modelId="{5A7B6CAB-BC65-44D0-976E-6C4265101E70}" type="presParOf" srcId="{2BB2A428-FB05-47E5-AC5F-C6A7936A9AC0}" destId="{B093CE78-670B-40EB-95CF-315E334D550F}" srcOrd="0" destOrd="0" presId="urn:microsoft.com/office/officeart/2005/8/layout/vList5"/>
    <dgm:cxn modelId="{3194616D-A0F5-43FC-AAEA-A6DBDB8E335F}" type="presParOf" srcId="{2BB2A428-FB05-47E5-AC5F-C6A7936A9AC0}" destId="{64028F0D-BE57-4642-92F7-303D4E45C5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ABA1CD-1F45-46FE-A931-7F79B4E56F1B}" type="doc">
      <dgm:prSet loTypeId="urn:microsoft.com/office/officeart/2005/8/layout/hierarchy1#1" loCatId="hierarchy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F258-CFBD-48A3-9425-FB6433C2F27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</a:rPr>
            <a:t>I Съезд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23-24 сентября 2003 года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83018DE8-E6B0-4F47-B261-72C85EA8C4B8}" type="parTrans" cxnId="{E40A48EB-1157-416D-8F4C-316795783074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DE62993D-4E24-453D-92B9-C35584E70A58}" type="sibTrans" cxnId="{E40A48EB-1157-416D-8F4C-316795783074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FE2EFCE2-5EF6-4DCD-9A52-A7C43CB653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0" dirty="0" smtClean="0">
              <a:latin typeface="Arial Narrow" panose="020B0606020202030204" pitchFamily="34" charset="0"/>
            </a:rPr>
            <a:t>II </a:t>
          </a:r>
          <a:r>
            <a:rPr lang="ru-RU" sz="1800" b="1" i="0" dirty="0" smtClean="0">
              <a:latin typeface="Arial Narrow" panose="020B0606020202030204" pitchFamily="34" charset="0"/>
            </a:rPr>
            <a:t>Съезд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12–13 сентября 2006 года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BFB397B5-1B47-424B-A89D-82182DE9308E}" type="parTrans" cxnId="{14AD2ADC-808C-45F1-982E-D8F5662B5DAA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D6F4233F-49E8-4874-8585-8B225F8A643F}" type="sibTrans" cxnId="{14AD2ADC-808C-45F1-982E-D8F5662B5DAA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B4C785CD-250A-4B10-884F-489AF514043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</a:rPr>
            <a:t>IV Съезд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30-31 мая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2012 года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373BD1EC-2F02-4C66-AFCA-54DAC03FF0A4}" type="parTrans" cxnId="{6659D0F8-310F-4F67-ABB9-FFA2AA8CB2C1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A2781956-06C5-40ED-9E76-D2F3D28A85E9}" type="sibTrans" cxnId="{6659D0F8-310F-4F67-ABB9-FFA2AA8CB2C1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A1D5FDA0-D9FE-41EA-9167-45AFDD55F9F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</a:rPr>
            <a:t>V Съезд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10-11 июня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2015 года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9E6413DD-DA6B-4C9A-89ED-E8CF0736390D}" type="parTrans" cxnId="{5778C364-38A1-41B6-90FA-69691AF10106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C6B29DFD-E6BE-42B5-A917-B48FC4593605}" type="sibTrans" cxnId="{5778C364-38A1-41B6-90FA-69691AF10106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57CF0DB8-A7D7-4F05-9DC3-C2F4E83D66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0" dirty="0" smtClean="0">
              <a:latin typeface="Arial Narrow" panose="020B0606020202030204" pitchFamily="34" charset="0"/>
            </a:rPr>
            <a:t>I</a:t>
          </a:r>
          <a:r>
            <a:rPr lang="ru-RU" sz="1800" b="1" dirty="0" smtClean="0">
              <a:latin typeface="Arial Narrow" panose="020B0606020202030204" pitchFamily="34" charset="0"/>
            </a:rPr>
            <a:t>I</a:t>
          </a:r>
          <a:r>
            <a:rPr lang="en-US" sz="1800" b="1" i="0" dirty="0" smtClean="0">
              <a:latin typeface="Arial Narrow" panose="020B0606020202030204" pitchFamily="34" charset="0"/>
            </a:rPr>
            <a:t>I </a:t>
          </a:r>
          <a:r>
            <a:rPr lang="ru-RU" sz="1800" b="1" i="0" dirty="0" smtClean="0">
              <a:latin typeface="Arial Narrow" panose="020B0606020202030204" pitchFamily="34" charset="0"/>
            </a:rPr>
            <a:t>Съезд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1–2 июля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 2009 года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CD013D72-9F8B-41E9-BBA6-5F5954A53F3F}" type="parTrans" cxnId="{36421EB2-AD65-45E8-8280-E466EE488D85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FEE2124B-7AF4-4F08-AD5E-56DE6AFB5566}" type="sibTrans" cxnId="{36421EB2-AD65-45E8-8280-E466EE488D85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4ADD007A-FA29-4C9F-9565-CB1B7937BAD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</a:rPr>
            <a:t>VI Съезд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 10-11 октября 2018 года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C415D513-A67A-4734-8A91-0D389A0BF0AD}" type="parTrans" cxnId="{7EDD7428-AF3E-44F8-99F0-99D3DD164BEE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22F70D9E-BDFE-4F2E-ABE9-7036BA5FF735}" type="sibTrans" cxnId="{7EDD7428-AF3E-44F8-99F0-99D3DD164BEE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0DD01829-0808-4FCF-92F3-D25E9408BAFA}" type="pres">
      <dgm:prSet presAssocID="{2AABA1CD-1F45-46FE-A931-7F79B4E56F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C0861B-D9C3-492D-A7D3-51FCE45700D2}" type="pres">
      <dgm:prSet presAssocID="{A4CBF258-CFBD-48A3-9425-FB6433C2F276}" presName="hierRoot1" presStyleCnt="0"/>
      <dgm:spPr/>
      <dgm:t>
        <a:bodyPr/>
        <a:lstStyle/>
        <a:p>
          <a:endParaRPr lang="ru-RU"/>
        </a:p>
      </dgm:t>
    </dgm:pt>
    <dgm:pt modelId="{DB27244D-0B33-4F32-A6A6-E28446882976}" type="pres">
      <dgm:prSet presAssocID="{A4CBF258-CFBD-48A3-9425-FB6433C2F276}" presName="composite" presStyleCnt="0"/>
      <dgm:spPr/>
      <dgm:t>
        <a:bodyPr/>
        <a:lstStyle/>
        <a:p>
          <a:endParaRPr lang="ru-RU"/>
        </a:p>
      </dgm:t>
    </dgm:pt>
    <dgm:pt modelId="{EDD6F6E7-F70D-4FA2-BF44-41A8487EE26D}" type="pres">
      <dgm:prSet presAssocID="{A4CBF258-CFBD-48A3-9425-FB6433C2F276}" presName="background" presStyleLbl="node0" presStyleIdx="0" presStyleCnt="1"/>
      <dgm:spPr/>
      <dgm:t>
        <a:bodyPr/>
        <a:lstStyle/>
        <a:p>
          <a:endParaRPr lang="ru-RU"/>
        </a:p>
      </dgm:t>
    </dgm:pt>
    <dgm:pt modelId="{49042EA3-5DED-4395-B453-14280E4D7AA1}" type="pres">
      <dgm:prSet presAssocID="{A4CBF258-CFBD-48A3-9425-FB6433C2F27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C0EBAB-6442-4FD3-9A59-F9D543D532AA}" type="pres">
      <dgm:prSet presAssocID="{A4CBF258-CFBD-48A3-9425-FB6433C2F276}" presName="hierChild2" presStyleCnt="0"/>
      <dgm:spPr/>
      <dgm:t>
        <a:bodyPr/>
        <a:lstStyle/>
        <a:p>
          <a:endParaRPr lang="ru-RU"/>
        </a:p>
      </dgm:t>
    </dgm:pt>
    <dgm:pt modelId="{3E085D03-2CE9-490E-B53A-D97F15F1272E}" type="pres">
      <dgm:prSet presAssocID="{BFB397B5-1B47-424B-A89D-82182DE9308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976FF5C-1BAA-4268-96D4-03E5517007D4}" type="pres">
      <dgm:prSet presAssocID="{FE2EFCE2-5EF6-4DCD-9A52-A7C43CB65361}" presName="hierRoot2" presStyleCnt="0"/>
      <dgm:spPr/>
      <dgm:t>
        <a:bodyPr/>
        <a:lstStyle/>
        <a:p>
          <a:endParaRPr lang="ru-RU"/>
        </a:p>
      </dgm:t>
    </dgm:pt>
    <dgm:pt modelId="{48FE693E-E24A-4F5C-AB30-EA544CD66E2A}" type="pres">
      <dgm:prSet presAssocID="{FE2EFCE2-5EF6-4DCD-9A52-A7C43CB65361}" presName="composite2" presStyleCnt="0"/>
      <dgm:spPr/>
      <dgm:t>
        <a:bodyPr/>
        <a:lstStyle/>
        <a:p>
          <a:endParaRPr lang="ru-RU"/>
        </a:p>
      </dgm:t>
    </dgm:pt>
    <dgm:pt modelId="{5881D133-0A26-483A-BFC6-5C2255EF9D63}" type="pres">
      <dgm:prSet presAssocID="{FE2EFCE2-5EF6-4DCD-9A52-A7C43CB65361}" presName="background2" presStyleLbl="node2" presStyleIdx="0" presStyleCnt="2"/>
      <dgm:spPr/>
      <dgm:t>
        <a:bodyPr/>
        <a:lstStyle/>
        <a:p>
          <a:endParaRPr lang="ru-RU"/>
        </a:p>
      </dgm:t>
    </dgm:pt>
    <dgm:pt modelId="{E74EB9CF-D18A-462F-ADEF-AF4F51318339}" type="pres">
      <dgm:prSet presAssocID="{FE2EFCE2-5EF6-4DCD-9A52-A7C43CB65361}" presName="text2" presStyleLbl="fgAcc2" presStyleIdx="0" presStyleCnt="2" custScaleX="94767" custScaleY="98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86BFE2-42C6-4013-AED4-AD274711BB92}" type="pres">
      <dgm:prSet presAssocID="{FE2EFCE2-5EF6-4DCD-9A52-A7C43CB65361}" presName="hierChild3" presStyleCnt="0"/>
      <dgm:spPr/>
      <dgm:t>
        <a:bodyPr/>
        <a:lstStyle/>
        <a:p>
          <a:endParaRPr lang="ru-RU"/>
        </a:p>
      </dgm:t>
    </dgm:pt>
    <dgm:pt modelId="{4845C9E0-F80F-4270-9B1B-C7AFEAD770A9}" type="pres">
      <dgm:prSet presAssocID="{373BD1EC-2F02-4C66-AFCA-54DAC03FF0A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3FCF7D4-7767-44C7-AD36-EAF8D4027108}" type="pres">
      <dgm:prSet presAssocID="{B4C785CD-250A-4B10-884F-489AF514043A}" presName="hierRoot3" presStyleCnt="0"/>
      <dgm:spPr/>
      <dgm:t>
        <a:bodyPr/>
        <a:lstStyle/>
        <a:p>
          <a:endParaRPr lang="ru-RU"/>
        </a:p>
      </dgm:t>
    </dgm:pt>
    <dgm:pt modelId="{35CB28FD-17F7-4FBA-866C-D3BA583B7E4B}" type="pres">
      <dgm:prSet presAssocID="{B4C785CD-250A-4B10-884F-489AF514043A}" presName="composite3" presStyleCnt="0"/>
      <dgm:spPr/>
      <dgm:t>
        <a:bodyPr/>
        <a:lstStyle/>
        <a:p>
          <a:endParaRPr lang="ru-RU"/>
        </a:p>
      </dgm:t>
    </dgm:pt>
    <dgm:pt modelId="{42C4CD4E-811B-442D-821B-08F1596C7E8D}" type="pres">
      <dgm:prSet presAssocID="{B4C785CD-250A-4B10-884F-489AF514043A}" presName="background3" presStyleLbl="node3" presStyleIdx="0" presStyleCnt="3"/>
      <dgm:spPr/>
      <dgm:t>
        <a:bodyPr/>
        <a:lstStyle/>
        <a:p>
          <a:endParaRPr lang="ru-RU"/>
        </a:p>
      </dgm:t>
    </dgm:pt>
    <dgm:pt modelId="{D6B2480D-9A80-42D1-BF93-FA9B96D7D462}" type="pres">
      <dgm:prSet presAssocID="{B4C785CD-250A-4B10-884F-489AF514043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CA56D7-8182-4035-9444-B79E999B576E}" type="pres">
      <dgm:prSet presAssocID="{B4C785CD-250A-4B10-884F-489AF514043A}" presName="hierChild4" presStyleCnt="0"/>
      <dgm:spPr/>
      <dgm:t>
        <a:bodyPr/>
        <a:lstStyle/>
        <a:p>
          <a:endParaRPr lang="ru-RU"/>
        </a:p>
      </dgm:t>
    </dgm:pt>
    <dgm:pt modelId="{1D18301D-50BC-4A7A-ADBB-06FD0F4242EF}" type="pres">
      <dgm:prSet presAssocID="{9E6413DD-DA6B-4C9A-89ED-E8CF0736390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F7A2495-6E91-491F-9D4B-CF92C5533425}" type="pres">
      <dgm:prSet presAssocID="{A1D5FDA0-D9FE-41EA-9167-45AFDD55F9F4}" presName="hierRoot3" presStyleCnt="0"/>
      <dgm:spPr/>
      <dgm:t>
        <a:bodyPr/>
        <a:lstStyle/>
        <a:p>
          <a:endParaRPr lang="ru-RU"/>
        </a:p>
      </dgm:t>
    </dgm:pt>
    <dgm:pt modelId="{9D89D26B-DC4D-4E71-A8BA-7392D86856A1}" type="pres">
      <dgm:prSet presAssocID="{A1D5FDA0-D9FE-41EA-9167-45AFDD55F9F4}" presName="composite3" presStyleCnt="0"/>
      <dgm:spPr/>
      <dgm:t>
        <a:bodyPr/>
        <a:lstStyle/>
        <a:p>
          <a:endParaRPr lang="ru-RU"/>
        </a:p>
      </dgm:t>
    </dgm:pt>
    <dgm:pt modelId="{7DDD2286-A0B5-48BE-B6BA-9A939627DAC9}" type="pres">
      <dgm:prSet presAssocID="{A1D5FDA0-D9FE-41EA-9167-45AFDD55F9F4}" presName="background3" presStyleLbl="node3" presStyleIdx="1" presStyleCnt="3"/>
      <dgm:spPr/>
      <dgm:t>
        <a:bodyPr/>
        <a:lstStyle/>
        <a:p>
          <a:endParaRPr lang="ru-RU"/>
        </a:p>
      </dgm:t>
    </dgm:pt>
    <dgm:pt modelId="{FEAFE935-9C54-447B-966B-0CDE7859CC97}" type="pres">
      <dgm:prSet presAssocID="{A1D5FDA0-D9FE-41EA-9167-45AFDD55F9F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E849B8-4B37-4840-A9F7-010FDF394143}" type="pres">
      <dgm:prSet presAssocID="{A1D5FDA0-D9FE-41EA-9167-45AFDD55F9F4}" presName="hierChild4" presStyleCnt="0"/>
      <dgm:spPr/>
      <dgm:t>
        <a:bodyPr/>
        <a:lstStyle/>
        <a:p>
          <a:endParaRPr lang="ru-RU"/>
        </a:p>
      </dgm:t>
    </dgm:pt>
    <dgm:pt modelId="{8870C805-F3FA-4E77-86E1-E3CE474BE117}" type="pres">
      <dgm:prSet presAssocID="{CD013D72-9F8B-41E9-BBA6-5F5954A53F3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E91C168-1675-4B42-A20A-ECA4CE5D2C3C}" type="pres">
      <dgm:prSet presAssocID="{57CF0DB8-A7D7-4F05-9DC3-C2F4E83D661C}" presName="hierRoot2" presStyleCnt="0"/>
      <dgm:spPr/>
      <dgm:t>
        <a:bodyPr/>
        <a:lstStyle/>
        <a:p>
          <a:endParaRPr lang="ru-RU"/>
        </a:p>
      </dgm:t>
    </dgm:pt>
    <dgm:pt modelId="{D61E2A10-7DC7-400E-AA7F-FB011B22B331}" type="pres">
      <dgm:prSet presAssocID="{57CF0DB8-A7D7-4F05-9DC3-C2F4E83D661C}" presName="composite2" presStyleCnt="0"/>
      <dgm:spPr/>
      <dgm:t>
        <a:bodyPr/>
        <a:lstStyle/>
        <a:p>
          <a:endParaRPr lang="ru-RU"/>
        </a:p>
      </dgm:t>
    </dgm:pt>
    <dgm:pt modelId="{68C9DFBB-B072-4FA4-9464-F5C64D9E1721}" type="pres">
      <dgm:prSet presAssocID="{57CF0DB8-A7D7-4F05-9DC3-C2F4E83D661C}" presName="background2" presStyleLbl="node2" presStyleIdx="1" presStyleCnt="2"/>
      <dgm:spPr/>
      <dgm:t>
        <a:bodyPr/>
        <a:lstStyle/>
        <a:p>
          <a:endParaRPr lang="ru-RU"/>
        </a:p>
      </dgm:t>
    </dgm:pt>
    <dgm:pt modelId="{DB138C18-B299-4B81-9D95-3A9658DA8726}" type="pres">
      <dgm:prSet presAssocID="{57CF0DB8-A7D7-4F05-9DC3-C2F4E83D661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DF277F-1ABB-4BD0-BD21-2B59E627C540}" type="pres">
      <dgm:prSet presAssocID="{57CF0DB8-A7D7-4F05-9DC3-C2F4E83D661C}" presName="hierChild3" presStyleCnt="0"/>
      <dgm:spPr/>
      <dgm:t>
        <a:bodyPr/>
        <a:lstStyle/>
        <a:p>
          <a:endParaRPr lang="ru-RU"/>
        </a:p>
      </dgm:t>
    </dgm:pt>
    <dgm:pt modelId="{4D22DD37-48E8-474E-9EE4-6A23D90D97D8}" type="pres">
      <dgm:prSet presAssocID="{C415D513-A67A-4734-8A91-0D389A0BF0AD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6A00D85-6A04-4E44-A84D-4DE2109D2D8F}" type="pres">
      <dgm:prSet presAssocID="{4ADD007A-FA29-4C9F-9565-CB1B7937BADB}" presName="hierRoot3" presStyleCnt="0"/>
      <dgm:spPr/>
      <dgm:t>
        <a:bodyPr/>
        <a:lstStyle/>
        <a:p>
          <a:endParaRPr lang="ru-RU"/>
        </a:p>
      </dgm:t>
    </dgm:pt>
    <dgm:pt modelId="{573839FE-5CBE-4207-83D2-C0089F8EDC77}" type="pres">
      <dgm:prSet presAssocID="{4ADD007A-FA29-4C9F-9565-CB1B7937BADB}" presName="composite3" presStyleCnt="0"/>
      <dgm:spPr/>
      <dgm:t>
        <a:bodyPr/>
        <a:lstStyle/>
        <a:p>
          <a:endParaRPr lang="ru-RU"/>
        </a:p>
      </dgm:t>
    </dgm:pt>
    <dgm:pt modelId="{C1EDBBEA-8DDF-4968-A659-62313CFEE789}" type="pres">
      <dgm:prSet presAssocID="{4ADD007A-FA29-4C9F-9565-CB1B7937BADB}" presName="background3" presStyleLbl="node3" presStyleIdx="2" presStyleCnt="3"/>
      <dgm:spPr/>
      <dgm:t>
        <a:bodyPr/>
        <a:lstStyle/>
        <a:p>
          <a:endParaRPr lang="ru-RU"/>
        </a:p>
      </dgm:t>
    </dgm:pt>
    <dgm:pt modelId="{A46FA626-C9AC-4DDA-B383-04CEC9917AA7}" type="pres">
      <dgm:prSet presAssocID="{4ADD007A-FA29-4C9F-9565-CB1B7937BAD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EB237A-BC2A-4402-96B7-59C9A67B0496}" type="pres">
      <dgm:prSet presAssocID="{4ADD007A-FA29-4C9F-9565-CB1B7937BADB}" presName="hierChild4" presStyleCnt="0"/>
      <dgm:spPr/>
      <dgm:t>
        <a:bodyPr/>
        <a:lstStyle/>
        <a:p>
          <a:endParaRPr lang="ru-RU"/>
        </a:p>
      </dgm:t>
    </dgm:pt>
  </dgm:ptLst>
  <dgm:cxnLst>
    <dgm:cxn modelId="{5778C364-38A1-41B6-90FA-69691AF10106}" srcId="{FE2EFCE2-5EF6-4DCD-9A52-A7C43CB65361}" destId="{A1D5FDA0-D9FE-41EA-9167-45AFDD55F9F4}" srcOrd="1" destOrd="0" parTransId="{9E6413DD-DA6B-4C9A-89ED-E8CF0736390D}" sibTransId="{C6B29DFD-E6BE-42B5-A917-B48FC4593605}"/>
    <dgm:cxn modelId="{7EDD7428-AF3E-44F8-99F0-99D3DD164BEE}" srcId="{57CF0DB8-A7D7-4F05-9DC3-C2F4E83D661C}" destId="{4ADD007A-FA29-4C9F-9565-CB1B7937BADB}" srcOrd="0" destOrd="0" parTransId="{C415D513-A67A-4734-8A91-0D389A0BF0AD}" sibTransId="{22F70D9E-BDFE-4F2E-ABE9-7036BA5FF735}"/>
    <dgm:cxn modelId="{6F2FB8C2-DFFA-4170-AE6E-1BF107F57793}" type="presOf" srcId="{9E6413DD-DA6B-4C9A-89ED-E8CF0736390D}" destId="{1D18301D-50BC-4A7A-ADBB-06FD0F4242EF}" srcOrd="0" destOrd="0" presId="urn:microsoft.com/office/officeart/2005/8/layout/hierarchy1#1"/>
    <dgm:cxn modelId="{5F5AD8D7-C2DF-4F01-B173-8A3C256F6C04}" type="presOf" srcId="{C415D513-A67A-4734-8A91-0D389A0BF0AD}" destId="{4D22DD37-48E8-474E-9EE4-6A23D90D97D8}" srcOrd="0" destOrd="0" presId="urn:microsoft.com/office/officeart/2005/8/layout/hierarchy1#1"/>
    <dgm:cxn modelId="{14AD2ADC-808C-45F1-982E-D8F5662B5DAA}" srcId="{A4CBF258-CFBD-48A3-9425-FB6433C2F276}" destId="{FE2EFCE2-5EF6-4DCD-9A52-A7C43CB65361}" srcOrd="0" destOrd="0" parTransId="{BFB397B5-1B47-424B-A89D-82182DE9308E}" sibTransId="{D6F4233F-49E8-4874-8585-8B225F8A643F}"/>
    <dgm:cxn modelId="{0B8010A5-BDED-4AB0-AB83-5589D7A101B2}" type="presOf" srcId="{BFB397B5-1B47-424B-A89D-82182DE9308E}" destId="{3E085D03-2CE9-490E-B53A-D97F15F1272E}" srcOrd="0" destOrd="0" presId="urn:microsoft.com/office/officeart/2005/8/layout/hierarchy1#1"/>
    <dgm:cxn modelId="{36421EB2-AD65-45E8-8280-E466EE488D85}" srcId="{A4CBF258-CFBD-48A3-9425-FB6433C2F276}" destId="{57CF0DB8-A7D7-4F05-9DC3-C2F4E83D661C}" srcOrd="1" destOrd="0" parTransId="{CD013D72-9F8B-41E9-BBA6-5F5954A53F3F}" sibTransId="{FEE2124B-7AF4-4F08-AD5E-56DE6AFB5566}"/>
    <dgm:cxn modelId="{5B741096-894F-4DF9-8610-DCE2EBE41216}" type="presOf" srcId="{2AABA1CD-1F45-46FE-A931-7F79B4E56F1B}" destId="{0DD01829-0808-4FCF-92F3-D25E9408BAFA}" srcOrd="0" destOrd="0" presId="urn:microsoft.com/office/officeart/2005/8/layout/hierarchy1#1"/>
    <dgm:cxn modelId="{41B11E3B-B8CF-4E4E-9FE8-D18D82B70691}" type="presOf" srcId="{57CF0DB8-A7D7-4F05-9DC3-C2F4E83D661C}" destId="{DB138C18-B299-4B81-9D95-3A9658DA8726}" srcOrd="0" destOrd="0" presId="urn:microsoft.com/office/officeart/2005/8/layout/hierarchy1#1"/>
    <dgm:cxn modelId="{312D3D3E-F457-4EF5-9089-9D1C11F55966}" type="presOf" srcId="{373BD1EC-2F02-4C66-AFCA-54DAC03FF0A4}" destId="{4845C9E0-F80F-4270-9B1B-C7AFEAD770A9}" srcOrd="0" destOrd="0" presId="urn:microsoft.com/office/officeart/2005/8/layout/hierarchy1#1"/>
    <dgm:cxn modelId="{03AB1ABF-F02F-4E0E-B2ED-7AC9EC8CF03C}" type="presOf" srcId="{B4C785CD-250A-4B10-884F-489AF514043A}" destId="{D6B2480D-9A80-42D1-BF93-FA9B96D7D462}" srcOrd="0" destOrd="0" presId="urn:microsoft.com/office/officeart/2005/8/layout/hierarchy1#1"/>
    <dgm:cxn modelId="{5215FEF1-E7E2-451F-B9D2-41951FD23A67}" type="presOf" srcId="{FE2EFCE2-5EF6-4DCD-9A52-A7C43CB65361}" destId="{E74EB9CF-D18A-462F-ADEF-AF4F51318339}" srcOrd="0" destOrd="0" presId="urn:microsoft.com/office/officeart/2005/8/layout/hierarchy1#1"/>
    <dgm:cxn modelId="{E40A48EB-1157-416D-8F4C-316795783074}" srcId="{2AABA1CD-1F45-46FE-A931-7F79B4E56F1B}" destId="{A4CBF258-CFBD-48A3-9425-FB6433C2F276}" srcOrd="0" destOrd="0" parTransId="{83018DE8-E6B0-4F47-B261-72C85EA8C4B8}" sibTransId="{DE62993D-4E24-453D-92B9-C35584E70A58}"/>
    <dgm:cxn modelId="{6D5F855C-28D5-4021-861C-05A8B9869824}" type="presOf" srcId="{CD013D72-9F8B-41E9-BBA6-5F5954A53F3F}" destId="{8870C805-F3FA-4E77-86E1-E3CE474BE117}" srcOrd="0" destOrd="0" presId="urn:microsoft.com/office/officeart/2005/8/layout/hierarchy1#1"/>
    <dgm:cxn modelId="{6659D0F8-310F-4F67-ABB9-FFA2AA8CB2C1}" srcId="{FE2EFCE2-5EF6-4DCD-9A52-A7C43CB65361}" destId="{B4C785CD-250A-4B10-884F-489AF514043A}" srcOrd="0" destOrd="0" parTransId="{373BD1EC-2F02-4C66-AFCA-54DAC03FF0A4}" sibTransId="{A2781956-06C5-40ED-9E76-D2F3D28A85E9}"/>
    <dgm:cxn modelId="{197E48C6-B5D4-4770-8AAF-E230CFF08D37}" type="presOf" srcId="{A4CBF258-CFBD-48A3-9425-FB6433C2F276}" destId="{49042EA3-5DED-4395-B453-14280E4D7AA1}" srcOrd="0" destOrd="0" presId="urn:microsoft.com/office/officeart/2005/8/layout/hierarchy1#1"/>
    <dgm:cxn modelId="{FBBD3300-9ED2-4679-AB0A-0A08CCFD07FF}" type="presOf" srcId="{A1D5FDA0-D9FE-41EA-9167-45AFDD55F9F4}" destId="{FEAFE935-9C54-447B-966B-0CDE7859CC97}" srcOrd="0" destOrd="0" presId="urn:microsoft.com/office/officeart/2005/8/layout/hierarchy1#1"/>
    <dgm:cxn modelId="{BAF541E4-989F-4D11-BA6F-FE124E12BEE8}" type="presOf" srcId="{4ADD007A-FA29-4C9F-9565-CB1B7937BADB}" destId="{A46FA626-C9AC-4DDA-B383-04CEC9917AA7}" srcOrd="0" destOrd="0" presId="urn:microsoft.com/office/officeart/2005/8/layout/hierarchy1#1"/>
    <dgm:cxn modelId="{52B88C88-C8EA-4009-A3B1-DD067649BA28}" type="presParOf" srcId="{0DD01829-0808-4FCF-92F3-D25E9408BAFA}" destId="{73C0861B-D9C3-492D-A7D3-51FCE45700D2}" srcOrd="0" destOrd="0" presId="urn:microsoft.com/office/officeart/2005/8/layout/hierarchy1#1"/>
    <dgm:cxn modelId="{D32B685A-210E-40F1-BB1A-E4DBB0486AE3}" type="presParOf" srcId="{73C0861B-D9C3-492D-A7D3-51FCE45700D2}" destId="{DB27244D-0B33-4F32-A6A6-E28446882976}" srcOrd="0" destOrd="0" presId="urn:microsoft.com/office/officeart/2005/8/layout/hierarchy1#1"/>
    <dgm:cxn modelId="{595503E3-FA69-4EA2-AB7C-22D0402BF2F3}" type="presParOf" srcId="{DB27244D-0B33-4F32-A6A6-E28446882976}" destId="{EDD6F6E7-F70D-4FA2-BF44-41A8487EE26D}" srcOrd="0" destOrd="0" presId="urn:microsoft.com/office/officeart/2005/8/layout/hierarchy1#1"/>
    <dgm:cxn modelId="{10DFAD5D-AE27-4F61-B650-E1680D2744D6}" type="presParOf" srcId="{DB27244D-0B33-4F32-A6A6-E28446882976}" destId="{49042EA3-5DED-4395-B453-14280E4D7AA1}" srcOrd="1" destOrd="0" presId="urn:microsoft.com/office/officeart/2005/8/layout/hierarchy1#1"/>
    <dgm:cxn modelId="{1F6D48A0-1A6E-4F19-849E-2B75358635B3}" type="presParOf" srcId="{73C0861B-D9C3-492D-A7D3-51FCE45700D2}" destId="{CEC0EBAB-6442-4FD3-9A59-F9D543D532AA}" srcOrd="1" destOrd="0" presId="urn:microsoft.com/office/officeart/2005/8/layout/hierarchy1#1"/>
    <dgm:cxn modelId="{B3CDBE82-D107-4131-AD38-FB01D2A0BBC2}" type="presParOf" srcId="{CEC0EBAB-6442-4FD3-9A59-F9D543D532AA}" destId="{3E085D03-2CE9-490E-B53A-D97F15F1272E}" srcOrd="0" destOrd="0" presId="urn:microsoft.com/office/officeart/2005/8/layout/hierarchy1#1"/>
    <dgm:cxn modelId="{5849638C-AFBA-412B-A915-D68946A52105}" type="presParOf" srcId="{CEC0EBAB-6442-4FD3-9A59-F9D543D532AA}" destId="{D976FF5C-1BAA-4268-96D4-03E5517007D4}" srcOrd="1" destOrd="0" presId="urn:microsoft.com/office/officeart/2005/8/layout/hierarchy1#1"/>
    <dgm:cxn modelId="{3B1F68F2-64D9-42FD-8CF4-17E5B83B564C}" type="presParOf" srcId="{D976FF5C-1BAA-4268-96D4-03E5517007D4}" destId="{48FE693E-E24A-4F5C-AB30-EA544CD66E2A}" srcOrd="0" destOrd="0" presId="urn:microsoft.com/office/officeart/2005/8/layout/hierarchy1#1"/>
    <dgm:cxn modelId="{EC34CB51-37CB-41BF-ADD6-D57A0ED23510}" type="presParOf" srcId="{48FE693E-E24A-4F5C-AB30-EA544CD66E2A}" destId="{5881D133-0A26-483A-BFC6-5C2255EF9D63}" srcOrd="0" destOrd="0" presId="urn:microsoft.com/office/officeart/2005/8/layout/hierarchy1#1"/>
    <dgm:cxn modelId="{CA272418-C64F-4DB3-9E98-96F718C21EDF}" type="presParOf" srcId="{48FE693E-E24A-4F5C-AB30-EA544CD66E2A}" destId="{E74EB9CF-D18A-462F-ADEF-AF4F51318339}" srcOrd="1" destOrd="0" presId="urn:microsoft.com/office/officeart/2005/8/layout/hierarchy1#1"/>
    <dgm:cxn modelId="{46D355F3-35A4-48C4-A69A-350078AED540}" type="presParOf" srcId="{D976FF5C-1BAA-4268-96D4-03E5517007D4}" destId="{1A86BFE2-42C6-4013-AED4-AD274711BB92}" srcOrd="1" destOrd="0" presId="urn:microsoft.com/office/officeart/2005/8/layout/hierarchy1#1"/>
    <dgm:cxn modelId="{C7801F78-D84F-4A74-9704-A5E013AB167A}" type="presParOf" srcId="{1A86BFE2-42C6-4013-AED4-AD274711BB92}" destId="{4845C9E0-F80F-4270-9B1B-C7AFEAD770A9}" srcOrd="0" destOrd="0" presId="urn:microsoft.com/office/officeart/2005/8/layout/hierarchy1#1"/>
    <dgm:cxn modelId="{66022A0E-77FE-4C1A-AE3B-CB3C53689E20}" type="presParOf" srcId="{1A86BFE2-42C6-4013-AED4-AD274711BB92}" destId="{03FCF7D4-7767-44C7-AD36-EAF8D4027108}" srcOrd="1" destOrd="0" presId="urn:microsoft.com/office/officeart/2005/8/layout/hierarchy1#1"/>
    <dgm:cxn modelId="{328936D4-7B15-46C7-A983-2C49CFF9D1AE}" type="presParOf" srcId="{03FCF7D4-7767-44C7-AD36-EAF8D4027108}" destId="{35CB28FD-17F7-4FBA-866C-D3BA583B7E4B}" srcOrd="0" destOrd="0" presId="urn:microsoft.com/office/officeart/2005/8/layout/hierarchy1#1"/>
    <dgm:cxn modelId="{100E12D7-58EB-41D5-AEF9-A4ADCF746238}" type="presParOf" srcId="{35CB28FD-17F7-4FBA-866C-D3BA583B7E4B}" destId="{42C4CD4E-811B-442D-821B-08F1596C7E8D}" srcOrd="0" destOrd="0" presId="urn:microsoft.com/office/officeart/2005/8/layout/hierarchy1#1"/>
    <dgm:cxn modelId="{833302DC-D30F-40A9-A4C4-9FD57A05DA4E}" type="presParOf" srcId="{35CB28FD-17F7-4FBA-866C-D3BA583B7E4B}" destId="{D6B2480D-9A80-42D1-BF93-FA9B96D7D462}" srcOrd="1" destOrd="0" presId="urn:microsoft.com/office/officeart/2005/8/layout/hierarchy1#1"/>
    <dgm:cxn modelId="{32ED2676-A574-4DA3-8EA1-7193C16703B0}" type="presParOf" srcId="{03FCF7D4-7767-44C7-AD36-EAF8D4027108}" destId="{A9CA56D7-8182-4035-9444-B79E999B576E}" srcOrd="1" destOrd="0" presId="urn:microsoft.com/office/officeart/2005/8/layout/hierarchy1#1"/>
    <dgm:cxn modelId="{3550B6E8-7C99-4FF1-81DF-A05ABD246B3E}" type="presParOf" srcId="{1A86BFE2-42C6-4013-AED4-AD274711BB92}" destId="{1D18301D-50BC-4A7A-ADBB-06FD0F4242EF}" srcOrd="2" destOrd="0" presId="urn:microsoft.com/office/officeart/2005/8/layout/hierarchy1#1"/>
    <dgm:cxn modelId="{177C2F68-DC7A-496A-8963-122E8216151F}" type="presParOf" srcId="{1A86BFE2-42C6-4013-AED4-AD274711BB92}" destId="{FF7A2495-6E91-491F-9D4B-CF92C5533425}" srcOrd="3" destOrd="0" presId="urn:microsoft.com/office/officeart/2005/8/layout/hierarchy1#1"/>
    <dgm:cxn modelId="{057B75C7-30C4-47DD-860A-326F0E99436C}" type="presParOf" srcId="{FF7A2495-6E91-491F-9D4B-CF92C5533425}" destId="{9D89D26B-DC4D-4E71-A8BA-7392D86856A1}" srcOrd="0" destOrd="0" presId="urn:microsoft.com/office/officeart/2005/8/layout/hierarchy1#1"/>
    <dgm:cxn modelId="{BE724074-8F5B-4345-B0C6-CE22F36EBE32}" type="presParOf" srcId="{9D89D26B-DC4D-4E71-A8BA-7392D86856A1}" destId="{7DDD2286-A0B5-48BE-B6BA-9A939627DAC9}" srcOrd="0" destOrd="0" presId="urn:microsoft.com/office/officeart/2005/8/layout/hierarchy1#1"/>
    <dgm:cxn modelId="{B2AB11EC-6642-4AFC-9B57-2515DB3C8444}" type="presParOf" srcId="{9D89D26B-DC4D-4E71-A8BA-7392D86856A1}" destId="{FEAFE935-9C54-447B-966B-0CDE7859CC97}" srcOrd="1" destOrd="0" presId="urn:microsoft.com/office/officeart/2005/8/layout/hierarchy1#1"/>
    <dgm:cxn modelId="{3E525C71-328E-4866-AD60-921F1158C92A}" type="presParOf" srcId="{FF7A2495-6E91-491F-9D4B-CF92C5533425}" destId="{A0E849B8-4B37-4840-A9F7-010FDF394143}" srcOrd="1" destOrd="0" presId="urn:microsoft.com/office/officeart/2005/8/layout/hierarchy1#1"/>
    <dgm:cxn modelId="{D1E5DCEF-B2B7-41C4-AEF3-F664C23FEB42}" type="presParOf" srcId="{CEC0EBAB-6442-4FD3-9A59-F9D543D532AA}" destId="{8870C805-F3FA-4E77-86E1-E3CE474BE117}" srcOrd="2" destOrd="0" presId="urn:microsoft.com/office/officeart/2005/8/layout/hierarchy1#1"/>
    <dgm:cxn modelId="{FC2F0F67-51B7-43DD-9C80-56E0F8730D79}" type="presParOf" srcId="{CEC0EBAB-6442-4FD3-9A59-F9D543D532AA}" destId="{1E91C168-1675-4B42-A20A-ECA4CE5D2C3C}" srcOrd="3" destOrd="0" presId="urn:microsoft.com/office/officeart/2005/8/layout/hierarchy1#1"/>
    <dgm:cxn modelId="{CDA4ADE0-8B4F-4CF1-BB7A-BC2C3E6E10B6}" type="presParOf" srcId="{1E91C168-1675-4B42-A20A-ECA4CE5D2C3C}" destId="{D61E2A10-7DC7-400E-AA7F-FB011B22B331}" srcOrd="0" destOrd="0" presId="urn:microsoft.com/office/officeart/2005/8/layout/hierarchy1#1"/>
    <dgm:cxn modelId="{A458EB74-787A-4E19-928E-DDC4B1EF966E}" type="presParOf" srcId="{D61E2A10-7DC7-400E-AA7F-FB011B22B331}" destId="{68C9DFBB-B072-4FA4-9464-F5C64D9E1721}" srcOrd="0" destOrd="0" presId="urn:microsoft.com/office/officeart/2005/8/layout/hierarchy1#1"/>
    <dgm:cxn modelId="{37D09262-30C8-4C21-BFEA-48A188411962}" type="presParOf" srcId="{D61E2A10-7DC7-400E-AA7F-FB011B22B331}" destId="{DB138C18-B299-4B81-9D95-3A9658DA8726}" srcOrd="1" destOrd="0" presId="urn:microsoft.com/office/officeart/2005/8/layout/hierarchy1#1"/>
    <dgm:cxn modelId="{C88696C6-1310-4BBC-A823-C0998DB98A16}" type="presParOf" srcId="{1E91C168-1675-4B42-A20A-ECA4CE5D2C3C}" destId="{02DF277F-1ABB-4BD0-BD21-2B59E627C540}" srcOrd="1" destOrd="0" presId="urn:microsoft.com/office/officeart/2005/8/layout/hierarchy1#1"/>
    <dgm:cxn modelId="{F6E69B0E-F377-4E07-BA30-F79F7B0C4DFE}" type="presParOf" srcId="{02DF277F-1ABB-4BD0-BD21-2B59E627C540}" destId="{4D22DD37-48E8-474E-9EE4-6A23D90D97D8}" srcOrd="0" destOrd="0" presId="urn:microsoft.com/office/officeart/2005/8/layout/hierarchy1#1"/>
    <dgm:cxn modelId="{F28B32DB-772E-4916-B7C8-2D9E2CD632D4}" type="presParOf" srcId="{02DF277F-1ABB-4BD0-BD21-2B59E627C540}" destId="{A6A00D85-6A04-4E44-A84D-4DE2109D2D8F}" srcOrd="1" destOrd="0" presId="urn:microsoft.com/office/officeart/2005/8/layout/hierarchy1#1"/>
    <dgm:cxn modelId="{5C3B6E3C-1C90-4614-A6AE-02EFE914AA48}" type="presParOf" srcId="{A6A00D85-6A04-4E44-A84D-4DE2109D2D8F}" destId="{573839FE-5CBE-4207-83D2-C0089F8EDC77}" srcOrd="0" destOrd="0" presId="urn:microsoft.com/office/officeart/2005/8/layout/hierarchy1#1"/>
    <dgm:cxn modelId="{7BFCFDCC-5EC9-4CBC-9FFE-DD0DDFC5E1E8}" type="presParOf" srcId="{573839FE-5CBE-4207-83D2-C0089F8EDC77}" destId="{C1EDBBEA-8DDF-4968-A659-62313CFEE789}" srcOrd="0" destOrd="0" presId="urn:microsoft.com/office/officeart/2005/8/layout/hierarchy1#1"/>
    <dgm:cxn modelId="{64627081-E105-49B9-90CD-8C7A0F81D9E3}" type="presParOf" srcId="{573839FE-5CBE-4207-83D2-C0089F8EDC77}" destId="{A46FA626-C9AC-4DDA-B383-04CEC9917AA7}" srcOrd="1" destOrd="0" presId="urn:microsoft.com/office/officeart/2005/8/layout/hierarchy1#1"/>
    <dgm:cxn modelId="{2A9C0203-A592-466E-AB29-C148E11FBB26}" type="presParOf" srcId="{A6A00D85-6A04-4E44-A84D-4DE2109D2D8F}" destId="{3EEB237A-BC2A-4402-96B7-59C9A67B0496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37330-5348-47B8-AA7F-0669D17E50A6}">
      <dsp:nvSpPr>
        <dsp:cNvPr id="0" name=""/>
        <dsp:cNvSpPr/>
      </dsp:nvSpPr>
      <dsp:spPr>
        <a:xfrm>
          <a:off x="3378157" y="1330"/>
          <a:ext cx="1492229" cy="1492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</a:rPr>
            <a:t>III курултай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</a:rPr>
            <a:t>Астана, 2005 г</a:t>
          </a:r>
          <a:endParaRPr lang="ru-RU" sz="1800" kern="1200" dirty="0" smtClean="0">
            <a:latin typeface="Arial Narrow" panose="020B0606020202030204" pitchFamily="34" charset="0"/>
          </a:endParaRPr>
        </a:p>
      </dsp:txBody>
      <dsp:txXfrm>
        <a:off x="3596689" y="219862"/>
        <a:ext cx="1055165" cy="1055165"/>
      </dsp:txXfrm>
    </dsp:sp>
    <dsp:sp modelId="{B4628B5D-0934-4159-85CF-1552EF45C55C}">
      <dsp:nvSpPr>
        <dsp:cNvPr id="0" name=""/>
        <dsp:cNvSpPr/>
      </dsp:nvSpPr>
      <dsp:spPr>
        <a:xfrm rot="2160000">
          <a:off x="4823243" y="1147595"/>
          <a:ext cx="396761" cy="503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 Narrow" panose="020B0606020202030204" pitchFamily="34" charset="0"/>
          </a:endParaRPr>
        </a:p>
      </dsp:txBody>
      <dsp:txXfrm>
        <a:off x="4834609" y="1213339"/>
        <a:ext cx="277733" cy="302177"/>
      </dsp:txXfrm>
    </dsp:sp>
    <dsp:sp modelId="{246AB6B8-B71C-4BBF-B4D9-83C308D58E5F}">
      <dsp:nvSpPr>
        <dsp:cNvPr id="0" name=""/>
        <dsp:cNvSpPr/>
      </dsp:nvSpPr>
      <dsp:spPr>
        <a:xfrm>
          <a:off x="5191031" y="1318460"/>
          <a:ext cx="1492229" cy="1492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</a:rPr>
            <a:t>IV курултай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</a:rPr>
            <a:t>Астана, 2011 г.</a:t>
          </a:r>
          <a:endParaRPr lang="ru-RU" sz="1800" kern="1200" dirty="0" smtClean="0">
            <a:latin typeface="Arial Narrow" panose="020B0606020202030204" pitchFamily="34" charset="0"/>
          </a:endParaRPr>
        </a:p>
      </dsp:txBody>
      <dsp:txXfrm>
        <a:off x="5409563" y="1536992"/>
        <a:ext cx="1055165" cy="1055165"/>
      </dsp:txXfrm>
    </dsp:sp>
    <dsp:sp modelId="{ADA77B55-ECA2-44CF-A0F0-DCA8DA4B3A49}">
      <dsp:nvSpPr>
        <dsp:cNvPr id="0" name=""/>
        <dsp:cNvSpPr/>
      </dsp:nvSpPr>
      <dsp:spPr>
        <a:xfrm rot="6480000">
          <a:off x="5396007" y="2867662"/>
          <a:ext cx="396761" cy="503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 Narrow" panose="020B0606020202030204" pitchFamily="34" charset="0"/>
          </a:endParaRPr>
        </a:p>
      </dsp:txBody>
      <dsp:txXfrm rot="10800000">
        <a:off x="5473912" y="2911786"/>
        <a:ext cx="277733" cy="302177"/>
      </dsp:txXfrm>
    </dsp:sp>
    <dsp:sp modelId="{326A21EC-3696-40AB-AF6C-C0E714B9DAF7}">
      <dsp:nvSpPr>
        <dsp:cNvPr id="0" name=""/>
        <dsp:cNvSpPr/>
      </dsp:nvSpPr>
      <dsp:spPr>
        <a:xfrm>
          <a:off x="4498575" y="3449621"/>
          <a:ext cx="1492229" cy="1492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</a:rPr>
            <a:t>V курултай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</a:rPr>
            <a:t>Астана, 2017 г.</a:t>
          </a:r>
          <a:endParaRPr lang="ru-RU" sz="1800" kern="1200" dirty="0" smtClean="0">
            <a:latin typeface="Arial Narrow" panose="020B0606020202030204" pitchFamily="34" charset="0"/>
          </a:endParaRPr>
        </a:p>
      </dsp:txBody>
      <dsp:txXfrm>
        <a:off x="4717107" y="3668153"/>
        <a:ext cx="1055165" cy="1055165"/>
      </dsp:txXfrm>
    </dsp:sp>
    <dsp:sp modelId="{C02B8DFE-42A0-436C-9FE6-D8482EA01820}">
      <dsp:nvSpPr>
        <dsp:cNvPr id="0" name=""/>
        <dsp:cNvSpPr/>
      </dsp:nvSpPr>
      <dsp:spPr>
        <a:xfrm rot="10800000">
          <a:off x="3937120" y="3943922"/>
          <a:ext cx="396761" cy="503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 Narrow" panose="020B0606020202030204" pitchFamily="34" charset="0"/>
          </a:endParaRPr>
        </a:p>
      </dsp:txBody>
      <dsp:txXfrm rot="10800000">
        <a:off x="4056148" y="4044647"/>
        <a:ext cx="277733" cy="302177"/>
      </dsp:txXfrm>
    </dsp:sp>
    <dsp:sp modelId="{97B7F7B1-050C-441E-9009-7BB06F65B535}">
      <dsp:nvSpPr>
        <dsp:cNvPr id="0" name=""/>
        <dsp:cNvSpPr/>
      </dsp:nvSpPr>
      <dsp:spPr>
        <a:xfrm>
          <a:off x="2257739" y="3449621"/>
          <a:ext cx="1492229" cy="1492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</a:rPr>
            <a:t>I курултай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</a:rPr>
            <a:t>Алматы, 1992 г.</a:t>
          </a:r>
          <a:endParaRPr lang="ru-RU" sz="1800" kern="1200" dirty="0" smtClean="0">
            <a:latin typeface="Arial Narrow" panose="020B0606020202030204" pitchFamily="34" charset="0"/>
          </a:endParaRPr>
        </a:p>
      </dsp:txBody>
      <dsp:txXfrm>
        <a:off x="2476271" y="3668153"/>
        <a:ext cx="1055165" cy="1055165"/>
      </dsp:txXfrm>
    </dsp:sp>
    <dsp:sp modelId="{66402635-5159-428C-8CD5-CCCB3A638F0F}">
      <dsp:nvSpPr>
        <dsp:cNvPr id="0" name=""/>
        <dsp:cNvSpPr/>
      </dsp:nvSpPr>
      <dsp:spPr>
        <a:xfrm rot="15120000">
          <a:off x="2462715" y="2889021"/>
          <a:ext cx="396761" cy="503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 Narrow" panose="020B0606020202030204" pitchFamily="34" charset="0"/>
          </a:endParaRPr>
        </a:p>
      </dsp:txBody>
      <dsp:txXfrm rot="10800000">
        <a:off x="2540620" y="3046347"/>
        <a:ext cx="277733" cy="302177"/>
      </dsp:txXfrm>
    </dsp:sp>
    <dsp:sp modelId="{4E4613C7-636D-49B1-BD38-0DA6C79836C6}">
      <dsp:nvSpPr>
        <dsp:cNvPr id="0" name=""/>
        <dsp:cNvSpPr/>
      </dsp:nvSpPr>
      <dsp:spPr>
        <a:xfrm>
          <a:off x="1565283" y="1318460"/>
          <a:ext cx="1492229" cy="1492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</a:rPr>
            <a:t>II курултай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latin typeface="Arial Narrow" panose="020B0606020202030204" pitchFamily="34" charset="0"/>
            </a:rPr>
            <a:t>Туркестан, 2002 г.</a:t>
          </a:r>
          <a:endParaRPr lang="ru-RU" sz="1800" kern="1200" dirty="0" smtClean="0">
            <a:latin typeface="Arial Narrow" panose="020B0606020202030204" pitchFamily="34" charset="0"/>
          </a:endParaRPr>
        </a:p>
      </dsp:txBody>
      <dsp:txXfrm>
        <a:off x="1783815" y="1536992"/>
        <a:ext cx="1055165" cy="1055165"/>
      </dsp:txXfrm>
    </dsp:sp>
    <dsp:sp modelId="{1389E9A1-20CC-424B-98A8-38FCA1099596}">
      <dsp:nvSpPr>
        <dsp:cNvPr id="0" name=""/>
        <dsp:cNvSpPr/>
      </dsp:nvSpPr>
      <dsp:spPr>
        <a:xfrm rot="19440000">
          <a:off x="3010369" y="1160796"/>
          <a:ext cx="396761" cy="503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 Narrow" panose="020B0606020202030204" pitchFamily="34" charset="0"/>
          </a:endParaRPr>
        </a:p>
      </dsp:txBody>
      <dsp:txXfrm>
        <a:off x="3021735" y="1296502"/>
        <a:ext cx="277733" cy="302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0B304-FEA2-404B-81B9-DA1C6473880F}">
      <dsp:nvSpPr>
        <dsp:cNvPr id="0" name=""/>
        <dsp:cNvSpPr/>
      </dsp:nvSpPr>
      <dsp:spPr>
        <a:xfrm>
          <a:off x="1615" y="586620"/>
          <a:ext cx="2767404" cy="176858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Arial Narrow" panose="020B0606020202030204" pitchFamily="34" charset="0"/>
            </a:rPr>
            <a:t>1991 год – «Народный конгресс Казахстана»</a:t>
          </a:r>
          <a:endParaRPr lang="ru-RU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Arial Narrow" panose="020B0606020202030204" pitchFamily="34" charset="0"/>
            </a:rPr>
            <a:t>1999 год – «Отан»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43055" y="628060"/>
        <a:ext cx="2684524" cy="1727141"/>
      </dsp:txXfrm>
    </dsp:sp>
    <dsp:sp modelId="{1BC66BD6-6475-46F0-ADC0-B6E48169E721}">
      <dsp:nvSpPr>
        <dsp:cNvPr id="0" name=""/>
        <dsp:cNvSpPr/>
      </dsp:nvSpPr>
      <dsp:spPr>
        <a:xfrm>
          <a:off x="7242" y="2355201"/>
          <a:ext cx="2756150" cy="76048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крупные политические  партии</a:t>
          </a:r>
          <a:endParaRPr lang="ru-RU" sz="1800" i="0" kern="1200" dirty="0">
            <a:latin typeface="Arial Narrow" panose="020B0606020202030204" pitchFamily="34" charset="0"/>
          </a:endParaRPr>
        </a:p>
      </dsp:txBody>
      <dsp:txXfrm>
        <a:off x="7242" y="2355201"/>
        <a:ext cx="1940951" cy="760489"/>
      </dsp:txXfrm>
    </dsp:sp>
    <dsp:sp modelId="{F73D8705-1C66-4F32-9949-A7CC659FD94F}">
      <dsp:nvSpPr>
        <dsp:cNvPr id="0" name=""/>
        <dsp:cNvSpPr/>
      </dsp:nvSpPr>
      <dsp:spPr>
        <a:xfrm>
          <a:off x="1878760" y="2421323"/>
          <a:ext cx="944104" cy="9385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0B304-FEA2-404B-81B9-DA1C6473880F}">
      <dsp:nvSpPr>
        <dsp:cNvPr id="0" name=""/>
        <dsp:cNvSpPr/>
      </dsp:nvSpPr>
      <dsp:spPr>
        <a:xfrm>
          <a:off x="1509" y="258355"/>
          <a:ext cx="2992791" cy="19126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Arial Narrow" panose="020B0606020202030204" pitchFamily="34" charset="0"/>
            </a:rPr>
            <a:t>1990 год - «Алаш» и Социал-демократическая партия Казахстана</a:t>
          </a:r>
          <a:endParaRPr lang="ru-RU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1991 год - «</a:t>
          </a:r>
          <a:r>
            <a:rPr lang="ru-RU" sz="1800" kern="1200" dirty="0" err="1" smtClean="0">
              <a:latin typeface="Arial Narrow" panose="020B0606020202030204" pitchFamily="34" charset="0"/>
            </a:rPr>
            <a:t>Желтоксан</a:t>
          </a:r>
          <a:r>
            <a:rPr lang="ru-RU" sz="1800" kern="1200" dirty="0" smtClean="0">
              <a:latin typeface="Arial Narrow" panose="020B0606020202030204" pitchFamily="34" charset="0"/>
            </a:rPr>
            <a:t>»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46324" y="303170"/>
        <a:ext cx="2903161" cy="1867805"/>
      </dsp:txXfrm>
    </dsp:sp>
    <dsp:sp modelId="{1BC66BD6-6475-46F0-ADC0-B6E48169E721}">
      <dsp:nvSpPr>
        <dsp:cNvPr id="0" name=""/>
        <dsp:cNvSpPr/>
      </dsp:nvSpPr>
      <dsp:spPr>
        <a:xfrm>
          <a:off x="7594" y="2170975"/>
          <a:ext cx="2980620" cy="822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первые политические партии</a:t>
          </a:r>
          <a:endParaRPr lang="ru-RU" sz="1800" i="0" kern="1200" dirty="0">
            <a:latin typeface="Arial Narrow" panose="020B0606020202030204" pitchFamily="34" charset="0"/>
          </a:endParaRPr>
        </a:p>
      </dsp:txBody>
      <dsp:txXfrm>
        <a:off x="7594" y="2170975"/>
        <a:ext cx="2099028" cy="822426"/>
      </dsp:txXfrm>
    </dsp:sp>
    <dsp:sp modelId="{F73D8705-1C66-4F32-9949-A7CC659FD94F}">
      <dsp:nvSpPr>
        <dsp:cNvPr id="0" name=""/>
        <dsp:cNvSpPr/>
      </dsp:nvSpPr>
      <dsp:spPr>
        <a:xfrm>
          <a:off x="2087343" y="2283496"/>
          <a:ext cx="912396" cy="9048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0B304-FEA2-404B-81B9-DA1C6473880F}">
      <dsp:nvSpPr>
        <dsp:cNvPr id="0" name=""/>
        <dsp:cNvSpPr/>
      </dsp:nvSpPr>
      <dsp:spPr>
        <a:xfrm>
          <a:off x="1485" y="470638"/>
          <a:ext cx="2945276" cy="1882254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1988 год – «Алма-Атинский народный фронт»</a:t>
          </a:r>
          <a:endParaRPr lang="ru-RU" sz="1800" kern="1200" dirty="0"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Arial Narrow" panose="020B0606020202030204" pitchFamily="34" charset="0"/>
            </a:rPr>
            <a:t>1989 год – движение       «Невада-Семипалатинск»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45588" y="514741"/>
        <a:ext cx="2857070" cy="1838151"/>
      </dsp:txXfrm>
    </dsp:sp>
    <dsp:sp modelId="{1BC66BD6-6475-46F0-ADC0-B6E48169E721}">
      <dsp:nvSpPr>
        <dsp:cNvPr id="0" name=""/>
        <dsp:cNvSpPr/>
      </dsp:nvSpPr>
      <dsp:spPr>
        <a:xfrm>
          <a:off x="7473" y="2352893"/>
          <a:ext cx="2933299" cy="809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первые политические организации</a:t>
          </a:r>
          <a:endParaRPr lang="ru-RU" sz="1800" b="1" i="0" kern="1200" dirty="0" smtClean="0">
            <a:latin typeface="Arial Narrow" panose="020B0606020202030204" pitchFamily="34" charset="0"/>
          </a:endParaRPr>
        </a:p>
      </dsp:txBody>
      <dsp:txXfrm>
        <a:off x="7473" y="2352893"/>
        <a:ext cx="2065703" cy="809369"/>
      </dsp:txXfrm>
    </dsp:sp>
    <dsp:sp modelId="{F73D8705-1C66-4F32-9949-A7CC659FD94F}">
      <dsp:nvSpPr>
        <dsp:cNvPr id="0" name=""/>
        <dsp:cNvSpPr/>
      </dsp:nvSpPr>
      <dsp:spPr>
        <a:xfrm>
          <a:off x="2054203" y="2463627"/>
          <a:ext cx="897911" cy="8904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406C3-FC80-4468-A55B-122D744D43F0}">
      <dsp:nvSpPr>
        <dsp:cNvPr id="0" name=""/>
        <dsp:cNvSpPr/>
      </dsp:nvSpPr>
      <dsp:spPr>
        <a:xfrm rot="5400000">
          <a:off x="4630027" y="-1948615"/>
          <a:ext cx="1209692" cy="5118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Численность населения 14 981 281 человек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казахи – 53, 4%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русские – 30%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 rot="-5400000">
        <a:off x="2675841" y="64623"/>
        <a:ext cx="5059013" cy="1091588"/>
      </dsp:txXfrm>
    </dsp:sp>
    <dsp:sp modelId="{96BE2B31-D87C-43E1-BE64-4C27B13F4AA4}">
      <dsp:nvSpPr>
        <dsp:cNvPr id="0" name=""/>
        <dsp:cNvSpPr/>
      </dsp:nvSpPr>
      <dsp:spPr>
        <a:xfrm>
          <a:off x="266712" y="996"/>
          <a:ext cx="2409129" cy="1218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1990 год</a:t>
          </a:r>
          <a:endParaRPr lang="ru-RU" altLang="en-US" sz="2000" b="1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326211" y="60495"/>
        <a:ext cx="2290131" cy="1099843"/>
      </dsp:txXfrm>
    </dsp:sp>
    <dsp:sp modelId="{6EB2A58E-CA03-4F76-94B6-D8FE50231963}">
      <dsp:nvSpPr>
        <dsp:cNvPr id="0" name=""/>
        <dsp:cNvSpPr/>
      </dsp:nvSpPr>
      <dsp:spPr>
        <a:xfrm rot="5400000">
          <a:off x="4647847" y="-689480"/>
          <a:ext cx="117668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Численность населения 16 009 597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казахи - 63,1%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русские - 23,7%</a:t>
          </a:r>
          <a:endParaRPr lang="zh-CN" altLang="en-US" sz="1800" kern="120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 rot="-5400000">
        <a:off x="2635228" y="1380580"/>
        <a:ext cx="5144479" cy="1061798"/>
      </dsp:txXfrm>
    </dsp:sp>
    <dsp:sp modelId="{EBD335B5-8308-49CB-9630-99D852747B1F}">
      <dsp:nvSpPr>
        <dsp:cNvPr id="0" name=""/>
        <dsp:cNvSpPr/>
      </dsp:nvSpPr>
      <dsp:spPr>
        <a:xfrm>
          <a:off x="266712" y="1290316"/>
          <a:ext cx="2368515" cy="1232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2009 год</a:t>
          </a:r>
          <a:endParaRPr lang="ru-RU" altLang="en-US" sz="2000" b="1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326857" y="1350461"/>
        <a:ext cx="2248225" cy="1111782"/>
      </dsp:txXfrm>
    </dsp:sp>
    <dsp:sp modelId="{64028F0D-BE57-4642-92F7-303D4E45C524}">
      <dsp:nvSpPr>
        <dsp:cNvPr id="0" name=""/>
        <dsp:cNvSpPr/>
      </dsp:nvSpPr>
      <dsp:spPr>
        <a:xfrm rot="5400000">
          <a:off x="4655481" y="607007"/>
          <a:ext cx="1209692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Численность населения 19 186 015 человек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казахи – 70, 4%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русские – 15,5%</a:t>
          </a:r>
          <a:endParaRPr lang="zh-CN" altLang="en-US" sz="1800" kern="120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800" kern="120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 rot="-5400000">
        <a:off x="2659367" y="2662173"/>
        <a:ext cx="5142868" cy="1091588"/>
      </dsp:txXfrm>
    </dsp:sp>
    <dsp:sp modelId="{B093CE78-670B-40EB-95CF-315E334D550F}">
      <dsp:nvSpPr>
        <dsp:cNvPr id="0" name=""/>
        <dsp:cNvSpPr/>
      </dsp:nvSpPr>
      <dsp:spPr>
        <a:xfrm>
          <a:off x="266712" y="2635155"/>
          <a:ext cx="2392655" cy="1145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2021 год</a:t>
          </a:r>
          <a:endParaRPr lang="ru-RU" altLang="en-US" sz="2000" b="1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  <a:sym typeface="+mn-ea"/>
          </a:endParaRPr>
        </a:p>
      </dsp:txBody>
      <dsp:txXfrm>
        <a:off x="322637" y="2691080"/>
        <a:ext cx="2280805" cy="1033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2DD37-48E8-474E-9EE4-6A23D90D97D8}">
      <dsp:nvSpPr>
        <dsp:cNvPr id="0" name=""/>
        <dsp:cNvSpPr/>
      </dsp:nvSpPr>
      <dsp:spPr>
        <a:xfrm>
          <a:off x="5519347" y="2592689"/>
          <a:ext cx="91440" cy="483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306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0C805-F3FA-4E77-86E1-E3CE474BE117}">
      <dsp:nvSpPr>
        <dsp:cNvPr id="0" name=""/>
        <dsp:cNvSpPr/>
      </dsp:nvSpPr>
      <dsp:spPr>
        <a:xfrm>
          <a:off x="4064244" y="1054912"/>
          <a:ext cx="1500822" cy="48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94"/>
              </a:lnTo>
              <a:lnTo>
                <a:pt x="1500822" y="329194"/>
              </a:lnTo>
              <a:lnTo>
                <a:pt x="1500822" y="4830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8301D-50BC-4A7A-ADBB-06FD0F4242EF}">
      <dsp:nvSpPr>
        <dsp:cNvPr id="0" name=""/>
        <dsp:cNvSpPr/>
      </dsp:nvSpPr>
      <dsp:spPr>
        <a:xfrm>
          <a:off x="2519963" y="2575866"/>
          <a:ext cx="1015034" cy="48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94"/>
              </a:lnTo>
              <a:lnTo>
                <a:pt x="1015034" y="329194"/>
              </a:lnTo>
              <a:lnTo>
                <a:pt x="1015034" y="48306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5C9E0-F80F-4270-9B1B-C7AFEAD770A9}">
      <dsp:nvSpPr>
        <dsp:cNvPr id="0" name=""/>
        <dsp:cNvSpPr/>
      </dsp:nvSpPr>
      <dsp:spPr>
        <a:xfrm>
          <a:off x="1504929" y="2575866"/>
          <a:ext cx="1015034" cy="483064"/>
        </a:xfrm>
        <a:custGeom>
          <a:avLst/>
          <a:gdLst/>
          <a:ahLst/>
          <a:cxnLst/>
          <a:rect l="0" t="0" r="0" b="0"/>
          <a:pathLst>
            <a:path>
              <a:moveTo>
                <a:pt x="1015034" y="0"/>
              </a:moveTo>
              <a:lnTo>
                <a:pt x="1015034" y="329194"/>
              </a:lnTo>
              <a:lnTo>
                <a:pt x="0" y="329194"/>
              </a:lnTo>
              <a:lnTo>
                <a:pt x="0" y="48306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85D03-2CE9-490E-B53A-D97F15F1272E}">
      <dsp:nvSpPr>
        <dsp:cNvPr id="0" name=""/>
        <dsp:cNvSpPr/>
      </dsp:nvSpPr>
      <dsp:spPr>
        <a:xfrm>
          <a:off x="2519963" y="1054912"/>
          <a:ext cx="1544281" cy="483064"/>
        </a:xfrm>
        <a:custGeom>
          <a:avLst/>
          <a:gdLst/>
          <a:ahLst/>
          <a:cxnLst/>
          <a:rect l="0" t="0" r="0" b="0"/>
          <a:pathLst>
            <a:path>
              <a:moveTo>
                <a:pt x="1544281" y="0"/>
              </a:moveTo>
              <a:lnTo>
                <a:pt x="1544281" y="329194"/>
              </a:lnTo>
              <a:lnTo>
                <a:pt x="0" y="329194"/>
              </a:lnTo>
              <a:lnTo>
                <a:pt x="0" y="48306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F6E7-F70D-4FA2-BF44-41A8487EE26D}">
      <dsp:nvSpPr>
        <dsp:cNvPr id="0" name=""/>
        <dsp:cNvSpPr/>
      </dsp:nvSpPr>
      <dsp:spPr>
        <a:xfrm>
          <a:off x="3233762" y="199"/>
          <a:ext cx="1660965" cy="105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42EA3-5DED-4395-B453-14280E4D7AA1}">
      <dsp:nvSpPr>
        <dsp:cNvPr id="0" name=""/>
        <dsp:cNvSpPr/>
      </dsp:nvSpPr>
      <dsp:spPr>
        <a:xfrm>
          <a:off x="3418313" y="175523"/>
          <a:ext cx="1660965" cy="105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I Съезд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23-24 сентября 2003 года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449204" y="206414"/>
        <a:ext cx="1599183" cy="992931"/>
      </dsp:txXfrm>
    </dsp:sp>
    <dsp:sp modelId="{5881D133-0A26-483A-BFC6-5C2255EF9D63}">
      <dsp:nvSpPr>
        <dsp:cNvPr id="0" name=""/>
        <dsp:cNvSpPr/>
      </dsp:nvSpPr>
      <dsp:spPr>
        <a:xfrm>
          <a:off x="1732939" y="1537976"/>
          <a:ext cx="1574047" cy="1037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EB9CF-D18A-462F-ADEF-AF4F51318339}">
      <dsp:nvSpPr>
        <dsp:cNvPr id="0" name=""/>
        <dsp:cNvSpPr/>
      </dsp:nvSpPr>
      <dsp:spPr>
        <a:xfrm>
          <a:off x="1917491" y="1713300"/>
          <a:ext cx="1574047" cy="1037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i="0" kern="1200" dirty="0" smtClean="0">
              <a:latin typeface="Arial Narrow" panose="020B0606020202030204" pitchFamily="34" charset="0"/>
            </a:rPr>
            <a:t>II </a:t>
          </a:r>
          <a:r>
            <a:rPr lang="ru-RU" sz="1800" b="1" i="0" kern="1200" dirty="0" smtClean="0">
              <a:latin typeface="Arial Narrow" panose="020B0606020202030204" pitchFamily="34" charset="0"/>
            </a:rPr>
            <a:t>Съезд 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12–13 сентября 2006 года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1947890" y="1743699"/>
        <a:ext cx="1513249" cy="977092"/>
      </dsp:txXfrm>
    </dsp:sp>
    <dsp:sp modelId="{42C4CD4E-811B-442D-821B-08F1596C7E8D}">
      <dsp:nvSpPr>
        <dsp:cNvPr id="0" name=""/>
        <dsp:cNvSpPr/>
      </dsp:nvSpPr>
      <dsp:spPr>
        <a:xfrm>
          <a:off x="674446" y="3058930"/>
          <a:ext cx="1660965" cy="105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2480D-9A80-42D1-BF93-FA9B96D7D462}">
      <dsp:nvSpPr>
        <dsp:cNvPr id="0" name=""/>
        <dsp:cNvSpPr/>
      </dsp:nvSpPr>
      <dsp:spPr>
        <a:xfrm>
          <a:off x="858997" y="3234255"/>
          <a:ext cx="1660965" cy="105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IV Съезд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30-31 мая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2012 года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889888" y="3265146"/>
        <a:ext cx="1599183" cy="992931"/>
      </dsp:txXfrm>
    </dsp:sp>
    <dsp:sp modelId="{7DDD2286-A0B5-48BE-B6BA-9A939627DAC9}">
      <dsp:nvSpPr>
        <dsp:cNvPr id="0" name=""/>
        <dsp:cNvSpPr/>
      </dsp:nvSpPr>
      <dsp:spPr>
        <a:xfrm>
          <a:off x="2704515" y="3058930"/>
          <a:ext cx="1660965" cy="105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FE935-9C54-447B-966B-0CDE7859CC97}">
      <dsp:nvSpPr>
        <dsp:cNvPr id="0" name=""/>
        <dsp:cNvSpPr/>
      </dsp:nvSpPr>
      <dsp:spPr>
        <a:xfrm>
          <a:off x="2889067" y="3234255"/>
          <a:ext cx="1660965" cy="105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V Съезд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10-11 июня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2015 года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2919958" y="3265146"/>
        <a:ext cx="1599183" cy="992931"/>
      </dsp:txXfrm>
    </dsp:sp>
    <dsp:sp modelId="{68C9DFBB-B072-4FA4-9464-F5C64D9E1721}">
      <dsp:nvSpPr>
        <dsp:cNvPr id="0" name=""/>
        <dsp:cNvSpPr/>
      </dsp:nvSpPr>
      <dsp:spPr>
        <a:xfrm>
          <a:off x="4734584" y="1537976"/>
          <a:ext cx="1660965" cy="105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38C18-B299-4B81-9D95-3A9658DA8726}">
      <dsp:nvSpPr>
        <dsp:cNvPr id="0" name=""/>
        <dsp:cNvSpPr/>
      </dsp:nvSpPr>
      <dsp:spPr>
        <a:xfrm>
          <a:off x="4919136" y="1713300"/>
          <a:ext cx="1660965" cy="105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i="0" kern="1200" dirty="0" smtClean="0">
              <a:latin typeface="Arial Narrow" panose="020B0606020202030204" pitchFamily="34" charset="0"/>
            </a:rPr>
            <a:t>I</a:t>
          </a:r>
          <a:r>
            <a:rPr lang="ru-RU" sz="1800" b="1" kern="1200" dirty="0" smtClean="0">
              <a:latin typeface="Arial Narrow" panose="020B0606020202030204" pitchFamily="34" charset="0"/>
            </a:rPr>
            <a:t>I</a:t>
          </a:r>
          <a:r>
            <a:rPr lang="en-US" sz="1800" b="1" i="0" kern="1200" dirty="0" smtClean="0">
              <a:latin typeface="Arial Narrow" panose="020B0606020202030204" pitchFamily="34" charset="0"/>
            </a:rPr>
            <a:t>I </a:t>
          </a:r>
          <a:r>
            <a:rPr lang="ru-RU" sz="1800" b="1" i="0" kern="1200" dirty="0" smtClean="0">
              <a:latin typeface="Arial Narrow" panose="020B0606020202030204" pitchFamily="34" charset="0"/>
            </a:rPr>
            <a:t>Съезд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1–2 июля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 2009 года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4950027" y="1744191"/>
        <a:ext cx="1599183" cy="992931"/>
      </dsp:txXfrm>
    </dsp:sp>
    <dsp:sp modelId="{C1EDBBEA-8DDF-4968-A659-62313CFEE789}">
      <dsp:nvSpPr>
        <dsp:cNvPr id="0" name=""/>
        <dsp:cNvSpPr/>
      </dsp:nvSpPr>
      <dsp:spPr>
        <a:xfrm>
          <a:off x="4734584" y="3075753"/>
          <a:ext cx="1660965" cy="105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FA626-C9AC-4DDA-B383-04CEC9917AA7}">
      <dsp:nvSpPr>
        <dsp:cNvPr id="0" name=""/>
        <dsp:cNvSpPr/>
      </dsp:nvSpPr>
      <dsp:spPr>
        <a:xfrm>
          <a:off x="4919136" y="3251077"/>
          <a:ext cx="1660965" cy="105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VI Съезд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 10-11 октября 2018 года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4950027" y="3281968"/>
        <a:ext cx="1599183" cy="992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3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1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94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6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8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10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823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80" y="228653"/>
            <a:ext cx="11597611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93" y="5355203"/>
            <a:ext cx="11634197" cy="1331888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1600571"/>
            <a:ext cx="10365899" cy="178052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6" y="3556825"/>
            <a:ext cx="8536623" cy="14735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80" y="228653"/>
            <a:ext cx="11597611" cy="142679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93" y="714357"/>
            <a:ext cx="11634197" cy="1331888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1448137"/>
            <a:ext cx="2743914" cy="4488372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1448136"/>
            <a:ext cx="8028490" cy="448837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80" y="228653"/>
            <a:ext cx="11597611" cy="473768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sp>
        <p:nvSpPr>
          <p:cNvPr id="9" name="Freeform 14"/>
          <p:cNvSpPr/>
          <p:nvPr/>
        </p:nvSpPr>
        <p:spPr bwMode="hidden">
          <a:xfrm>
            <a:off x="8065353" y="4204565"/>
            <a:ext cx="3836237" cy="71419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10" name="Freeform 18"/>
          <p:cNvSpPr/>
          <p:nvPr/>
        </p:nvSpPr>
        <p:spPr bwMode="hidden">
          <a:xfrm>
            <a:off x="3493338" y="4076233"/>
            <a:ext cx="7394612" cy="850336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11" name="Freeform 22"/>
          <p:cNvSpPr/>
          <p:nvPr/>
        </p:nvSpPr>
        <p:spPr bwMode="hidden">
          <a:xfrm>
            <a:off x="3772619" y="4088509"/>
            <a:ext cx="7292539" cy="77445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12" name="Freeform 26"/>
          <p:cNvSpPr/>
          <p:nvPr/>
        </p:nvSpPr>
        <p:spPr bwMode="hidden">
          <a:xfrm>
            <a:off x="7481268" y="4075119"/>
            <a:ext cx="4411815" cy="65170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93" y="4059494"/>
            <a:ext cx="11634197" cy="1330183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58" tIns="45729" rIns="91458" bIns="45729" numCol="1" anchor="t" anchorCtr="0" compatLnSpc="1"/>
          <a:lstStyle/>
          <a:p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82" y="2464130"/>
            <a:ext cx="10365899" cy="1524353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628" y="1437783"/>
            <a:ext cx="8559207" cy="94001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442" y="2679812"/>
            <a:ext cx="5097583" cy="34480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5149" y="2679812"/>
            <a:ext cx="5097583" cy="34480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443" y="2678733"/>
            <a:ext cx="5097583" cy="639911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347" y="3429795"/>
            <a:ext cx="5094733" cy="269778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214" y="2678733"/>
            <a:ext cx="5097583" cy="639911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0" y="3429795"/>
            <a:ext cx="5097583" cy="2697787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80" y="228653"/>
            <a:ext cx="11597611" cy="142679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93" y="714356"/>
            <a:ext cx="11634197" cy="1330183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80" y="228653"/>
            <a:ext cx="11597611" cy="142679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518" y="3582232"/>
            <a:ext cx="4471564" cy="19054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93" y="714357"/>
            <a:ext cx="11634197" cy="1331888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518" y="2286529"/>
            <a:ext cx="4471564" cy="125301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233" y="1829224"/>
            <a:ext cx="5206790" cy="3810882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80" y="228653"/>
            <a:ext cx="11597611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93" y="5355203"/>
            <a:ext cx="11634197" cy="1331888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567" y="338746"/>
            <a:ext cx="5084851" cy="2430497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803" y="2786179"/>
            <a:ext cx="5092615" cy="242202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891" y="1371917"/>
            <a:ext cx="4756118" cy="292675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80" y="228653"/>
            <a:ext cx="11597611" cy="246945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8" tIns="45729" rIns="91458" bIns="45729" rtlCol="0" anchor="ctr"/>
          <a:lstStyle/>
          <a:p>
            <a:pPr algn="ctr"/>
            <a:endParaRPr lang="en-US" sz="19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93" y="1679818"/>
            <a:ext cx="11634197" cy="1330183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9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338406"/>
            <a:ext cx="10975658" cy="1253018"/>
          </a:xfrm>
          <a:prstGeom prst="rect">
            <a:avLst/>
          </a:prstGeom>
        </p:spPr>
        <p:txBody>
          <a:bodyPr vert="horz" lIns="91458" tIns="45729" rIns="91458" bIns="45729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6689" y="6251613"/>
            <a:ext cx="5050235" cy="365210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53" y="6251613"/>
            <a:ext cx="5050236" cy="365210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2838" y="6251611"/>
            <a:ext cx="1549505" cy="365210"/>
          </a:xfrm>
          <a:prstGeom prst="rect">
            <a:avLst/>
          </a:prstGeom>
        </p:spPr>
        <p:txBody>
          <a:bodyPr vert="horz" lIns="91458" tIns="45729" rIns="91458" bIns="45729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061" y="2676086"/>
            <a:ext cx="9880350" cy="3451495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71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75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79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835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4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5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0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/>
          <p:nvPr/>
        </p:nvSpPr>
        <p:spPr>
          <a:xfrm>
            <a:off x="175085" y="0"/>
            <a:ext cx="10830966" cy="1635720"/>
          </a:xfrm>
          <a:prstGeom prst="rect">
            <a:avLst/>
          </a:prstGeom>
        </p:spPr>
        <p:txBody>
          <a:bodyPr vert="horz" lIns="91458" tIns="45729" rIns="91458" bIns="4572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УНИВЕРСИТЕТ 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ГОСТЕПРИИМСТВА»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672425" y="3645130"/>
            <a:ext cx="5003199" cy="1903615"/>
          </a:xfrm>
          <a:prstGeom prst="rect">
            <a:avLst/>
          </a:prstGeom>
        </p:spPr>
        <p:txBody>
          <a:bodyPr vert="horz" lIns="91458" tIns="45729" rIns="91458" bIns="45729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</a:p>
        </p:txBody>
      </p:sp>
      <p:sp>
        <p:nvSpPr>
          <p:cNvPr id="3" name="Объект 4"/>
          <p:cNvSpPr txBox="1"/>
          <p:nvPr/>
        </p:nvSpPr>
        <p:spPr>
          <a:xfrm>
            <a:off x="4667222" y="5954392"/>
            <a:ext cx="2739296" cy="524776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89490" y="1754535"/>
            <a:ext cx="8151289" cy="149525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№14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Общественно-политическое  и духовное развитие РК</a:t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793" y="1346661"/>
            <a:ext cx="11493840" cy="3155911"/>
          </a:xfrm>
        </p:spPr>
        <p:txBody>
          <a:bodyPr anchor="ctr">
            <a:noAutofit/>
          </a:bodyPr>
          <a:lstStyle/>
          <a:p>
            <a:pPr marL="0" indent="0" algn="just" defTabSz="357505">
              <a:lnSpc>
                <a:spcPct val="150000"/>
              </a:lnSpc>
              <a:spcBef>
                <a:spcPts val="0"/>
              </a:spcBef>
              <a:buNone/>
              <a:tabLst>
                <a:tab pos="473710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1. Съезды Всемирного Курултая казахов (1992-2017 гг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.)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 algn="just" defTabSz="357505">
              <a:lnSpc>
                <a:spcPct val="150000"/>
              </a:lnSpc>
              <a:spcBef>
                <a:spcPts val="0"/>
              </a:spcBef>
              <a:buNone/>
              <a:tabLst>
                <a:tab pos="473710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2. Становление общественных движений в Республике Казахстан и формирование многопартийной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системы 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 defTabSz="357505">
              <a:lnSpc>
                <a:spcPct val="150000"/>
              </a:lnSpc>
              <a:spcBef>
                <a:spcPts val="0"/>
              </a:spcBef>
              <a:buNone/>
              <a:tabLst>
                <a:tab pos="473710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3. Изменения в миграционном, демографическом и этническом составе населения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 defTabSz="357505">
              <a:lnSpc>
                <a:spcPct val="150000"/>
              </a:lnSpc>
              <a:spcBef>
                <a:spcPts val="0"/>
              </a:spcBef>
              <a:buNone/>
              <a:tabLst>
                <a:tab pos="473710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4. Конфессиональная политика независимого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51" y="764771"/>
            <a:ext cx="6888524" cy="967875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006" y="1130531"/>
            <a:ext cx="11213870" cy="5295207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 ключевых этапов общественно-политического и духовного развития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РК</a:t>
            </a: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лекции: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определить цели и задачи проведения съездов Всемирного Курултая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выявить особенности многопартийности и политического плюрализма в РК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исследовать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динамику демографических показателей в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определить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вклад государства в обеспечение стабильности и религиозного многообразия</a:t>
            </a:r>
            <a:endParaRPr lang="ru-RU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47" y="0"/>
            <a:ext cx="5989186" cy="1612427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9654" y="341028"/>
            <a:ext cx="5521419" cy="670047"/>
          </a:xfrm>
        </p:spPr>
        <p:txBody>
          <a:bodyPr anchor="t">
            <a:no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ВСЕМИРНЫЕ КУРУЛТАИ КАЗАХОВ</a:t>
            </a:r>
            <a: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3284" y="151580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.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7" t="9361" r="8584" b="8497"/>
          <a:stretch>
            <a:fillRect/>
          </a:stretch>
        </p:blipFill>
        <p:spPr bwMode="auto">
          <a:xfrm>
            <a:off x="3441450" y="2960240"/>
            <a:ext cx="2243667" cy="2032000"/>
          </a:xfrm>
          <a:prstGeom prst="flowChartConnector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79" r="98777"/>
                    </a14:imgEffect>
                    <a14:imgEffect>
                      <a14:colorTemperature colorTemp="88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287631" y="-260328"/>
            <a:ext cx="3786767" cy="266547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838999822"/>
              </p:ext>
            </p:extLst>
          </p:nvPr>
        </p:nvGraphicFramePr>
        <p:xfrm>
          <a:off x="439012" y="1357864"/>
          <a:ext cx="8248544" cy="494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5000" y="330046"/>
            <a:ext cx="6276109" cy="698269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МНОГОПАРТИЙНАЯ СИСТЕМА КАЗАХСТАНА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210484"/>
              </p:ext>
            </p:extLst>
          </p:nvPr>
        </p:nvGraphicFramePr>
        <p:xfrm>
          <a:off x="6271260" y="2700655"/>
          <a:ext cx="2824480" cy="394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3"/>
          <p:cNvGraphicFramePr/>
          <p:nvPr>
            <p:extLst>
              <p:ext uri="{D42A27DB-BD31-4B8C-83A1-F6EECF244321}">
                <p14:modId xmlns:p14="http://schemas.microsoft.com/office/powerpoint/2010/main" val="1591482451"/>
              </p:ext>
            </p:extLst>
          </p:nvPr>
        </p:nvGraphicFramePr>
        <p:xfrm>
          <a:off x="197485" y="1157605"/>
          <a:ext cx="2999740" cy="346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Объект 3"/>
          <p:cNvGraphicFramePr/>
          <p:nvPr>
            <p:extLst>
              <p:ext uri="{D42A27DB-BD31-4B8C-83A1-F6EECF244321}">
                <p14:modId xmlns:p14="http://schemas.microsoft.com/office/powerpoint/2010/main" val="2429491987"/>
              </p:ext>
            </p:extLst>
          </p:nvPr>
        </p:nvGraphicFramePr>
        <p:xfrm>
          <a:off x="3258185" y="1669415"/>
          <a:ext cx="2952115" cy="383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1117" y="539307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 Narrow" panose="020B0606020202030204" pitchFamily="34" charset="0"/>
              </a:rPr>
              <a:t>1990 г. </a:t>
            </a:r>
            <a:r>
              <a:rPr lang="ru-RU" sz="2000" b="1" dirty="0" smtClean="0">
                <a:latin typeface="Arial Narrow" panose="020B0606020202030204" pitchFamily="34" charset="0"/>
              </a:rPr>
              <a:t>– закон «Об </a:t>
            </a:r>
            <a:r>
              <a:rPr lang="ru-RU" sz="2000" b="1" dirty="0">
                <a:latin typeface="Arial Narrow" panose="020B0606020202030204" pitchFamily="34" charset="0"/>
              </a:rPr>
              <a:t>общественных объединениях»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Arial Narrow" panose="020B0606020202030204" pitchFamily="34" charset="0"/>
              </a:rPr>
              <a:t>2002 г. - закон о политических партиях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" y="66248"/>
            <a:ext cx="1796675" cy="180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2314" y="575549"/>
            <a:ext cx="7570215" cy="781397"/>
          </a:xfrm>
        </p:spPr>
        <p:txBody>
          <a:bodyPr anchor="t">
            <a:noAutofit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ПЕРЕПИСИ НАСЕЛЕНИЯ ЗА ГОДЫ НЕЗАВИСИМОСТИ</a:t>
            </a:r>
            <a: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00376160"/>
              </p:ext>
            </p:extLst>
          </p:nvPr>
        </p:nvGraphicFramePr>
        <p:xfrm>
          <a:off x="1578610" y="1866248"/>
          <a:ext cx="8128000" cy="3813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0" t="19007" r="9209" b="18813"/>
          <a:stretch>
            <a:fillRect/>
          </a:stretch>
        </p:blipFill>
        <p:spPr bwMode="auto">
          <a:xfrm>
            <a:off x="0" y="452965"/>
            <a:ext cx="3056467" cy="225213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0380" y="5959365"/>
            <a:ext cx="6248554" cy="50685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dirty="0"/>
              <a:t>Независимый Казахстан: диалог религий во имя мира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24727" y="202123"/>
            <a:ext cx="6043352" cy="71027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СЪЕЗД ЛИДЕРОВ МИРОВЫХ РЕЛИГИЙ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4" t="14657" r="28609" b="16361"/>
          <a:stretch>
            <a:fillRect/>
          </a:stretch>
        </p:blipFill>
        <p:spPr bwMode="auto">
          <a:xfrm>
            <a:off x="668865" y="452965"/>
            <a:ext cx="1862669" cy="1718733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61750080"/>
              </p:ext>
            </p:extLst>
          </p:nvPr>
        </p:nvGraphicFramePr>
        <p:xfrm>
          <a:off x="1749829" y="1312331"/>
          <a:ext cx="7254548" cy="430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866" y="1307088"/>
            <a:ext cx="8734505" cy="4519177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Курултай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способствовал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консолидации казахской нации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Формирование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многопартийной системы стало важным шагом на пути к политическому плюрализму и демократизации общества в Казахстане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Демографические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изменения привели к росту численности казахского населения и изменению этнической структуры страны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Казахстан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проводит сбалансированную конфессиональную политику, основанную на принципах толерантности и межрелигиозного диалога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1" y="598517"/>
            <a:ext cx="6910162" cy="689956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0" y="773472"/>
            <a:ext cx="5534580" cy="780574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697" y="1554046"/>
            <a:ext cx="10586668" cy="4155002"/>
          </a:xfrm>
          <a:prstGeom prst="rect">
            <a:avLst/>
          </a:prstGeom>
        </p:spPr>
        <p:txBody>
          <a:bodyPr wrap="square" lIns="91458" tIns="45729" rIns="91458" bIns="45729">
            <a:spAutoFit/>
          </a:bodyPr>
          <a:lstStyle/>
          <a:p>
            <a:pPr algn="just" fontAlgn="base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Аяганов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Б. Политические партии и общественные движения современного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Казахстана: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справочник . А., 1994. -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80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 </a:t>
            </a:r>
          </a:p>
          <a:p>
            <a:pPr algn="just" fontAlgn="base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Касымбекова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М.Б.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Исторический выбор: Деловой мир. А., 2013. - 325 с.</a:t>
            </a:r>
          </a:p>
          <a:p>
            <a:pPr algn="just" fontAlgn="base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Саирова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Е.Б. Казахстанская модель общественного диалога: анализ и перспективы. А., 2020. -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224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 </a:t>
            </a:r>
          </a:p>
          <a:p>
            <a:pPr algn="just" fontAlgn="base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Сейлеханов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Е.Т.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Политическая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система Республики Казахстан: опыт развития и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перспективы. А.,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2009. - 282 с. </a:t>
            </a:r>
          </a:p>
          <a:p>
            <a:pPr algn="just" fontAlgn="base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5.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Мустафаев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Н. История независимого Казахстана: парламентаризм и местное самоуправление. А., 2022. -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344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</a:t>
            </a:r>
          </a:p>
          <a:p>
            <a:pPr algn="just" fontAlgn="base"/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fontAlgn="base"/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</TotalTime>
  <Words>464</Words>
  <Application>Microsoft Office PowerPoint</Application>
  <PresentationFormat>Произвольный</PresentationFormat>
  <Paragraphs>87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«ИСТОРИЯ КАЗАХСТАНА»  ЛЕКЦИЯ №14  Общественно-политическое  и духовное развитие РК </vt:lpstr>
      <vt:lpstr>СОДЕРЖАНИЕ ЛЕКЦИИ </vt:lpstr>
      <vt:lpstr>ЦЕЛИ И ЗАДАЧИ ЛЕКЦИИ</vt:lpstr>
      <vt:lpstr> ВСЕМИРНЫЕ КУРУЛТАИ КАЗАХОВ  </vt:lpstr>
      <vt:lpstr>МНОГОПАРТИЙНАЯ СИСТЕМА КАЗАХСТАНА</vt:lpstr>
      <vt:lpstr> ПЕРЕПИСИ НАСЕЛЕНИЯ ЗА ГОДЫ НЕЗАВИСИМОСТИ  </vt:lpstr>
      <vt:lpstr>СЪЕЗД ЛИДЕРОВ МИРОВЫХ РЕЛИГИЙ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309</cp:revision>
  <dcterms:created xsi:type="dcterms:W3CDTF">2024-10-01T00:35:00Z</dcterms:created>
  <dcterms:modified xsi:type="dcterms:W3CDTF">2025-04-14T03:15:46Z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5F695849C7F8440DBDDE06E513BC46BA_12</vt:lpwstr>
  </property>
  <property fmtid="{D5CDD505-2E9C-101B-9397-08002B2CF9AE}" pid="3" name="KSOProductBuildVer">
    <vt:lpwstr>1049-12.2.0.20782</vt:lpwstr>
  </property>
</Properties>
</file>