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0" r:id="rId2"/>
    <p:sldId id="259" r:id="rId3"/>
    <p:sldId id="291" r:id="rId4"/>
    <p:sldId id="290" r:id="rId5"/>
    <p:sldId id="293" r:id="rId6"/>
    <p:sldId id="294" r:id="rId7"/>
    <p:sldId id="295" r:id="rId8"/>
    <p:sldId id="304" r:id="rId9"/>
    <p:sldId id="301" r:id="rId10"/>
    <p:sldId id="298" r:id="rId11"/>
    <p:sldId id="268" r:id="rId12"/>
    <p:sldId id="269" r:id="rId13"/>
  </p:sldIdLst>
  <p:sldSz cx="12195175" cy="6859588"/>
  <p:notesSz cx="6858000" cy="9144000"/>
  <p:defaultTextStyle>
    <a:defPPr>
      <a:defRPr lang="ru-RU"/>
    </a:defPPr>
    <a:lvl1pPr marL="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943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663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83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103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823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93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9C873"/>
    <a:srgbClr val="FFFF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5304" autoAdjust="0"/>
  </p:normalViewPr>
  <p:slideViewPr>
    <p:cSldViewPr snapToGrid="0" showGuides="1">
      <p:cViewPr varScale="1">
        <p:scale>
          <a:sx n="92" d="100"/>
          <a:sy n="92" d="100"/>
        </p:scale>
        <p:origin x="-240" y="-86"/>
      </p:cViewPr>
      <p:guideLst>
        <p:guide orient="horz" pos="2193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#1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598B81-02AE-4136-AE1F-DA2C65C41A89}" type="doc">
      <dgm:prSet loTypeId="urn:microsoft.com/office/officeart/2005/8/layout/lProcess2#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zh-CN" altLang="en-US"/>
        </a:p>
      </dgm:t>
    </dgm:pt>
    <dgm:pt modelId="{CB27FB84-7828-4DD8-84EF-5E8A340FF32F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rPr>
            <a:t>Политический кризис</a:t>
          </a:r>
          <a:endParaRPr lang="zh-CN" altLang="en-US" sz="2000" dirty="0">
            <a:solidFill>
              <a:schemeClr val="tx1"/>
            </a:solidFill>
          </a:endParaRPr>
        </a:p>
      </dgm:t>
    </dgm:pt>
    <dgm:pt modelId="{5DD7547D-6EFC-4978-8815-6F09A3FFFC6B}" type="parTrans" cxnId="{AD8BCCD0-FE50-4467-9CE6-CF838EB69A70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4B803734-C3C2-4F62-8AC9-A6FCA507E4EA}" type="sibTrans" cxnId="{AD8BCCD0-FE50-4467-9CE6-CF838EB69A70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75C1BE97-9BEE-4AAB-A97D-3B25F7094C71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rPr>
            <a:t>Снижение влияния и авторитета власти</a:t>
          </a:r>
          <a:endParaRPr lang="zh-CN" altLang="en-US" sz="1800">
            <a:solidFill>
              <a:schemeClr val="tx1"/>
            </a:solidFill>
          </a:endParaRPr>
        </a:p>
      </dgm:t>
    </dgm:pt>
    <dgm:pt modelId="{583897E6-E010-4C6F-8DB4-1A52C4AEB413}" type="parTrans" cxnId="{6E7E56AF-1556-4F6B-BDF9-BD8A98A943A6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4EBCF855-6C7C-49B3-B4BB-5471CBD6A6F6}" type="sibTrans" cxnId="{6E7E56AF-1556-4F6B-BDF9-BD8A98A943A6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3773A92A-28DE-4AC9-9A81-FF9356003B4B}">
      <dgm:prSet phldrT="[Текст]" phldr="0" custT="1"/>
      <dgm:spPr/>
      <dgm:t>
        <a:bodyPr vert="horz" wrap="square" anchor="ctr" anchorCtr="0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sz="1800" dirty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  <a:sym typeface="+mn-ea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8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Р</a:t>
          </a: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аскол в руководстве партии</a:t>
          </a:r>
          <a:endParaRPr lang="ru-RU" sz="1800" dirty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8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endParaRPr lang="ru-RU" sz="1800" dirty="0" smtClean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  <a:sym typeface="+mn-ea"/>
          </a:endParaRPr>
        </a:p>
      </dgm:t>
    </dgm:pt>
    <dgm:pt modelId="{7197C7BF-4461-4426-9104-3148A2C417F2}" type="parTrans" cxnId="{895D4DD5-5ABA-4665-945F-9658BD325FDB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665838DF-9667-40AF-8E61-2103F3CCD01D}" type="sibTrans" cxnId="{895D4DD5-5ABA-4665-945F-9658BD325FDB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0418AF64-B547-4FFE-87F2-1902BA70F6B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8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Кр</a:t>
          </a: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изис идеологии</a:t>
          </a:r>
        </a:p>
      </dgm:t>
    </dgm:pt>
    <dgm:pt modelId="{DDC4EF57-24A2-4EFB-8C3C-19701B604AB1}" type="parTrans" cxnId="{D24D64D1-7CC9-4893-B4CA-DADD36697356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59D289F8-41B3-45CE-8761-97A53D9C716E}" type="sibTrans" cxnId="{D24D64D1-7CC9-4893-B4CA-DADD36697356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338B0CE-1104-483B-9642-5BB24069F978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000" b="1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Э</a:t>
          </a:r>
          <a:r>
            <a:rPr lang="ru-RU" sz="2000" b="1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rPr>
            <a:t>кономический кризис</a:t>
          </a:r>
          <a:endParaRPr lang="ru-RU" sz="2000" b="1" dirty="0" smtClean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EFD5D2E-9C15-4CF0-919A-8A04F742615D}" type="parTrans" cxnId="{048FE735-2A15-4270-94EF-A190133F5771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8DDB3552-DE05-4BC6-AF4E-3C3242A00ACD}" type="sibTrans" cxnId="{048FE735-2A15-4270-94EF-A190133F5771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876E88A4-000D-45DB-A271-38F5D0D691D2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8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К</a:t>
          </a: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омандно-административная система</a:t>
          </a:r>
        </a:p>
      </dgm:t>
    </dgm:pt>
    <dgm:pt modelId="{233BEBBA-30AE-4D91-BC1D-A77A284304F5}" type="parTrans" cxnId="{275629C5-0502-47E8-921A-EEB4D8398BE9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75A3A30F-F1C2-475A-ADC7-906C25C1EB28}" type="sibTrans" cxnId="{275629C5-0502-47E8-921A-EEB4D8398BE9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EA374BBB-7E4D-42BB-AB74-25B778B3F221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8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С</a:t>
          </a: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ырьевая направленность</a:t>
          </a:r>
        </a:p>
      </dgm:t>
    </dgm:pt>
    <dgm:pt modelId="{CBABFA52-3B31-4B7E-8C69-C4A0BF044765}" type="parTrans" cxnId="{2CA4CFD4-AE0A-47BD-AF53-0170B6507D31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0FAE571F-4D82-4654-8BCC-CBF514031E56}" type="sibTrans" cxnId="{2CA4CFD4-AE0A-47BD-AF53-0170B6507D31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FC79570F-8DBC-4BBF-BE72-D90DBA480664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8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С</a:t>
          </a: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нижение уровня жизни населения</a:t>
          </a:r>
        </a:p>
      </dgm:t>
    </dgm:pt>
    <dgm:pt modelId="{A6696A83-A60C-4215-9D92-F6B3C69FEBB0}" type="parTrans" cxnId="{B9DDB884-BEE0-4B41-9579-63022FF9595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9B9B69D-1951-4175-915E-F19480CEB03C}" type="sibTrans" cxnId="{B9DDB884-BEE0-4B41-9579-63022FF9595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CAB6A99E-8AA2-44C5-B3C4-D1A88C338556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rPr>
            <a:t>Национальные движения</a:t>
          </a:r>
          <a:endParaRPr lang="zh-CN" altLang="en-US" sz="2000" dirty="0">
            <a:solidFill>
              <a:schemeClr val="tx1"/>
            </a:solidFill>
          </a:endParaRPr>
        </a:p>
      </dgm:t>
    </dgm:pt>
    <dgm:pt modelId="{C014FCA8-B168-4465-B520-591EF120D5E7}" type="parTrans" cxnId="{038FE478-5BD2-4623-9322-5115950BB957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E3D547A8-7D8F-419A-B980-6BC887C2A486}" type="sibTrans" cxnId="{038FE478-5BD2-4623-9322-5115950BB957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9195BF60-B446-49F8-BC83-553B4F8A46E7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8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Ц</a:t>
          </a: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елиноградские события 1979 года</a:t>
          </a:r>
        </a:p>
      </dgm:t>
    </dgm:pt>
    <dgm:pt modelId="{FF3FD459-8471-4C04-A705-26F35D138A33}" type="parTrans" cxnId="{90AF3FDF-2A01-4A9B-BA53-9DB19661C2A4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98DBD790-AF62-486B-92D2-4CA6404BA328}" type="sibTrans" cxnId="{90AF3FDF-2A01-4A9B-BA53-9DB19661C2A4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5E50FD01-CDB5-4E4C-A829-7F2F05FF466C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rPr>
            <a:t>Декабрьские события 1986 года</a:t>
          </a:r>
          <a:endParaRPr lang="zh-CN" altLang="en-US" sz="1800">
            <a:solidFill>
              <a:schemeClr val="tx1"/>
            </a:solidFill>
          </a:endParaRPr>
        </a:p>
      </dgm:t>
    </dgm:pt>
    <dgm:pt modelId="{6124D78D-C993-4262-948F-9D6CCE664EEF}" type="parTrans" cxnId="{00827E6D-A40F-4D46-AA0D-749EE2BCBF8C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69479619-B4A2-4B46-A7E1-912DEEC70963}" type="sibTrans" cxnId="{00827E6D-A40F-4D46-AA0D-749EE2BCBF8C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1E2117ED-6F8B-43E3-8181-6E733A056FC4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8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С</a:t>
          </a: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обытия в Жана-Узене, Караганде1989 года</a:t>
          </a:r>
        </a:p>
      </dgm:t>
    </dgm:pt>
    <dgm:pt modelId="{80FCB90A-F7A3-4477-A430-866BD7BF9E53}" type="parTrans" cxnId="{452F899B-06E4-4673-9A00-C17D57B75AAB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5CC7DA2C-C2B6-4A9C-BE31-C187ED368A4B}" type="sibTrans" cxnId="{452F899B-06E4-4673-9A00-C17D57B75AAB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C3B304E-489A-4826-A0AE-3B7FEA5B6661}" type="pres">
      <dgm:prSet presAssocID="{FB598B81-02AE-4136-AE1F-DA2C65C41A8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0174C0-8917-4D18-B383-6F739DD4DD82}" type="pres">
      <dgm:prSet presAssocID="{CB27FB84-7828-4DD8-84EF-5E8A340FF32F}" presName="compNode" presStyleCnt="0"/>
      <dgm:spPr/>
      <dgm:t>
        <a:bodyPr/>
        <a:lstStyle/>
        <a:p>
          <a:endParaRPr lang="ru-RU"/>
        </a:p>
      </dgm:t>
    </dgm:pt>
    <dgm:pt modelId="{04908B2C-437C-40FA-80FF-D2030DBE5F6E}" type="pres">
      <dgm:prSet presAssocID="{CB27FB84-7828-4DD8-84EF-5E8A340FF32F}" presName="aNode" presStyleLbl="bgShp" presStyleIdx="0" presStyleCnt="3"/>
      <dgm:spPr/>
      <dgm:t>
        <a:bodyPr/>
        <a:lstStyle/>
        <a:p>
          <a:endParaRPr lang="ru-RU"/>
        </a:p>
      </dgm:t>
    </dgm:pt>
    <dgm:pt modelId="{9721B303-E918-44E8-9193-F44725F186AC}" type="pres">
      <dgm:prSet presAssocID="{CB27FB84-7828-4DD8-84EF-5E8A340FF32F}" presName="textNode" presStyleLbl="bgShp" presStyleIdx="0" presStyleCnt="3"/>
      <dgm:spPr/>
      <dgm:t>
        <a:bodyPr/>
        <a:lstStyle/>
        <a:p>
          <a:endParaRPr lang="ru-RU"/>
        </a:p>
      </dgm:t>
    </dgm:pt>
    <dgm:pt modelId="{0BDBD6DF-C225-47AD-9B0D-E9A32F7D9222}" type="pres">
      <dgm:prSet presAssocID="{CB27FB84-7828-4DD8-84EF-5E8A340FF32F}" presName="compChildNode" presStyleCnt="0"/>
      <dgm:spPr/>
      <dgm:t>
        <a:bodyPr/>
        <a:lstStyle/>
        <a:p>
          <a:endParaRPr lang="ru-RU"/>
        </a:p>
      </dgm:t>
    </dgm:pt>
    <dgm:pt modelId="{34C28726-699D-4342-A012-4DB9F7BC2704}" type="pres">
      <dgm:prSet presAssocID="{CB27FB84-7828-4DD8-84EF-5E8A340FF32F}" presName="theInnerList" presStyleCnt="0"/>
      <dgm:spPr/>
      <dgm:t>
        <a:bodyPr/>
        <a:lstStyle/>
        <a:p>
          <a:endParaRPr lang="ru-RU"/>
        </a:p>
      </dgm:t>
    </dgm:pt>
    <dgm:pt modelId="{DC46F4F0-32EC-4B5C-8549-2376002EC6E2}" type="pres">
      <dgm:prSet presAssocID="{75C1BE97-9BEE-4AAB-A97D-3B25F7094C71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1EFC4-43DC-4F16-8816-6A6DCBDE910D}" type="pres">
      <dgm:prSet presAssocID="{75C1BE97-9BEE-4AAB-A97D-3B25F7094C71}" presName="aSpace2" presStyleCnt="0"/>
      <dgm:spPr/>
      <dgm:t>
        <a:bodyPr/>
        <a:lstStyle/>
        <a:p>
          <a:endParaRPr lang="ru-RU"/>
        </a:p>
      </dgm:t>
    </dgm:pt>
    <dgm:pt modelId="{571097C8-67AC-4F41-8E95-594D2694B54B}" type="pres">
      <dgm:prSet presAssocID="{3773A92A-28DE-4AC9-9A81-FF9356003B4B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EB0EC-3433-40D3-A1DD-0DC1DE398AC4}" type="pres">
      <dgm:prSet presAssocID="{3773A92A-28DE-4AC9-9A81-FF9356003B4B}" presName="aSpace2" presStyleCnt="0"/>
      <dgm:spPr/>
      <dgm:t>
        <a:bodyPr/>
        <a:lstStyle/>
        <a:p>
          <a:endParaRPr lang="ru-RU"/>
        </a:p>
      </dgm:t>
    </dgm:pt>
    <dgm:pt modelId="{DD19FA38-5C40-46BE-A7A9-D49002119E3D}" type="pres">
      <dgm:prSet presAssocID="{0418AF64-B547-4FFE-87F2-1902BA70F6B9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CF81B-C684-4680-8F27-AAF383AF6866}" type="pres">
      <dgm:prSet presAssocID="{CB27FB84-7828-4DD8-84EF-5E8A340FF32F}" presName="aSpace" presStyleCnt="0"/>
      <dgm:spPr/>
      <dgm:t>
        <a:bodyPr/>
        <a:lstStyle/>
        <a:p>
          <a:endParaRPr lang="ru-RU"/>
        </a:p>
      </dgm:t>
    </dgm:pt>
    <dgm:pt modelId="{00E2CDC5-16EF-4601-BB98-EB12E91BB13F}" type="pres">
      <dgm:prSet presAssocID="{A338B0CE-1104-483B-9642-5BB24069F978}" presName="compNode" presStyleCnt="0"/>
      <dgm:spPr/>
      <dgm:t>
        <a:bodyPr/>
        <a:lstStyle/>
        <a:p>
          <a:endParaRPr lang="ru-RU"/>
        </a:p>
      </dgm:t>
    </dgm:pt>
    <dgm:pt modelId="{4575CCA1-32D3-44EE-AC9C-084C34CAB5C5}" type="pres">
      <dgm:prSet presAssocID="{A338B0CE-1104-483B-9642-5BB24069F978}" presName="aNode" presStyleLbl="bgShp" presStyleIdx="1" presStyleCnt="3"/>
      <dgm:spPr/>
      <dgm:t>
        <a:bodyPr/>
        <a:lstStyle/>
        <a:p>
          <a:endParaRPr lang="ru-RU"/>
        </a:p>
      </dgm:t>
    </dgm:pt>
    <dgm:pt modelId="{CA68EE23-1CE7-4A7A-9868-3B839EE0B3F3}" type="pres">
      <dgm:prSet presAssocID="{A338B0CE-1104-483B-9642-5BB24069F978}" presName="textNode" presStyleLbl="bgShp" presStyleIdx="1" presStyleCnt="3"/>
      <dgm:spPr/>
      <dgm:t>
        <a:bodyPr/>
        <a:lstStyle/>
        <a:p>
          <a:endParaRPr lang="ru-RU"/>
        </a:p>
      </dgm:t>
    </dgm:pt>
    <dgm:pt modelId="{0A5E02CD-C0BF-4FAB-A640-FEF612787E6F}" type="pres">
      <dgm:prSet presAssocID="{A338B0CE-1104-483B-9642-5BB24069F978}" presName="compChildNode" presStyleCnt="0"/>
      <dgm:spPr/>
      <dgm:t>
        <a:bodyPr/>
        <a:lstStyle/>
        <a:p>
          <a:endParaRPr lang="ru-RU"/>
        </a:p>
      </dgm:t>
    </dgm:pt>
    <dgm:pt modelId="{3ACE8175-3E22-485A-910D-852E99021B25}" type="pres">
      <dgm:prSet presAssocID="{A338B0CE-1104-483B-9642-5BB24069F978}" presName="theInnerList" presStyleCnt="0"/>
      <dgm:spPr/>
      <dgm:t>
        <a:bodyPr/>
        <a:lstStyle/>
        <a:p>
          <a:endParaRPr lang="ru-RU"/>
        </a:p>
      </dgm:t>
    </dgm:pt>
    <dgm:pt modelId="{771C54E6-F3B7-4393-A450-C050862B1284}" type="pres">
      <dgm:prSet presAssocID="{876E88A4-000D-45DB-A271-38F5D0D691D2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CD7B9-D08C-4DDD-9B78-D6E170E27706}" type="pres">
      <dgm:prSet presAssocID="{876E88A4-000D-45DB-A271-38F5D0D691D2}" presName="aSpace2" presStyleCnt="0"/>
      <dgm:spPr/>
      <dgm:t>
        <a:bodyPr/>
        <a:lstStyle/>
        <a:p>
          <a:endParaRPr lang="ru-RU"/>
        </a:p>
      </dgm:t>
    </dgm:pt>
    <dgm:pt modelId="{F7C89A34-7AD5-4D3B-8522-2F1A5128D525}" type="pres">
      <dgm:prSet presAssocID="{EA374BBB-7E4D-42BB-AB74-25B778B3F221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7B933-00FF-42B0-83B7-63591FCB32AE}" type="pres">
      <dgm:prSet presAssocID="{EA374BBB-7E4D-42BB-AB74-25B778B3F221}" presName="aSpace2" presStyleCnt="0"/>
      <dgm:spPr/>
      <dgm:t>
        <a:bodyPr/>
        <a:lstStyle/>
        <a:p>
          <a:endParaRPr lang="ru-RU"/>
        </a:p>
      </dgm:t>
    </dgm:pt>
    <dgm:pt modelId="{B422E7AE-8E80-4135-B23C-237300B1DEEB}" type="pres">
      <dgm:prSet presAssocID="{FC79570F-8DBC-4BBF-BE72-D90DBA480664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F32A1-CB78-460F-A6FA-5E94FE3FFC12}" type="pres">
      <dgm:prSet presAssocID="{A338B0CE-1104-483B-9642-5BB24069F978}" presName="aSpace" presStyleCnt="0"/>
      <dgm:spPr/>
      <dgm:t>
        <a:bodyPr/>
        <a:lstStyle/>
        <a:p>
          <a:endParaRPr lang="ru-RU"/>
        </a:p>
      </dgm:t>
    </dgm:pt>
    <dgm:pt modelId="{2009BCB2-EC0C-488C-ACF3-62E0C5539C15}" type="pres">
      <dgm:prSet presAssocID="{CAB6A99E-8AA2-44C5-B3C4-D1A88C338556}" presName="compNode" presStyleCnt="0"/>
      <dgm:spPr/>
      <dgm:t>
        <a:bodyPr/>
        <a:lstStyle/>
        <a:p>
          <a:endParaRPr lang="ru-RU"/>
        </a:p>
      </dgm:t>
    </dgm:pt>
    <dgm:pt modelId="{3822D433-9B3C-4D19-8361-EAD25DE3029E}" type="pres">
      <dgm:prSet presAssocID="{CAB6A99E-8AA2-44C5-B3C4-D1A88C338556}" presName="aNode" presStyleLbl="bgShp" presStyleIdx="2" presStyleCnt="3"/>
      <dgm:spPr/>
      <dgm:t>
        <a:bodyPr/>
        <a:lstStyle/>
        <a:p>
          <a:endParaRPr lang="ru-RU"/>
        </a:p>
      </dgm:t>
    </dgm:pt>
    <dgm:pt modelId="{A43889D7-C44D-4815-84B0-C961092BA1D6}" type="pres">
      <dgm:prSet presAssocID="{CAB6A99E-8AA2-44C5-B3C4-D1A88C338556}" presName="textNode" presStyleLbl="bgShp" presStyleIdx="2" presStyleCnt="3"/>
      <dgm:spPr/>
      <dgm:t>
        <a:bodyPr/>
        <a:lstStyle/>
        <a:p>
          <a:endParaRPr lang="ru-RU"/>
        </a:p>
      </dgm:t>
    </dgm:pt>
    <dgm:pt modelId="{FED980FF-D162-4514-A8F4-0AB1358EA5D7}" type="pres">
      <dgm:prSet presAssocID="{CAB6A99E-8AA2-44C5-B3C4-D1A88C338556}" presName="compChildNode" presStyleCnt="0"/>
      <dgm:spPr/>
      <dgm:t>
        <a:bodyPr/>
        <a:lstStyle/>
        <a:p>
          <a:endParaRPr lang="ru-RU"/>
        </a:p>
      </dgm:t>
    </dgm:pt>
    <dgm:pt modelId="{CFF16588-2643-4E79-A104-B0FC3B6A8709}" type="pres">
      <dgm:prSet presAssocID="{CAB6A99E-8AA2-44C5-B3C4-D1A88C338556}" presName="theInnerList" presStyleCnt="0"/>
      <dgm:spPr/>
      <dgm:t>
        <a:bodyPr/>
        <a:lstStyle/>
        <a:p>
          <a:endParaRPr lang="ru-RU"/>
        </a:p>
      </dgm:t>
    </dgm:pt>
    <dgm:pt modelId="{774E3FFC-2AD5-45C5-8D5F-74B73930BC08}" type="pres">
      <dgm:prSet presAssocID="{9195BF60-B446-49F8-BC83-553B4F8A46E7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9E6A1-9FC2-40FB-A1FF-50C9E1F64867}" type="pres">
      <dgm:prSet presAssocID="{9195BF60-B446-49F8-BC83-553B4F8A46E7}" presName="aSpace2" presStyleCnt="0"/>
      <dgm:spPr/>
      <dgm:t>
        <a:bodyPr/>
        <a:lstStyle/>
        <a:p>
          <a:endParaRPr lang="ru-RU"/>
        </a:p>
      </dgm:t>
    </dgm:pt>
    <dgm:pt modelId="{AAEF3222-D122-4D41-B071-DD1F36268F7C}" type="pres">
      <dgm:prSet presAssocID="{5E50FD01-CDB5-4E4C-A829-7F2F05FF466C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A0B89F-5870-43B4-8178-A78AF39A3900}" type="pres">
      <dgm:prSet presAssocID="{5E50FD01-CDB5-4E4C-A829-7F2F05FF466C}" presName="aSpace2" presStyleCnt="0"/>
      <dgm:spPr/>
      <dgm:t>
        <a:bodyPr/>
        <a:lstStyle/>
        <a:p>
          <a:endParaRPr lang="ru-RU"/>
        </a:p>
      </dgm:t>
    </dgm:pt>
    <dgm:pt modelId="{5D36BD5A-183F-4F09-95A2-789BD2067324}" type="pres">
      <dgm:prSet presAssocID="{1E2117ED-6F8B-43E3-8181-6E733A056FC4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717997-AB83-44CA-8D6A-BE8ADFEAF88D}" type="presOf" srcId="{A338B0CE-1104-483B-9642-5BB24069F978}" destId="{CA68EE23-1CE7-4A7A-9868-3B839EE0B3F3}" srcOrd="1" destOrd="0" presId="urn:microsoft.com/office/officeart/2005/8/layout/lProcess2#1"/>
    <dgm:cxn modelId="{275629C5-0502-47E8-921A-EEB4D8398BE9}" srcId="{A338B0CE-1104-483B-9642-5BB24069F978}" destId="{876E88A4-000D-45DB-A271-38F5D0D691D2}" srcOrd="0" destOrd="0" parTransId="{233BEBBA-30AE-4D91-BC1D-A77A284304F5}" sibTransId="{75A3A30F-F1C2-475A-ADC7-906C25C1EB28}"/>
    <dgm:cxn modelId="{416ED0F1-20A2-40F6-96BF-2D1E8CD951DF}" type="presOf" srcId="{0418AF64-B547-4FFE-87F2-1902BA70F6B9}" destId="{DD19FA38-5C40-46BE-A7A9-D49002119E3D}" srcOrd="0" destOrd="0" presId="urn:microsoft.com/office/officeart/2005/8/layout/lProcess2#1"/>
    <dgm:cxn modelId="{7C397E07-07C5-496D-A3CB-9A5FB26D6B39}" type="presOf" srcId="{EA374BBB-7E4D-42BB-AB74-25B778B3F221}" destId="{F7C89A34-7AD5-4D3B-8522-2F1A5128D525}" srcOrd="0" destOrd="0" presId="urn:microsoft.com/office/officeart/2005/8/layout/lProcess2#1"/>
    <dgm:cxn modelId="{DC26DD8E-E1F6-4B0A-9C04-7EDF462E185E}" type="presOf" srcId="{3773A92A-28DE-4AC9-9A81-FF9356003B4B}" destId="{571097C8-67AC-4F41-8E95-594D2694B54B}" srcOrd="0" destOrd="0" presId="urn:microsoft.com/office/officeart/2005/8/layout/lProcess2#1"/>
    <dgm:cxn modelId="{0440F659-1633-4A3A-A2AE-44AF962F1B05}" type="presOf" srcId="{CB27FB84-7828-4DD8-84EF-5E8A340FF32F}" destId="{9721B303-E918-44E8-9193-F44725F186AC}" srcOrd="1" destOrd="0" presId="urn:microsoft.com/office/officeart/2005/8/layout/lProcess2#1"/>
    <dgm:cxn modelId="{2CA4CFD4-AE0A-47BD-AF53-0170B6507D31}" srcId="{A338B0CE-1104-483B-9642-5BB24069F978}" destId="{EA374BBB-7E4D-42BB-AB74-25B778B3F221}" srcOrd="1" destOrd="0" parTransId="{CBABFA52-3B31-4B7E-8C69-C4A0BF044765}" sibTransId="{0FAE571F-4D82-4654-8BCC-CBF514031E56}"/>
    <dgm:cxn modelId="{038FE478-5BD2-4623-9322-5115950BB957}" srcId="{FB598B81-02AE-4136-AE1F-DA2C65C41A89}" destId="{CAB6A99E-8AA2-44C5-B3C4-D1A88C338556}" srcOrd="2" destOrd="0" parTransId="{C014FCA8-B168-4465-B520-591EF120D5E7}" sibTransId="{E3D547A8-7D8F-419A-B980-6BC887C2A486}"/>
    <dgm:cxn modelId="{090AFA07-5F03-4C8B-A9CD-28E701198668}" type="presOf" srcId="{9195BF60-B446-49F8-BC83-553B4F8A46E7}" destId="{774E3FFC-2AD5-45C5-8D5F-74B73930BC08}" srcOrd="0" destOrd="0" presId="urn:microsoft.com/office/officeart/2005/8/layout/lProcess2#1"/>
    <dgm:cxn modelId="{D24D64D1-7CC9-4893-B4CA-DADD36697356}" srcId="{CB27FB84-7828-4DD8-84EF-5E8A340FF32F}" destId="{0418AF64-B547-4FFE-87F2-1902BA70F6B9}" srcOrd="2" destOrd="0" parTransId="{DDC4EF57-24A2-4EFB-8C3C-19701B604AB1}" sibTransId="{59D289F8-41B3-45CE-8761-97A53D9C716E}"/>
    <dgm:cxn modelId="{90AF3FDF-2A01-4A9B-BA53-9DB19661C2A4}" srcId="{CAB6A99E-8AA2-44C5-B3C4-D1A88C338556}" destId="{9195BF60-B446-49F8-BC83-553B4F8A46E7}" srcOrd="0" destOrd="0" parTransId="{FF3FD459-8471-4C04-A705-26F35D138A33}" sibTransId="{98DBD790-AF62-486B-92D2-4CA6404BA328}"/>
    <dgm:cxn modelId="{00827E6D-A40F-4D46-AA0D-749EE2BCBF8C}" srcId="{CAB6A99E-8AA2-44C5-B3C4-D1A88C338556}" destId="{5E50FD01-CDB5-4E4C-A829-7F2F05FF466C}" srcOrd="1" destOrd="0" parTransId="{6124D78D-C993-4262-948F-9D6CCE664EEF}" sibTransId="{69479619-B4A2-4B46-A7E1-912DEEC70963}"/>
    <dgm:cxn modelId="{008D001B-65F7-45D8-B67A-40C535E4ABCB}" type="presOf" srcId="{CAB6A99E-8AA2-44C5-B3C4-D1A88C338556}" destId="{A43889D7-C44D-4815-84B0-C961092BA1D6}" srcOrd="1" destOrd="0" presId="urn:microsoft.com/office/officeart/2005/8/layout/lProcess2#1"/>
    <dgm:cxn modelId="{07F72FC3-68BC-4EE6-820E-13AE68DB7D29}" type="presOf" srcId="{FB598B81-02AE-4136-AE1F-DA2C65C41A89}" destId="{FC3B304E-489A-4826-A0AE-3B7FEA5B6661}" srcOrd="0" destOrd="0" presId="urn:microsoft.com/office/officeart/2005/8/layout/lProcess2#1"/>
    <dgm:cxn modelId="{63A4B094-B174-40F1-88A9-46A5159FB3D9}" type="presOf" srcId="{CAB6A99E-8AA2-44C5-B3C4-D1A88C338556}" destId="{3822D433-9B3C-4D19-8361-EAD25DE3029E}" srcOrd="0" destOrd="0" presId="urn:microsoft.com/office/officeart/2005/8/layout/lProcess2#1"/>
    <dgm:cxn modelId="{895D4DD5-5ABA-4665-945F-9658BD325FDB}" srcId="{CB27FB84-7828-4DD8-84EF-5E8A340FF32F}" destId="{3773A92A-28DE-4AC9-9A81-FF9356003B4B}" srcOrd="1" destOrd="0" parTransId="{7197C7BF-4461-4426-9104-3148A2C417F2}" sibTransId="{665838DF-9667-40AF-8E61-2103F3CCD01D}"/>
    <dgm:cxn modelId="{DEEA9C37-D12C-4295-9144-54640F4291B0}" type="presOf" srcId="{75C1BE97-9BEE-4AAB-A97D-3B25F7094C71}" destId="{DC46F4F0-32EC-4B5C-8549-2376002EC6E2}" srcOrd="0" destOrd="0" presId="urn:microsoft.com/office/officeart/2005/8/layout/lProcess2#1"/>
    <dgm:cxn modelId="{452F899B-06E4-4673-9A00-C17D57B75AAB}" srcId="{CAB6A99E-8AA2-44C5-B3C4-D1A88C338556}" destId="{1E2117ED-6F8B-43E3-8181-6E733A056FC4}" srcOrd="2" destOrd="0" parTransId="{80FCB90A-F7A3-4477-A430-866BD7BF9E53}" sibTransId="{5CC7DA2C-C2B6-4A9C-BE31-C187ED368A4B}"/>
    <dgm:cxn modelId="{95D132BF-F185-4930-89CB-F3FE45C4D82B}" type="presOf" srcId="{FC79570F-8DBC-4BBF-BE72-D90DBA480664}" destId="{B422E7AE-8E80-4135-B23C-237300B1DEEB}" srcOrd="0" destOrd="0" presId="urn:microsoft.com/office/officeart/2005/8/layout/lProcess2#1"/>
    <dgm:cxn modelId="{AD8BCCD0-FE50-4467-9CE6-CF838EB69A70}" srcId="{FB598B81-02AE-4136-AE1F-DA2C65C41A89}" destId="{CB27FB84-7828-4DD8-84EF-5E8A340FF32F}" srcOrd="0" destOrd="0" parTransId="{5DD7547D-6EFC-4978-8815-6F09A3FFFC6B}" sibTransId="{4B803734-C3C2-4F62-8AC9-A6FCA507E4EA}"/>
    <dgm:cxn modelId="{BBEE50F2-FDED-4AF5-9B1A-B1F01F5437E6}" type="presOf" srcId="{A338B0CE-1104-483B-9642-5BB24069F978}" destId="{4575CCA1-32D3-44EE-AC9C-084C34CAB5C5}" srcOrd="0" destOrd="0" presId="urn:microsoft.com/office/officeart/2005/8/layout/lProcess2#1"/>
    <dgm:cxn modelId="{D1104EDA-D640-46EA-B96C-1AA72BA4501E}" type="presOf" srcId="{CB27FB84-7828-4DD8-84EF-5E8A340FF32F}" destId="{04908B2C-437C-40FA-80FF-D2030DBE5F6E}" srcOrd="0" destOrd="0" presId="urn:microsoft.com/office/officeart/2005/8/layout/lProcess2#1"/>
    <dgm:cxn modelId="{6E7E56AF-1556-4F6B-BDF9-BD8A98A943A6}" srcId="{CB27FB84-7828-4DD8-84EF-5E8A340FF32F}" destId="{75C1BE97-9BEE-4AAB-A97D-3B25F7094C71}" srcOrd="0" destOrd="0" parTransId="{583897E6-E010-4C6F-8DB4-1A52C4AEB413}" sibTransId="{4EBCF855-6C7C-49B3-B4BB-5471CBD6A6F6}"/>
    <dgm:cxn modelId="{C0CCD93C-D3B0-4FF2-9EC2-645CE5116DBC}" type="presOf" srcId="{5E50FD01-CDB5-4E4C-A829-7F2F05FF466C}" destId="{AAEF3222-D122-4D41-B071-DD1F36268F7C}" srcOrd="0" destOrd="0" presId="urn:microsoft.com/office/officeart/2005/8/layout/lProcess2#1"/>
    <dgm:cxn modelId="{B9DDB884-BEE0-4B41-9579-63022FF9595D}" srcId="{A338B0CE-1104-483B-9642-5BB24069F978}" destId="{FC79570F-8DBC-4BBF-BE72-D90DBA480664}" srcOrd="2" destOrd="0" parTransId="{A6696A83-A60C-4215-9D92-F6B3C69FEBB0}" sibTransId="{49B9B69D-1951-4175-915E-F19480CEB03C}"/>
    <dgm:cxn modelId="{6E2BE902-8630-4077-A459-A74105D72D13}" type="presOf" srcId="{876E88A4-000D-45DB-A271-38F5D0D691D2}" destId="{771C54E6-F3B7-4393-A450-C050862B1284}" srcOrd="0" destOrd="0" presId="urn:microsoft.com/office/officeart/2005/8/layout/lProcess2#1"/>
    <dgm:cxn modelId="{DEBAED53-7024-407A-A38E-56DAD4459CFE}" type="presOf" srcId="{1E2117ED-6F8B-43E3-8181-6E733A056FC4}" destId="{5D36BD5A-183F-4F09-95A2-789BD2067324}" srcOrd="0" destOrd="0" presId="urn:microsoft.com/office/officeart/2005/8/layout/lProcess2#1"/>
    <dgm:cxn modelId="{048FE735-2A15-4270-94EF-A190133F5771}" srcId="{FB598B81-02AE-4136-AE1F-DA2C65C41A89}" destId="{A338B0CE-1104-483B-9642-5BB24069F978}" srcOrd="1" destOrd="0" parTransId="{8EFD5D2E-9C15-4CF0-919A-8A04F742615D}" sibTransId="{8DDB3552-DE05-4BC6-AF4E-3C3242A00ACD}"/>
    <dgm:cxn modelId="{8FFD777D-6423-4B27-8403-9A91B8C293ED}" type="presParOf" srcId="{FC3B304E-489A-4826-A0AE-3B7FEA5B6661}" destId="{1C0174C0-8917-4D18-B383-6F739DD4DD82}" srcOrd="0" destOrd="0" presId="urn:microsoft.com/office/officeart/2005/8/layout/lProcess2#1"/>
    <dgm:cxn modelId="{B3944805-F524-46A6-A468-EE1580F98461}" type="presParOf" srcId="{1C0174C0-8917-4D18-B383-6F739DD4DD82}" destId="{04908B2C-437C-40FA-80FF-D2030DBE5F6E}" srcOrd="0" destOrd="0" presId="urn:microsoft.com/office/officeart/2005/8/layout/lProcess2#1"/>
    <dgm:cxn modelId="{2635864C-D14B-4091-BA4F-1086E88F196E}" type="presParOf" srcId="{1C0174C0-8917-4D18-B383-6F739DD4DD82}" destId="{9721B303-E918-44E8-9193-F44725F186AC}" srcOrd="1" destOrd="0" presId="urn:microsoft.com/office/officeart/2005/8/layout/lProcess2#1"/>
    <dgm:cxn modelId="{45BA9BE5-CBBC-4819-8C5E-A53394B28E29}" type="presParOf" srcId="{1C0174C0-8917-4D18-B383-6F739DD4DD82}" destId="{0BDBD6DF-C225-47AD-9B0D-E9A32F7D9222}" srcOrd="2" destOrd="0" presId="urn:microsoft.com/office/officeart/2005/8/layout/lProcess2#1"/>
    <dgm:cxn modelId="{44B85589-4FEA-4BD0-99E4-34DB3923EF5E}" type="presParOf" srcId="{0BDBD6DF-C225-47AD-9B0D-E9A32F7D9222}" destId="{34C28726-699D-4342-A012-4DB9F7BC2704}" srcOrd="0" destOrd="0" presId="urn:microsoft.com/office/officeart/2005/8/layout/lProcess2#1"/>
    <dgm:cxn modelId="{B2B6A680-4E76-41C8-9F3F-FCEFDC679803}" type="presParOf" srcId="{34C28726-699D-4342-A012-4DB9F7BC2704}" destId="{DC46F4F0-32EC-4B5C-8549-2376002EC6E2}" srcOrd="0" destOrd="0" presId="urn:microsoft.com/office/officeart/2005/8/layout/lProcess2#1"/>
    <dgm:cxn modelId="{2D2984A5-84D5-4BD7-9F4D-DBF0A16520C5}" type="presParOf" srcId="{34C28726-699D-4342-A012-4DB9F7BC2704}" destId="{A751EFC4-43DC-4F16-8816-6A6DCBDE910D}" srcOrd="1" destOrd="0" presId="urn:microsoft.com/office/officeart/2005/8/layout/lProcess2#1"/>
    <dgm:cxn modelId="{ADDFCA81-8B70-4641-B0FA-6E95E50260EB}" type="presParOf" srcId="{34C28726-699D-4342-A012-4DB9F7BC2704}" destId="{571097C8-67AC-4F41-8E95-594D2694B54B}" srcOrd="2" destOrd="0" presId="urn:microsoft.com/office/officeart/2005/8/layout/lProcess2#1"/>
    <dgm:cxn modelId="{672FF695-4F12-45B8-9644-2CB40E8DE5DC}" type="presParOf" srcId="{34C28726-699D-4342-A012-4DB9F7BC2704}" destId="{A59EB0EC-3433-40D3-A1DD-0DC1DE398AC4}" srcOrd="3" destOrd="0" presId="urn:microsoft.com/office/officeart/2005/8/layout/lProcess2#1"/>
    <dgm:cxn modelId="{E5356797-43BF-4BF7-9E8E-92E857D8FAD9}" type="presParOf" srcId="{34C28726-699D-4342-A012-4DB9F7BC2704}" destId="{DD19FA38-5C40-46BE-A7A9-D49002119E3D}" srcOrd="4" destOrd="0" presId="urn:microsoft.com/office/officeart/2005/8/layout/lProcess2#1"/>
    <dgm:cxn modelId="{63714904-7E3B-44B0-99CF-EA424F233F41}" type="presParOf" srcId="{FC3B304E-489A-4826-A0AE-3B7FEA5B6661}" destId="{D26CF81B-C684-4680-8F27-AAF383AF6866}" srcOrd="1" destOrd="0" presId="urn:microsoft.com/office/officeart/2005/8/layout/lProcess2#1"/>
    <dgm:cxn modelId="{12274B98-C7A9-473E-8F1C-C0F5E88B559F}" type="presParOf" srcId="{FC3B304E-489A-4826-A0AE-3B7FEA5B6661}" destId="{00E2CDC5-16EF-4601-BB98-EB12E91BB13F}" srcOrd="2" destOrd="0" presId="urn:microsoft.com/office/officeart/2005/8/layout/lProcess2#1"/>
    <dgm:cxn modelId="{B5749752-3311-4F6B-8061-2E3EDAABC503}" type="presParOf" srcId="{00E2CDC5-16EF-4601-BB98-EB12E91BB13F}" destId="{4575CCA1-32D3-44EE-AC9C-084C34CAB5C5}" srcOrd="0" destOrd="0" presId="urn:microsoft.com/office/officeart/2005/8/layout/lProcess2#1"/>
    <dgm:cxn modelId="{1281F4AB-1309-49C4-8816-776625656740}" type="presParOf" srcId="{00E2CDC5-16EF-4601-BB98-EB12E91BB13F}" destId="{CA68EE23-1CE7-4A7A-9868-3B839EE0B3F3}" srcOrd="1" destOrd="0" presId="urn:microsoft.com/office/officeart/2005/8/layout/lProcess2#1"/>
    <dgm:cxn modelId="{167EB61A-868F-4EAA-BE38-BAAF02306951}" type="presParOf" srcId="{00E2CDC5-16EF-4601-BB98-EB12E91BB13F}" destId="{0A5E02CD-C0BF-4FAB-A640-FEF612787E6F}" srcOrd="2" destOrd="0" presId="urn:microsoft.com/office/officeart/2005/8/layout/lProcess2#1"/>
    <dgm:cxn modelId="{B4C37EB8-60F5-4F31-9F69-34AF68C9FBBB}" type="presParOf" srcId="{0A5E02CD-C0BF-4FAB-A640-FEF612787E6F}" destId="{3ACE8175-3E22-485A-910D-852E99021B25}" srcOrd="0" destOrd="0" presId="urn:microsoft.com/office/officeart/2005/8/layout/lProcess2#1"/>
    <dgm:cxn modelId="{C86E6EBF-A322-4E16-BCBC-EFBB47C4E5B5}" type="presParOf" srcId="{3ACE8175-3E22-485A-910D-852E99021B25}" destId="{771C54E6-F3B7-4393-A450-C050862B1284}" srcOrd="0" destOrd="0" presId="urn:microsoft.com/office/officeart/2005/8/layout/lProcess2#1"/>
    <dgm:cxn modelId="{B0B9F8C3-33C4-43B2-A5C2-66C473E58A08}" type="presParOf" srcId="{3ACE8175-3E22-485A-910D-852E99021B25}" destId="{15FCD7B9-D08C-4DDD-9B78-D6E170E27706}" srcOrd="1" destOrd="0" presId="urn:microsoft.com/office/officeart/2005/8/layout/lProcess2#1"/>
    <dgm:cxn modelId="{9B0F865F-7391-4D99-B561-D4F432A15D5D}" type="presParOf" srcId="{3ACE8175-3E22-485A-910D-852E99021B25}" destId="{F7C89A34-7AD5-4D3B-8522-2F1A5128D525}" srcOrd="2" destOrd="0" presId="urn:microsoft.com/office/officeart/2005/8/layout/lProcess2#1"/>
    <dgm:cxn modelId="{0F4AD56E-D7EB-4A9E-8F3B-B3DA915282DB}" type="presParOf" srcId="{3ACE8175-3E22-485A-910D-852E99021B25}" destId="{F397B933-00FF-42B0-83B7-63591FCB32AE}" srcOrd="3" destOrd="0" presId="urn:microsoft.com/office/officeart/2005/8/layout/lProcess2#1"/>
    <dgm:cxn modelId="{D49CD085-E9F3-464A-A0DB-CF25559F81A7}" type="presParOf" srcId="{3ACE8175-3E22-485A-910D-852E99021B25}" destId="{B422E7AE-8E80-4135-B23C-237300B1DEEB}" srcOrd="4" destOrd="0" presId="urn:microsoft.com/office/officeart/2005/8/layout/lProcess2#1"/>
    <dgm:cxn modelId="{94F2BEF3-AC68-4F47-B802-9686CD24CC9B}" type="presParOf" srcId="{FC3B304E-489A-4826-A0AE-3B7FEA5B6661}" destId="{3B8F32A1-CB78-460F-A6FA-5E94FE3FFC12}" srcOrd="3" destOrd="0" presId="urn:microsoft.com/office/officeart/2005/8/layout/lProcess2#1"/>
    <dgm:cxn modelId="{47A7C62F-9AF3-4B39-9E9E-17A9B298267C}" type="presParOf" srcId="{FC3B304E-489A-4826-A0AE-3B7FEA5B6661}" destId="{2009BCB2-EC0C-488C-ACF3-62E0C5539C15}" srcOrd="4" destOrd="0" presId="urn:microsoft.com/office/officeart/2005/8/layout/lProcess2#1"/>
    <dgm:cxn modelId="{59D85CC9-9D48-4733-8611-5886683BDEC1}" type="presParOf" srcId="{2009BCB2-EC0C-488C-ACF3-62E0C5539C15}" destId="{3822D433-9B3C-4D19-8361-EAD25DE3029E}" srcOrd="0" destOrd="0" presId="urn:microsoft.com/office/officeart/2005/8/layout/lProcess2#1"/>
    <dgm:cxn modelId="{5A101333-F85F-45FE-954E-B07FB6A2988C}" type="presParOf" srcId="{2009BCB2-EC0C-488C-ACF3-62E0C5539C15}" destId="{A43889D7-C44D-4815-84B0-C961092BA1D6}" srcOrd="1" destOrd="0" presId="urn:microsoft.com/office/officeart/2005/8/layout/lProcess2#1"/>
    <dgm:cxn modelId="{C99FDB33-935F-4457-89F6-DD3EBDD451B5}" type="presParOf" srcId="{2009BCB2-EC0C-488C-ACF3-62E0C5539C15}" destId="{FED980FF-D162-4514-A8F4-0AB1358EA5D7}" srcOrd="2" destOrd="0" presId="urn:microsoft.com/office/officeart/2005/8/layout/lProcess2#1"/>
    <dgm:cxn modelId="{87717604-6E87-44C7-B57F-F0088C85D8E5}" type="presParOf" srcId="{FED980FF-D162-4514-A8F4-0AB1358EA5D7}" destId="{CFF16588-2643-4E79-A104-B0FC3B6A8709}" srcOrd="0" destOrd="0" presId="urn:microsoft.com/office/officeart/2005/8/layout/lProcess2#1"/>
    <dgm:cxn modelId="{F1698B42-953E-480C-9B42-F73133FFC250}" type="presParOf" srcId="{CFF16588-2643-4E79-A104-B0FC3B6A8709}" destId="{774E3FFC-2AD5-45C5-8D5F-74B73930BC08}" srcOrd="0" destOrd="0" presId="urn:microsoft.com/office/officeart/2005/8/layout/lProcess2#1"/>
    <dgm:cxn modelId="{4169D632-3DF4-4E43-B133-B646A4A69A40}" type="presParOf" srcId="{CFF16588-2643-4E79-A104-B0FC3B6A8709}" destId="{38C9E6A1-9FC2-40FB-A1FF-50C9E1F64867}" srcOrd="1" destOrd="0" presId="urn:microsoft.com/office/officeart/2005/8/layout/lProcess2#1"/>
    <dgm:cxn modelId="{AD2AE9EE-F65A-4723-9FC9-6B65B8022F3E}" type="presParOf" srcId="{CFF16588-2643-4E79-A104-B0FC3B6A8709}" destId="{AAEF3222-D122-4D41-B071-DD1F36268F7C}" srcOrd="2" destOrd="0" presId="urn:microsoft.com/office/officeart/2005/8/layout/lProcess2#1"/>
    <dgm:cxn modelId="{3539CE4C-DA72-4A1E-8E6A-85AB5C1043F3}" type="presParOf" srcId="{CFF16588-2643-4E79-A104-B0FC3B6A8709}" destId="{E1A0B89F-5870-43B4-8178-A78AF39A3900}" srcOrd="3" destOrd="0" presId="urn:microsoft.com/office/officeart/2005/8/layout/lProcess2#1"/>
    <dgm:cxn modelId="{9C13D5A1-4D0D-4AAF-9ADE-F153EB738AEA}" type="presParOf" srcId="{CFF16588-2643-4E79-A104-B0FC3B6A8709}" destId="{5D36BD5A-183F-4F09-95A2-789BD2067324}" srcOrd="4" destOrd="0" presId="urn:microsoft.com/office/officeart/2005/8/layout/lProcess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20BFE4-0B50-4633-826F-526D8F754ED2}" type="doc">
      <dgm:prSet loTypeId="urn:microsoft.com/office/officeart/2005/8/layout/bProcess4#1" loCatId="process" qsTypeId="urn:microsoft.com/office/officeart/2005/8/quickstyle/simple2#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ECA6FA7-D1FC-405C-8839-86A23F9C2A38}">
      <dgm:prSet phldrT="[Текст]" custT="1"/>
      <dgm:spPr/>
      <dgm:t>
        <a:bodyPr/>
        <a:lstStyle/>
        <a:p>
          <a:r>
            <a:rPr lang="ru-RU" sz="2000" b="0" i="0" dirty="0" smtClean="0">
              <a:latin typeface="Arial Narrow" panose="020B0606020202030204" pitchFamily="34" charset="0"/>
            </a:rPr>
            <a:t>верховенство Конституции и законов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1084F526-F577-4133-BD51-B0CB6113AA56}" type="parTrans" cxnId="{EEE868E4-C817-4F7E-9404-F03F2E7BD501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859737B-8C85-498C-B0A6-D137905B6283}" type="sibTrans" cxnId="{EEE868E4-C817-4F7E-9404-F03F2E7BD501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381C33B-2C36-4168-AB4C-58EA6A72CF90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0" i="0" dirty="0" smtClean="0">
              <a:latin typeface="Arial Narrow" panose="020B0606020202030204" pitchFamily="34" charset="0"/>
            </a:rPr>
            <a:t>возрождение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0" i="0" smtClean="0">
              <a:latin typeface="Arial Narrow" panose="020B0606020202030204" pitchFamily="34" charset="0"/>
            </a:rPr>
            <a:t>культуры</a:t>
          </a:r>
          <a:r>
            <a:rPr lang="ru-RU" sz="2000" b="0" i="0" dirty="0" smtClean="0">
              <a:latin typeface="Arial Narrow" panose="020B0606020202030204" pitchFamily="34" charset="0"/>
            </a:rPr>
            <a:t>, языка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AE863A6A-A7BC-4DD5-8462-4F3F0B787F99}" type="parTrans" cxnId="{97E70E2E-1EF9-40DD-A3DE-914CCC780286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7E06728-3BDF-4A94-9673-996CD6CE8A9F}" type="sibTrans" cxnId="{97E70E2E-1EF9-40DD-A3DE-914CCC780286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06B058B-85A8-4610-854A-3F08D4F2CDE4}">
      <dgm:prSet phldrT="[Текст]" custT="1"/>
      <dgm:spPr/>
      <dgm:t>
        <a:bodyPr/>
        <a:lstStyle/>
        <a:p>
          <a:r>
            <a:rPr lang="ru-RU" sz="2000" b="0" i="0" dirty="0" smtClean="0">
              <a:latin typeface="Arial Narrow" panose="020B0606020202030204" pitchFamily="34" charset="0"/>
            </a:rPr>
            <a:t>природные ресурсы собственность РК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4B8428BD-16F8-434C-A2B5-23B1EE326635}" type="parTrans" cxnId="{A9CD81E3-E3D6-4097-B38F-EBF0A353A7E0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42E3265-78B2-4B05-BC86-D432510A7200}" type="sibTrans" cxnId="{A9CD81E3-E3D6-4097-B38F-EBF0A353A7E0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C443AEF-E715-4522-80A6-042C8527BB8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0" i="0" smtClean="0">
              <a:latin typeface="Arial Narrow" panose="020B0606020202030204" pitchFamily="34" charset="0"/>
            </a:rPr>
            <a:t>запрет на испытание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0" i="0" smtClean="0">
              <a:latin typeface="Arial Narrow" panose="020B0606020202030204" pitchFamily="34" charset="0"/>
            </a:rPr>
            <a:t>ядерного оружия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A11D0ACC-E5E9-4C2C-A975-150982745E01}" type="parTrans" cxnId="{FA7048A3-6A5B-4F1A-B2FE-3BC7FECC9467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4C02A3A-BCF6-4EDA-9226-B0A30922709D}" type="sibTrans" cxnId="{FA7048A3-6A5B-4F1A-B2FE-3BC7FECC9467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CF8E12BA-3437-4D90-A956-80AC0CEEE1A4}">
      <dgm:prSet phldrT="[Текст]" custT="1"/>
      <dgm:spPr/>
      <dgm:t>
        <a:bodyPr/>
        <a:lstStyle/>
        <a:p>
          <a:r>
            <a:rPr lang="ru-RU" sz="2000" b="0" i="0" dirty="0" smtClean="0">
              <a:latin typeface="Arial Narrow" panose="020B0606020202030204" pitchFamily="34" charset="0"/>
            </a:rPr>
            <a:t>право на самоуправление 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4507248A-9AE0-4FF1-97C3-60EAA8EE6FCD}" type="parTrans" cxnId="{96FF9F68-BA77-4648-AC87-284C1517E8E7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7EBDAFA-D378-4C4F-8AD8-0C1EB993A920}" type="sibTrans" cxnId="{96FF9F68-BA77-4648-AC87-284C1517E8E7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3F202B4-008D-485B-AD0F-E2FB3FE83A92}">
      <dgm:prSet phldrT="[Текст]" custT="1"/>
      <dgm:spPr/>
      <dgm:t>
        <a:bodyPr/>
        <a:lstStyle/>
        <a:p>
          <a:r>
            <a:rPr lang="ru-RU" sz="2000" b="0" i="0" dirty="0" smtClean="0">
              <a:latin typeface="Arial Narrow" panose="020B0606020202030204" pitchFamily="34" charset="0"/>
            </a:rPr>
            <a:t>унитарное государство, целостность территории </a:t>
          </a:r>
        </a:p>
      </dgm:t>
    </dgm:pt>
    <dgm:pt modelId="{B6C73396-AC08-4CCE-9F6F-A1B85D72BD2E}" type="parTrans" cxnId="{01F1DAA2-110C-4A84-84CB-4DF5271ADDCC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8148F13-6620-4412-AE7D-4461542BA31D}" type="sibTrans" cxnId="{01F1DAA2-110C-4A84-84CB-4DF5271ADDCC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73533D5-89CE-4A7A-9B68-CA91C8210BB9}" type="pres">
      <dgm:prSet presAssocID="{4320BFE4-0B50-4633-826F-526D8F754ED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BD1EB11-318C-4BB5-A372-E14B0675F508}" type="pres">
      <dgm:prSet presAssocID="{5ECA6FA7-D1FC-405C-8839-86A23F9C2A38}" presName="compNode" presStyleCnt="0"/>
      <dgm:spPr/>
      <dgm:t>
        <a:bodyPr/>
        <a:lstStyle/>
        <a:p>
          <a:endParaRPr lang="ru-RU"/>
        </a:p>
      </dgm:t>
    </dgm:pt>
    <dgm:pt modelId="{B5140D77-983F-4598-B757-1B8186E6E32C}" type="pres">
      <dgm:prSet presAssocID="{5ECA6FA7-D1FC-405C-8839-86A23F9C2A38}" presName="dummyConnPt" presStyleCnt="0"/>
      <dgm:spPr/>
      <dgm:t>
        <a:bodyPr/>
        <a:lstStyle/>
        <a:p>
          <a:endParaRPr lang="ru-RU"/>
        </a:p>
      </dgm:t>
    </dgm:pt>
    <dgm:pt modelId="{977570DA-F9B1-474B-8FD3-D332C872F664}" type="pres">
      <dgm:prSet presAssocID="{5ECA6FA7-D1FC-405C-8839-86A23F9C2A38}" presName="node" presStyleLbl="node1" presStyleIdx="0" presStyleCnt="6" custScaleX="127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06E8E-AB39-460F-8CF0-1AA507C3EF42}" type="pres">
      <dgm:prSet presAssocID="{D859737B-8C85-498C-B0A6-D137905B6283}" presName="sibTrans" presStyleLbl="bgSibTrans2D1" presStyleIdx="0" presStyleCnt="5"/>
      <dgm:spPr/>
      <dgm:t>
        <a:bodyPr/>
        <a:lstStyle/>
        <a:p>
          <a:endParaRPr lang="ru-RU"/>
        </a:p>
      </dgm:t>
    </dgm:pt>
    <dgm:pt modelId="{37FC14C4-0556-4A60-9594-D9D3F276EE93}" type="pres">
      <dgm:prSet presAssocID="{F381C33B-2C36-4168-AB4C-58EA6A72CF90}" presName="compNode" presStyleCnt="0"/>
      <dgm:spPr/>
      <dgm:t>
        <a:bodyPr/>
        <a:lstStyle/>
        <a:p>
          <a:endParaRPr lang="ru-RU"/>
        </a:p>
      </dgm:t>
    </dgm:pt>
    <dgm:pt modelId="{1885296C-724E-481F-9A91-951A309A0852}" type="pres">
      <dgm:prSet presAssocID="{F381C33B-2C36-4168-AB4C-58EA6A72CF90}" presName="dummyConnPt" presStyleCnt="0"/>
      <dgm:spPr/>
      <dgm:t>
        <a:bodyPr/>
        <a:lstStyle/>
        <a:p>
          <a:endParaRPr lang="ru-RU"/>
        </a:p>
      </dgm:t>
    </dgm:pt>
    <dgm:pt modelId="{16C42466-5992-4F19-9216-5FB5AD132E34}" type="pres">
      <dgm:prSet presAssocID="{F381C33B-2C36-4168-AB4C-58EA6A72CF90}" presName="node" presStyleLbl="node1" presStyleIdx="1" presStyleCnt="6" custScaleX="126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C51C91-85D0-49C8-B3F5-48149E8D0733}" type="pres">
      <dgm:prSet presAssocID="{57E06728-3BDF-4A94-9673-996CD6CE8A9F}" presName="sibTrans" presStyleLbl="bgSibTrans2D1" presStyleIdx="1" presStyleCnt="5"/>
      <dgm:spPr/>
      <dgm:t>
        <a:bodyPr/>
        <a:lstStyle/>
        <a:p>
          <a:endParaRPr lang="ru-RU"/>
        </a:p>
      </dgm:t>
    </dgm:pt>
    <dgm:pt modelId="{DB00941E-F4EE-43C6-8D78-A9185EE5D76E}" type="pres">
      <dgm:prSet presAssocID="{606B058B-85A8-4610-854A-3F08D4F2CDE4}" presName="compNode" presStyleCnt="0"/>
      <dgm:spPr/>
      <dgm:t>
        <a:bodyPr/>
        <a:lstStyle/>
        <a:p>
          <a:endParaRPr lang="ru-RU"/>
        </a:p>
      </dgm:t>
    </dgm:pt>
    <dgm:pt modelId="{83EB2129-0AE9-49A6-9149-790FA6A6249E}" type="pres">
      <dgm:prSet presAssocID="{606B058B-85A8-4610-854A-3F08D4F2CDE4}" presName="dummyConnPt" presStyleCnt="0"/>
      <dgm:spPr/>
      <dgm:t>
        <a:bodyPr/>
        <a:lstStyle/>
        <a:p>
          <a:endParaRPr lang="ru-RU"/>
        </a:p>
      </dgm:t>
    </dgm:pt>
    <dgm:pt modelId="{9063F40A-D704-4EF7-B786-57833C66E0D2}" type="pres">
      <dgm:prSet presAssocID="{606B058B-85A8-4610-854A-3F08D4F2CDE4}" presName="node" presStyleLbl="node1" presStyleIdx="2" presStyleCnt="6" custScaleX="125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2EFC7-52D3-4A81-A552-6A4BD57FF945}" type="pres">
      <dgm:prSet presAssocID="{742E3265-78B2-4B05-BC86-D432510A7200}" presName="sibTrans" presStyleLbl="bgSibTrans2D1" presStyleIdx="2" presStyleCnt="5"/>
      <dgm:spPr/>
      <dgm:t>
        <a:bodyPr/>
        <a:lstStyle/>
        <a:p>
          <a:endParaRPr lang="ru-RU"/>
        </a:p>
      </dgm:t>
    </dgm:pt>
    <dgm:pt modelId="{AB5D2876-420D-4A1D-914D-714CFBB3E236}" type="pres">
      <dgm:prSet presAssocID="{BC443AEF-E715-4522-80A6-042C8527BB8D}" presName="compNode" presStyleCnt="0"/>
      <dgm:spPr/>
      <dgm:t>
        <a:bodyPr/>
        <a:lstStyle/>
        <a:p>
          <a:endParaRPr lang="ru-RU"/>
        </a:p>
      </dgm:t>
    </dgm:pt>
    <dgm:pt modelId="{51EA997C-CE16-40CA-B9F8-29EA3BE28883}" type="pres">
      <dgm:prSet presAssocID="{BC443AEF-E715-4522-80A6-042C8527BB8D}" presName="dummyConnPt" presStyleCnt="0"/>
      <dgm:spPr/>
      <dgm:t>
        <a:bodyPr/>
        <a:lstStyle/>
        <a:p>
          <a:endParaRPr lang="ru-RU"/>
        </a:p>
      </dgm:t>
    </dgm:pt>
    <dgm:pt modelId="{B76B9830-EDDA-4E2E-98EA-947A481B024A}" type="pres">
      <dgm:prSet presAssocID="{BC443AEF-E715-4522-80A6-042C8527BB8D}" presName="node" presStyleLbl="node1" presStyleIdx="3" presStyleCnt="6" custScaleX="130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9AC74-CC41-47F9-B18D-82A7B801AF0D}" type="pres">
      <dgm:prSet presAssocID="{94C02A3A-BCF6-4EDA-9226-B0A30922709D}" presName="sibTrans" presStyleLbl="bgSibTrans2D1" presStyleIdx="3" presStyleCnt="5"/>
      <dgm:spPr/>
      <dgm:t>
        <a:bodyPr/>
        <a:lstStyle/>
        <a:p>
          <a:endParaRPr lang="ru-RU"/>
        </a:p>
      </dgm:t>
    </dgm:pt>
    <dgm:pt modelId="{CF69EC7E-0D55-4459-8D81-CD34C7698818}" type="pres">
      <dgm:prSet presAssocID="{CF8E12BA-3437-4D90-A956-80AC0CEEE1A4}" presName="compNode" presStyleCnt="0"/>
      <dgm:spPr/>
      <dgm:t>
        <a:bodyPr/>
        <a:lstStyle/>
        <a:p>
          <a:endParaRPr lang="ru-RU"/>
        </a:p>
      </dgm:t>
    </dgm:pt>
    <dgm:pt modelId="{27851AC2-BBA5-4E13-A3D0-A4D1BAB2277F}" type="pres">
      <dgm:prSet presAssocID="{CF8E12BA-3437-4D90-A956-80AC0CEEE1A4}" presName="dummyConnPt" presStyleCnt="0"/>
      <dgm:spPr/>
      <dgm:t>
        <a:bodyPr/>
        <a:lstStyle/>
        <a:p>
          <a:endParaRPr lang="ru-RU"/>
        </a:p>
      </dgm:t>
    </dgm:pt>
    <dgm:pt modelId="{2A83EAF7-D13A-44BB-9BD7-E39D049ED2BB}" type="pres">
      <dgm:prSet presAssocID="{CF8E12BA-3437-4D90-A956-80AC0CEEE1A4}" presName="node" presStyleLbl="node1" presStyleIdx="4" presStyleCnt="6" custScaleX="132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DCD99-B117-40E0-A515-C72EFC0F265A}" type="pres">
      <dgm:prSet presAssocID="{B7EBDAFA-D378-4C4F-8AD8-0C1EB993A920}" presName="sibTrans" presStyleLbl="bgSibTrans2D1" presStyleIdx="4" presStyleCnt="5"/>
      <dgm:spPr/>
      <dgm:t>
        <a:bodyPr/>
        <a:lstStyle/>
        <a:p>
          <a:endParaRPr lang="ru-RU"/>
        </a:p>
      </dgm:t>
    </dgm:pt>
    <dgm:pt modelId="{4563DEF0-6981-4A64-9440-C1F75B283968}" type="pres">
      <dgm:prSet presAssocID="{A3F202B4-008D-485B-AD0F-E2FB3FE83A92}" presName="compNode" presStyleCnt="0"/>
      <dgm:spPr/>
      <dgm:t>
        <a:bodyPr/>
        <a:lstStyle/>
        <a:p>
          <a:endParaRPr lang="ru-RU"/>
        </a:p>
      </dgm:t>
    </dgm:pt>
    <dgm:pt modelId="{A7EBA2D1-B38F-43BB-8A29-C88AF1149CF5}" type="pres">
      <dgm:prSet presAssocID="{A3F202B4-008D-485B-AD0F-E2FB3FE83A92}" presName="dummyConnPt" presStyleCnt="0"/>
      <dgm:spPr/>
      <dgm:t>
        <a:bodyPr/>
        <a:lstStyle/>
        <a:p>
          <a:endParaRPr lang="ru-RU"/>
        </a:p>
      </dgm:t>
    </dgm:pt>
    <dgm:pt modelId="{A0AF466F-73E0-46BB-9286-42721764118E}" type="pres">
      <dgm:prSet presAssocID="{A3F202B4-008D-485B-AD0F-E2FB3FE83A92}" presName="node" presStyleLbl="node1" presStyleIdx="5" presStyleCnt="6" custScaleX="132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700460-FF3B-4F45-9789-154C9A75672A}" type="presOf" srcId="{606B058B-85A8-4610-854A-3F08D4F2CDE4}" destId="{9063F40A-D704-4EF7-B786-57833C66E0D2}" srcOrd="0" destOrd="0" presId="urn:microsoft.com/office/officeart/2005/8/layout/bProcess4#1"/>
    <dgm:cxn modelId="{A2196A7E-56DA-4977-B6E5-2DE9E2761820}" type="presOf" srcId="{F381C33B-2C36-4168-AB4C-58EA6A72CF90}" destId="{16C42466-5992-4F19-9216-5FB5AD132E34}" srcOrd="0" destOrd="0" presId="urn:microsoft.com/office/officeart/2005/8/layout/bProcess4#1"/>
    <dgm:cxn modelId="{E89C79EC-668D-4FF4-98CA-93E9FD06A224}" type="presOf" srcId="{D859737B-8C85-498C-B0A6-D137905B6283}" destId="{8D606E8E-AB39-460F-8CF0-1AA507C3EF42}" srcOrd="0" destOrd="0" presId="urn:microsoft.com/office/officeart/2005/8/layout/bProcess4#1"/>
    <dgm:cxn modelId="{95FC602D-5977-44F2-9E03-F2CFB5C5166A}" type="presOf" srcId="{B7EBDAFA-D378-4C4F-8AD8-0C1EB993A920}" destId="{A19DCD99-B117-40E0-A515-C72EFC0F265A}" srcOrd="0" destOrd="0" presId="urn:microsoft.com/office/officeart/2005/8/layout/bProcess4#1"/>
    <dgm:cxn modelId="{DE0AFA38-26C4-4A7F-AA86-AB252ADE4539}" type="presOf" srcId="{CF8E12BA-3437-4D90-A956-80AC0CEEE1A4}" destId="{2A83EAF7-D13A-44BB-9BD7-E39D049ED2BB}" srcOrd="0" destOrd="0" presId="urn:microsoft.com/office/officeart/2005/8/layout/bProcess4#1"/>
    <dgm:cxn modelId="{FA7048A3-6A5B-4F1A-B2FE-3BC7FECC9467}" srcId="{4320BFE4-0B50-4633-826F-526D8F754ED2}" destId="{BC443AEF-E715-4522-80A6-042C8527BB8D}" srcOrd="3" destOrd="0" parTransId="{A11D0ACC-E5E9-4C2C-A975-150982745E01}" sibTransId="{94C02A3A-BCF6-4EDA-9226-B0A30922709D}"/>
    <dgm:cxn modelId="{6D05667F-9A87-4E06-AD8B-D3ACE83294E3}" type="presOf" srcId="{742E3265-78B2-4B05-BC86-D432510A7200}" destId="{9E52EFC7-52D3-4A81-A552-6A4BD57FF945}" srcOrd="0" destOrd="0" presId="urn:microsoft.com/office/officeart/2005/8/layout/bProcess4#1"/>
    <dgm:cxn modelId="{BC9990AD-3B71-48A7-B18C-390AB929C432}" type="presOf" srcId="{57E06728-3BDF-4A94-9673-996CD6CE8A9F}" destId="{BDC51C91-85D0-49C8-B3F5-48149E8D0733}" srcOrd="0" destOrd="0" presId="urn:microsoft.com/office/officeart/2005/8/layout/bProcess4#1"/>
    <dgm:cxn modelId="{F69E2B1F-B9ED-47FF-860C-C377D2C01005}" type="presOf" srcId="{5ECA6FA7-D1FC-405C-8839-86A23F9C2A38}" destId="{977570DA-F9B1-474B-8FD3-D332C872F664}" srcOrd="0" destOrd="0" presId="urn:microsoft.com/office/officeart/2005/8/layout/bProcess4#1"/>
    <dgm:cxn modelId="{EEE868E4-C817-4F7E-9404-F03F2E7BD501}" srcId="{4320BFE4-0B50-4633-826F-526D8F754ED2}" destId="{5ECA6FA7-D1FC-405C-8839-86A23F9C2A38}" srcOrd="0" destOrd="0" parTransId="{1084F526-F577-4133-BD51-B0CB6113AA56}" sibTransId="{D859737B-8C85-498C-B0A6-D137905B6283}"/>
    <dgm:cxn modelId="{97E70E2E-1EF9-40DD-A3DE-914CCC780286}" srcId="{4320BFE4-0B50-4633-826F-526D8F754ED2}" destId="{F381C33B-2C36-4168-AB4C-58EA6A72CF90}" srcOrd="1" destOrd="0" parTransId="{AE863A6A-A7BC-4DD5-8462-4F3F0B787F99}" sibTransId="{57E06728-3BDF-4A94-9673-996CD6CE8A9F}"/>
    <dgm:cxn modelId="{CD2BE979-50BA-473C-BA3C-10DF9E1E23E1}" type="presOf" srcId="{4320BFE4-0B50-4633-826F-526D8F754ED2}" destId="{573533D5-89CE-4A7A-9B68-CA91C8210BB9}" srcOrd="0" destOrd="0" presId="urn:microsoft.com/office/officeart/2005/8/layout/bProcess4#1"/>
    <dgm:cxn modelId="{F1EAC75D-3B2B-4FFB-B55D-FA2E424A4DCD}" type="presOf" srcId="{A3F202B4-008D-485B-AD0F-E2FB3FE83A92}" destId="{A0AF466F-73E0-46BB-9286-42721764118E}" srcOrd="0" destOrd="0" presId="urn:microsoft.com/office/officeart/2005/8/layout/bProcess4#1"/>
    <dgm:cxn modelId="{96FF9F68-BA77-4648-AC87-284C1517E8E7}" srcId="{4320BFE4-0B50-4633-826F-526D8F754ED2}" destId="{CF8E12BA-3437-4D90-A956-80AC0CEEE1A4}" srcOrd="4" destOrd="0" parTransId="{4507248A-9AE0-4FF1-97C3-60EAA8EE6FCD}" sibTransId="{B7EBDAFA-D378-4C4F-8AD8-0C1EB993A920}"/>
    <dgm:cxn modelId="{01F1DAA2-110C-4A84-84CB-4DF5271ADDCC}" srcId="{4320BFE4-0B50-4633-826F-526D8F754ED2}" destId="{A3F202B4-008D-485B-AD0F-E2FB3FE83A92}" srcOrd="5" destOrd="0" parTransId="{B6C73396-AC08-4CCE-9F6F-A1B85D72BD2E}" sibTransId="{B8148F13-6620-4412-AE7D-4461542BA31D}"/>
    <dgm:cxn modelId="{642F0998-75DD-4491-A165-2DBD9D63CD96}" type="presOf" srcId="{BC443AEF-E715-4522-80A6-042C8527BB8D}" destId="{B76B9830-EDDA-4E2E-98EA-947A481B024A}" srcOrd="0" destOrd="0" presId="urn:microsoft.com/office/officeart/2005/8/layout/bProcess4#1"/>
    <dgm:cxn modelId="{A9CD81E3-E3D6-4097-B38F-EBF0A353A7E0}" srcId="{4320BFE4-0B50-4633-826F-526D8F754ED2}" destId="{606B058B-85A8-4610-854A-3F08D4F2CDE4}" srcOrd="2" destOrd="0" parTransId="{4B8428BD-16F8-434C-A2B5-23B1EE326635}" sibTransId="{742E3265-78B2-4B05-BC86-D432510A7200}"/>
    <dgm:cxn modelId="{C7FEB725-8170-4176-BC42-ACF337466C07}" type="presOf" srcId="{94C02A3A-BCF6-4EDA-9226-B0A30922709D}" destId="{F669AC74-CC41-47F9-B18D-82A7B801AF0D}" srcOrd="0" destOrd="0" presId="urn:microsoft.com/office/officeart/2005/8/layout/bProcess4#1"/>
    <dgm:cxn modelId="{8F3A6687-B162-4314-B109-1F766F4BFCA1}" type="presParOf" srcId="{573533D5-89CE-4A7A-9B68-CA91C8210BB9}" destId="{CBD1EB11-318C-4BB5-A372-E14B0675F508}" srcOrd="0" destOrd="0" presId="urn:microsoft.com/office/officeart/2005/8/layout/bProcess4#1"/>
    <dgm:cxn modelId="{7D3315F7-606B-4980-B5C0-6DE58B06B804}" type="presParOf" srcId="{CBD1EB11-318C-4BB5-A372-E14B0675F508}" destId="{B5140D77-983F-4598-B757-1B8186E6E32C}" srcOrd="0" destOrd="0" presId="urn:microsoft.com/office/officeart/2005/8/layout/bProcess4#1"/>
    <dgm:cxn modelId="{6DF728D8-F5D4-491B-BA11-AE38197A282C}" type="presParOf" srcId="{CBD1EB11-318C-4BB5-A372-E14B0675F508}" destId="{977570DA-F9B1-474B-8FD3-D332C872F664}" srcOrd="1" destOrd="0" presId="urn:microsoft.com/office/officeart/2005/8/layout/bProcess4#1"/>
    <dgm:cxn modelId="{03E287AD-C1A5-4643-859E-5C2DC08A9ECF}" type="presParOf" srcId="{573533D5-89CE-4A7A-9B68-CA91C8210BB9}" destId="{8D606E8E-AB39-460F-8CF0-1AA507C3EF42}" srcOrd="1" destOrd="0" presId="urn:microsoft.com/office/officeart/2005/8/layout/bProcess4#1"/>
    <dgm:cxn modelId="{A45382F6-7648-48B4-AA43-825A17AF74BE}" type="presParOf" srcId="{573533D5-89CE-4A7A-9B68-CA91C8210BB9}" destId="{37FC14C4-0556-4A60-9594-D9D3F276EE93}" srcOrd="2" destOrd="0" presId="urn:microsoft.com/office/officeart/2005/8/layout/bProcess4#1"/>
    <dgm:cxn modelId="{5E773B2B-6287-4F94-AD58-AEC553CA64C5}" type="presParOf" srcId="{37FC14C4-0556-4A60-9594-D9D3F276EE93}" destId="{1885296C-724E-481F-9A91-951A309A0852}" srcOrd="0" destOrd="0" presId="urn:microsoft.com/office/officeart/2005/8/layout/bProcess4#1"/>
    <dgm:cxn modelId="{F7908EF5-49FB-49F4-AA39-BC38C14861F7}" type="presParOf" srcId="{37FC14C4-0556-4A60-9594-D9D3F276EE93}" destId="{16C42466-5992-4F19-9216-5FB5AD132E34}" srcOrd="1" destOrd="0" presId="urn:microsoft.com/office/officeart/2005/8/layout/bProcess4#1"/>
    <dgm:cxn modelId="{790EB709-2A76-48E2-A511-A177C9430780}" type="presParOf" srcId="{573533D5-89CE-4A7A-9B68-CA91C8210BB9}" destId="{BDC51C91-85D0-49C8-B3F5-48149E8D0733}" srcOrd="3" destOrd="0" presId="urn:microsoft.com/office/officeart/2005/8/layout/bProcess4#1"/>
    <dgm:cxn modelId="{D12786F2-1199-4B2C-83F0-3911D51CAE2F}" type="presParOf" srcId="{573533D5-89CE-4A7A-9B68-CA91C8210BB9}" destId="{DB00941E-F4EE-43C6-8D78-A9185EE5D76E}" srcOrd="4" destOrd="0" presId="urn:microsoft.com/office/officeart/2005/8/layout/bProcess4#1"/>
    <dgm:cxn modelId="{AA666BB6-7FC2-4162-82B9-FCC9B6F3237D}" type="presParOf" srcId="{DB00941E-F4EE-43C6-8D78-A9185EE5D76E}" destId="{83EB2129-0AE9-49A6-9149-790FA6A6249E}" srcOrd="0" destOrd="0" presId="urn:microsoft.com/office/officeart/2005/8/layout/bProcess4#1"/>
    <dgm:cxn modelId="{CDD1AACF-8D19-4BE5-8EF7-A72986D224B5}" type="presParOf" srcId="{DB00941E-F4EE-43C6-8D78-A9185EE5D76E}" destId="{9063F40A-D704-4EF7-B786-57833C66E0D2}" srcOrd="1" destOrd="0" presId="urn:microsoft.com/office/officeart/2005/8/layout/bProcess4#1"/>
    <dgm:cxn modelId="{23E4BB09-7255-46A2-BE99-4628751B3231}" type="presParOf" srcId="{573533D5-89CE-4A7A-9B68-CA91C8210BB9}" destId="{9E52EFC7-52D3-4A81-A552-6A4BD57FF945}" srcOrd="5" destOrd="0" presId="urn:microsoft.com/office/officeart/2005/8/layout/bProcess4#1"/>
    <dgm:cxn modelId="{2A9210D8-9DD8-4468-8057-53D0CFC3313D}" type="presParOf" srcId="{573533D5-89CE-4A7A-9B68-CA91C8210BB9}" destId="{AB5D2876-420D-4A1D-914D-714CFBB3E236}" srcOrd="6" destOrd="0" presId="urn:microsoft.com/office/officeart/2005/8/layout/bProcess4#1"/>
    <dgm:cxn modelId="{DD1D4F4A-906F-4E61-AF4E-D1EF01C37EC6}" type="presParOf" srcId="{AB5D2876-420D-4A1D-914D-714CFBB3E236}" destId="{51EA997C-CE16-40CA-B9F8-29EA3BE28883}" srcOrd="0" destOrd="0" presId="urn:microsoft.com/office/officeart/2005/8/layout/bProcess4#1"/>
    <dgm:cxn modelId="{593E67B8-1F26-4B20-B9F8-1FD1E97E7B0B}" type="presParOf" srcId="{AB5D2876-420D-4A1D-914D-714CFBB3E236}" destId="{B76B9830-EDDA-4E2E-98EA-947A481B024A}" srcOrd="1" destOrd="0" presId="urn:microsoft.com/office/officeart/2005/8/layout/bProcess4#1"/>
    <dgm:cxn modelId="{77476A2A-0749-4A51-BE16-AB571C3671FB}" type="presParOf" srcId="{573533D5-89CE-4A7A-9B68-CA91C8210BB9}" destId="{F669AC74-CC41-47F9-B18D-82A7B801AF0D}" srcOrd="7" destOrd="0" presId="urn:microsoft.com/office/officeart/2005/8/layout/bProcess4#1"/>
    <dgm:cxn modelId="{4D5AD0BD-FC23-4CEF-AC92-E930EB9119F8}" type="presParOf" srcId="{573533D5-89CE-4A7A-9B68-CA91C8210BB9}" destId="{CF69EC7E-0D55-4459-8D81-CD34C7698818}" srcOrd="8" destOrd="0" presId="urn:microsoft.com/office/officeart/2005/8/layout/bProcess4#1"/>
    <dgm:cxn modelId="{00AE8DEE-A4A3-4060-8D36-DED67B8CC3AD}" type="presParOf" srcId="{CF69EC7E-0D55-4459-8D81-CD34C7698818}" destId="{27851AC2-BBA5-4E13-A3D0-A4D1BAB2277F}" srcOrd="0" destOrd="0" presId="urn:microsoft.com/office/officeart/2005/8/layout/bProcess4#1"/>
    <dgm:cxn modelId="{A5841777-7BD6-4B04-BA32-A174D2668AE2}" type="presParOf" srcId="{CF69EC7E-0D55-4459-8D81-CD34C7698818}" destId="{2A83EAF7-D13A-44BB-9BD7-E39D049ED2BB}" srcOrd="1" destOrd="0" presId="urn:microsoft.com/office/officeart/2005/8/layout/bProcess4#1"/>
    <dgm:cxn modelId="{6B9A61EF-624A-4446-AAC2-E41BB510022E}" type="presParOf" srcId="{573533D5-89CE-4A7A-9B68-CA91C8210BB9}" destId="{A19DCD99-B117-40E0-A515-C72EFC0F265A}" srcOrd="9" destOrd="0" presId="urn:microsoft.com/office/officeart/2005/8/layout/bProcess4#1"/>
    <dgm:cxn modelId="{21D0A230-F5B2-4EA1-88F2-F85FB59111B9}" type="presParOf" srcId="{573533D5-89CE-4A7A-9B68-CA91C8210BB9}" destId="{4563DEF0-6981-4A64-9440-C1F75B283968}" srcOrd="10" destOrd="0" presId="urn:microsoft.com/office/officeart/2005/8/layout/bProcess4#1"/>
    <dgm:cxn modelId="{946E700C-8150-4184-AD8A-7988F1ABA364}" type="presParOf" srcId="{4563DEF0-6981-4A64-9440-C1F75B283968}" destId="{A7EBA2D1-B38F-43BB-8A29-C88AF1149CF5}" srcOrd="0" destOrd="0" presId="urn:microsoft.com/office/officeart/2005/8/layout/bProcess4#1"/>
    <dgm:cxn modelId="{1D092C7A-62EF-4E5D-9A9F-D8B8870F8212}" type="presParOf" srcId="{4563DEF0-6981-4A64-9440-C1F75B283968}" destId="{A0AF466F-73E0-46BB-9286-42721764118E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2B420F-B735-415B-A83C-306FBA3F026A}" type="doc">
      <dgm:prSet loTypeId="urn:microsoft.com/office/officeart/2008/layout/HalfCircleOrganizationChart#1" loCatId="hierarchy" qsTypeId="urn:microsoft.com/office/officeart/2005/8/quickstyle/3d2#1" qsCatId="3D" csTypeId="urn:microsoft.com/office/officeart/2005/8/colors/accent0_3#1" csCatId="mainScheme" phldr="1"/>
      <dgm:spPr/>
      <dgm:t>
        <a:bodyPr/>
        <a:lstStyle/>
        <a:p>
          <a:endParaRPr lang="ru-RU"/>
        </a:p>
      </dgm:t>
    </dgm:pt>
    <dgm:pt modelId="{EC6ACDF4-1E87-46AA-AC1E-BB8F0215A3E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i="0" dirty="0" smtClean="0">
              <a:effectLst/>
              <a:latin typeface="Arial Narrow" panose="020B0606020202030204" pitchFamily="34" charset="0"/>
            </a:rPr>
            <a:t>16 декабря 1991 г.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i="0" dirty="0" smtClean="0">
              <a:effectLst/>
              <a:latin typeface="Arial Narrow" panose="020B0606020202030204" pitchFamily="34" charset="0"/>
            </a:rPr>
            <a:t>Независимость  РК </a:t>
          </a:r>
          <a:endParaRPr lang="ru-RU" sz="1800" b="1" dirty="0">
            <a:effectLst/>
            <a:latin typeface="Arial Narrow" panose="020B0606020202030204" pitchFamily="34" charset="0"/>
          </a:endParaRPr>
        </a:p>
      </dgm:t>
    </dgm:pt>
    <dgm:pt modelId="{CE2017E5-2260-4474-ADAB-34DF91E62E54}" type="parTrans" cxnId="{B546AE58-CA71-46CA-B366-5326CD2AD353}">
      <dgm:prSet/>
      <dgm:spPr/>
      <dgm:t>
        <a:bodyPr/>
        <a:lstStyle/>
        <a:p>
          <a:endParaRPr lang="ru-RU" sz="1800" b="1">
            <a:solidFill>
              <a:schemeClr val="tx1">
                <a:lumMod val="95000"/>
                <a:lumOff val="5000"/>
              </a:schemeClr>
            </a:solidFill>
            <a:effectLst/>
            <a:latin typeface="Arial Narrow" panose="020B0606020202030204" pitchFamily="34" charset="0"/>
          </a:endParaRPr>
        </a:p>
      </dgm:t>
    </dgm:pt>
    <dgm:pt modelId="{1B17B89E-DFD6-4F90-9F24-2BF52FD97A46}" type="sibTrans" cxnId="{B546AE58-CA71-46CA-B366-5326CD2AD353}">
      <dgm:prSet/>
      <dgm:spPr/>
      <dgm:t>
        <a:bodyPr/>
        <a:lstStyle/>
        <a:p>
          <a:endParaRPr lang="ru-RU" sz="1800" b="1">
            <a:solidFill>
              <a:schemeClr val="tx1">
                <a:lumMod val="95000"/>
                <a:lumOff val="5000"/>
              </a:schemeClr>
            </a:solidFill>
            <a:effectLst/>
            <a:latin typeface="Arial Narrow" panose="020B0606020202030204" pitchFamily="34" charset="0"/>
          </a:endParaRPr>
        </a:p>
      </dgm:t>
    </dgm:pt>
    <dgm:pt modelId="{2B2C8845-AB91-4279-AE77-1578797F11D8}" type="asst">
      <dgm:prSet phldrT="[Текст]" custT="1"/>
      <dgm:spPr/>
      <dgm:t>
        <a:bodyPr/>
        <a:lstStyle/>
        <a:p>
          <a:r>
            <a:rPr lang="ru-RU" sz="1800" b="1" dirty="0" smtClean="0">
              <a:effectLst/>
              <a:latin typeface="Arial Narrow" panose="020B0606020202030204" pitchFamily="34" charset="0"/>
            </a:rPr>
            <a:t>4 июня 1992 г. Государственные символы </a:t>
          </a:r>
          <a:endParaRPr lang="ru-RU" sz="1800" b="1" dirty="0">
            <a:effectLst/>
            <a:latin typeface="Arial Narrow" panose="020B0606020202030204" pitchFamily="34" charset="0"/>
          </a:endParaRPr>
        </a:p>
      </dgm:t>
    </dgm:pt>
    <dgm:pt modelId="{3B1B2BCE-B650-4004-9F26-769D9D342C19}" type="parTrans" cxnId="{5349F5B6-267F-4626-9208-9F7FA7639681}">
      <dgm:prSet/>
      <dgm:spPr/>
      <dgm:t>
        <a:bodyPr/>
        <a:lstStyle/>
        <a:p>
          <a:endParaRPr lang="ru-RU" sz="1800" b="1">
            <a:solidFill>
              <a:schemeClr val="tx1">
                <a:lumMod val="95000"/>
                <a:lumOff val="5000"/>
              </a:schemeClr>
            </a:solidFill>
            <a:effectLst/>
            <a:latin typeface="Arial Narrow" panose="020B0606020202030204" pitchFamily="34" charset="0"/>
          </a:endParaRPr>
        </a:p>
      </dgm:t>
    </dgm:pt>
    <dgm:pt modelId="{1420BB3F-9EE3-4D32-AD8B-DD2EA4640101}" type="sibTrans" cxnId="{5349F5B6-267F-4626-9208-9F7FA7639681}">
      <dgm:prSet/>
      <dgm:spPr/>
      <dgm:t>
        <a:bodyPr/>
        <a:lstStyle/>
        <a:p>
          <a:endParaRPr lang="ru-RU" sz="1800" b="1">
            <a:solidFill>
              <a:schemeClr val="tx1">
                <a:lumMod val="95000"/>
                <a:lumOff val="5000"/>
              </a:schemeClr>
            </a:solidFill>
            <a:effectLst/>
            <a:latin typeface="Arial Narrow" panose="020B0606020202030204" pitchFamily="34" charset="0"/>
          </a:endParaRPr>
        </a:p>
      </dgm:t>
    </dgm:pt>
    <dgm:pt modelId="{9FA902A8-B076-4957-901A-A05E1FFBDD2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smtClean="0">
              <a:effectLst/>
              <a:latin typeface="Arial Narrow" panose="020B0606020202030204" pitchFamily="34" charset="0"/>
            </a:rPr>
            <a:t>28 января 1993 г.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smtClean="0">
              <a:effectLst/>
              <a:latin typeface="Arial Narrow" panose="020B0606020202030204" pitchFamily="34" charset="0"/>
            </a:rPr>
            <a:t>Первая конституция </a:t>
          </a:r>
          <a:endParaRPr lang="ru-RU" sz="1800" b="1" dirty="0">
            <a:effectLst/>
            <a:latin typeface="Arial Narrow" panose="020B0606020202030204" pitchFamily="34" charset="0"/>
          </a:endParaRPr>
        </a:p>
      </dgm:t>
    </dgm:pt>
    <dgm:pt modelId="{B03E15E0-8174-458C-998C-961C483157BD}" type="parTrans" cxnId="{05761AA9-72A3-4745-BE87-17389B987259}">
      <dgm:prSet/>
      <dgm:spPr/>
      <dgm:t>
        <a:bodyPr/>
        <a:lstStyle/>
        <a:p>
          <a:endParaRPr lang="ru-RU" sz="1800" b="1">
            <a:solidFill>
              <a:schemeClr val="tx1">
                <a:lumMod val="95000"/>
                <a:lumOff val="5000"/>
              </a:schemeClr>
            </a:solidFill>
            <a:effectLst/>
            <a:latin typeface="Arial Narrow" panose="020B0606020202030204" pitchFamily="34" charset="0"/>
          </a:endParaRPr>
        </a:p>
      </dgm:t>
    </dgm:pt>
    <dgm:pt modelId="{04833D3E-041F-4CCD-BB3E-71643F1E272E}" type="sibTrans" cxnId="{05761AA9-72A3-4745-BE87-17389B987259}">
      <dgm:prSet/>
      <dgm:spPr/>
      <dgm:t>
        <a:bodyPr/>
        <a:lstStyle/>
        <a:p>
          <a:endParaRPr lang="ru-RU" sz="1800" b="1">
            <a:solidFill>
              <a:schemeClr val="tx1">
                <a:lumMod val="95000"/>
                <a:lumOff val="5000"/>
              </a:schemeClr>
            </a:solidFill>
            <a:effectLst/>
            <a:latin typeface="Arial Narrow" panose="020B0606020202030204" pitchFamily="34" charset="0"/>
          </a:endParaRPr>
        </a:p>
      </dgm:t>
    </dgm:pt>
    <dgm:pt modelId="{6B634D81-1332-43BD-99A4-73A515BC6A80}">
      <dgm:prSet phldrT="[Текст]" custT="1"/>
      <dgm:spPr/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800" b="1" smtClean="0">
            <a:effectLst/>
            <a:latin typeface="Arial Narrow" panose="020B060602020203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i="0" smtClean="0">
              <a:effectLst/>
              <a:latin typeface="Arial Narrow" panose="020B0606020202030204" pitchFamily="34" charset="0"/>
            </a:rPr>
            <a:t>26 февраля 1993 года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i="0" smtClean="0">
              <a:effectLst/>
              <a:latin typeface="Arial Narrow" panose="020B0606020202030204" pitchFamily="34" charset="0"/>
            </a:rPr>
            <a:t>Государственная граница</a:t>
          </a:r>
          <a:endParaRPr lang="ru-RU" sz="1800" b="1" smtClean="0">
            <a:effectLst/>
            <a:latin typeface="Arial Narrow" panose="020B060602020203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ru-RU" sz="1800" b="1" dirty="0">
            <a:effectLst/>
            <a:latin typeface="Arial Narrow" panose="020B0606020202030204" pitchFamily="34" charset="0"/>
          </a:endParaRPr>
        </a:p>
      </dgm:t>
    </dgm:pt>
    <dgm:pt modelId="{63167982-5AC0-43F7-8D53-80277F72E8DB}" type="parTrans" cxnId="{5D58BA36-87E0-493D-9160-5363B9AAFF19}">
      <dgm:prSet/>
      <dgm:spPr/>
      <dgm:t>
        <a:bodyPr/>
        <a:lstStyle/>
        <a:p>
          <a:endParaRPr lang="ru-RU" sz="1800" b="1">
            <a:solidFill>
              <a:schemeClr val="tx1">
                <a:lumMod val="95000"/>
                <a:lumOff val="5000"/>
              </a:schemeClr>
            </a:solidFill>
            <a:effectLst/>
            <a:latin typeface="Arial Narrow" panose="020B0606020202030204" pitchFamily="34" charset="0"/>
          </a:endParaRPr>
        </a:p>
      </dgm:t>
    </dgm:pt>
    <dgm:pt modelId="{73B94F7E-A1BA-4BCF-A1C0-B2A8A88AD21C}" type="sibTrans" cxnId="{5D58BA36-87E0-493D-9160-5363B9AAFF19}">
      <dgm:prSet/>
      <dgm:spPr/>
      <dgm:t>
        <a:bodyPr/>
        <a:lstStyle/>
        <a:p>
          <a:endParaRPr lang="ru-RU" sz="1800" b="1">
            <a:solidFill>
              <a:schemeClr val="tx1">
                <a:lumMod val="95000"/>
                <a:lumOff val="5000"/>
              </a:schemeClr>
            </a:solidFill>
            <a:effectLst/>
            <a:latin typeface="Arial Narrow" panose="020B0606020202030204" pitchFamily="34" charset="0"/>
          </a:endParaRPr>
        </a:p>
      </dgm:t>
    </dgm:pt>
    <dgm:pt modelId="{FE9E1A0F-E8AD-481B-83FA-6261CBE49F06}">
      <dgm:prSet phldrT="[Текст]" custT="1"/>
      <dgm:spPr/>
      <dgm:t>
        <a:bodyPr/>
        <a:lstStyle/>
        <a:p>
          <a:r>
            <a:rPr lang="ru-RU" sz="1800" b="1" dirty="0" smtClean="0">
              <a:effectLst/>
              <a:latin typeface="Arial Narrow" panose="020B0606020202030204" pitchFamily="34" charset="0"/>
            </a:rPr>
            <a:t>15 ноября 1993 г. Национальная валюта тенге</a:t>
          </a:r>
          <a:endParaRPr lang="ru-RU" sz="1800" b="1" dirty="0">
            <a:effectLst/>
            <a:latin typeface="Arial Narrow" panose="020B0606020202030204" pitchFamily="34" charset="0"/>
          </a:endParaRPr>
        </a:p>
      </dgm:t>
    </dgm:pt>
    <dgm:pt modelId="{AD20BE6F-26CB-4E37-B2A8-1B0F85125900}" type="parTrans" cxnId="{E376C7C7-DA9F-433E-854B-B168354AEF6B}">
      <dgm:prSet/>
      <dgm:spPr/>
      <dgm:t>
        <a:bodyPr/>
        <a:lstStyle/>
        <a:p>
          <a:endParaRPr lang="ru-RU" sz="1800" b="1">
            <a:solidFill>
              <a:schemeClr val="tx1">
                <a:lumMod val="95000"/>
                <a:lumOff val="5000"/>
              </a:schemeClr>
            </a:solidFill>
            <a:effectLst/>
            <a:latin typeface="Arial Narrow" panose="020B0606020202030204" pitchFamily="34" charset="0"/>
          </a:endParaRPr>
        </a:p>
      </dgm:t>
    </dgm:pt>
    <dgm:pt modelId="{A3807366-92AB-4EA6-9B84-E0019FCD99E8}" type="sibTrans" cxnId="{E376C7C7-DA9F-433E-854B-B168354AEF6B}">
      <dgm:prSet/>
      <dgm:spPr/>
      <dgm:t>
        <a:bodyPr/>
        <a:lstStyle/>
        <a:p>
          <a:endParaRPr lang="ru-RU" sz="1800" b="1">
            <a:solidFill>
              <a:schemeClr val="tx1">
                <a:lumMod val="95000"/>
                <a:lumOff val="5000"/>
              </a:schemeClr>
            </a:solidFill>
            <a:effectLst/>
            <a:latin typeface="Arial Narrow" panose="020B0606020202030204" pitchFamily="34" charset="0"/>
          </a:endParaRPr>
        </a:p>
      </dgm:t>
    </dgm:pt>
    <dgm:pt modelId="{E4354269-3A08-4418-A058-A3CEACB06A33}">
      <dgm:prSet custT="1"/>
      <dgm:spPr/>
      <dgm:t>
        <a:bodyPr/>
        <a:lstStyle/>
        <a:p>
          <a:r>
            <a:rPr lang="ru-RU" sz="1800" b="1" i="0" dirty="0" smtClean="0">
              <a:effectLst/>
              <a:latin typeface="Arial Narrow" panose="020B0606020202030204" pitchFamily="34" charset="0"/>
            </a:rPr>
            <a:t>7 мая 1992 г. Вооруженные силы</a:t>
          </a:r>
          <a:endParaRPr lang="ru-RU" sz="1800" b="1" i="0" dirty="0">
            <a:effectLst/>
            <a:latin typeface="Arial Narrow" panose="020B0606020202030204" pitchFamily="34" charset="0"/>
          </a:endParaRPr>
        </a:p>
      </dgm:t>
    </dgm:pt>
    <dgm:pt modelId="{C7B92293-4B10-4F2E-A5BC-81B55ED0626E}" type="parTrans" cxnId="{2D7E8087-5A60-4C5F-A405-6802116EC740}">
      <dgm:prSet/>
      <dgm:spPr/>
      <dgm:t>
        <a:bodyPr/>
        <a:lstStyle/>
        <a:p>
          <a:endParaRPr lang="ru-RU" sz="1800" b="1">
            <a:effectLst/>
            <a:latin typeface="Arial Narrow" panose="020B0606020202030204" pitchFamily="34" charset="0"/>
          </a:endParaRPr>
        </a:p>
      </dgm:t>
    </dgm:pt>
    <dgm:pt modelId="{4EAC92FB-D7E5-40FB-BF50-6125D0FD907C}" type="sibTrans" cxnId="{2D7E8087-5A60-4C5F-A405-6802116EC740}">
      <dgm:prSet/>
      <dgm:spPr/>
      <dgm:t>
        <a:bodyPr/>
        <a:lstStyle/>
        <a:p>
          <a:endParaRPr lang="ru-RU" sz="1800" b="1">
            <a:effectLst/>
            <a:latin typeface="Arial Narrow" panose="020B0606020202030204" pitchFamily="34" charset="0"/>
          </a:endParaRPr>
        </a:p>
      </dgm:t>
    </dgm:pt>
    <dgm:pt modelId="{8B7F83D7-608F-4B7C-A942-9819752C6CDD}" type="pres">
      <dgm:prSet presAssocID="{7A2B420F-B735-415B-A83C-306FBA3F026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1081E65-BC32-4D9D-A13C-D58C2A606846}" type="pres">
      <dgm:prSet presAssocID="{EC6ACDF4-1E87-46AA-AC1E-BB8F0215A3EE}" presName="hierRoot1" presStyleCnt="0">
        <dgm:presLayoutVars>
          <dgm:hierBranch val="init"/>
        </dgm:presLayoutVars>
      </dgm:prSet>
      <dgm:spPr/>
    </dgm:pt>
    <dgm:pt modelId="{1AB10FDC-08EC-48A0-B206-EAADFA154D8F}" type="pres">
      <dgm:prSet presAssocID="{EC6ACDF4-1E87-46AA-AC1E-BB8F0215A3EE}" presName="rootComposite1" presStyleCnt="0"/>
      <dgm:spPr/>
    </dgm:pt>
    <dgm:pt modelId="{56510715-A4A5-4CA6-91B9-C4A51B3A6B0E}" type="pres">
      <dgm:prSet presAssocID="{EC6ACDF4-1E87-46AA-AC1E-BB8F0215A3EE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B6BA24-97F2-4088-81A1-9A3A741BFB57}" type="pres">
      <dgm:prSet presAssocID="{EC6ACDF4-1E87-46AA-AC1E-BB8F0215A3EE}" presName="topArc1" presStyleLbl="parChTrans1D1" presStyleIdx="0" presStyleCnt="12"/>
      <dgm:spPr/>
    </dgm:pt>
    <dgm:pt modelId="{15D2CF05-5FB6-44F8-99B8-7F9685D4C78F}" type="pres">
      <dgm:prSet presAssocID="{EC6ACDF4-1E87-46AA-AC1E-BB8F0215A3EE}" presName="bottomArc1" presStyleLbl="parChTrans1D1" presStyleIdx="1" presStyleCnt="12"/>
      <dgm:spPr/>
    </dgm:pt>
    <dgm:pt modelId="{4838CE4F-4A56-4A6F-ADAC-FA17894DFA16}" type="pres">
      <dgm:prSet presAssocID="{EC6ACDF4-1E87-46AA-AC1E-BB8F0215A3EE}" presName="topConnNode1" presStyleLbl="node1" presStyleIdx="0" presStyleCnt="0"/>
      <dgm:spPr/>
      <dgm:t>
        <a:bodyPr/>
        <a:lstStyle/>
        <a:p>
          <a:endParaRPr lang="ru-RU"/>
        </a:p>
      </dgm:t>
    </dgm:pt>
    <dgm:pt modelId="{6D7FFFD4-3FF5-4A9E-AA70-C1455CC0961A}" type="pres">
      <dgm:prSet presAssocID="{EC6ACDF4-1E87-46AA-AC1E-BB8F0215A3EE}" presName="hierChild2" presStyleCnt="0"/>
      <dgm:spPr/>
    </dgm:pt>
    <dgm:pt modelId="{4D15F161-9FE0-43ED-BE6A-D2E828227794}" type="pres">
      <dgm:prSet presAssocID="{B03E15E0-8174-458C-998C-961C483157BD}" presName="Name28" presStyleLbl="parChTrans1D2" presStyleIdx="0" presStyleCnt="4"/>
      <dgm:spPr/>
      <dgm:t>
        <a:bodyPr/>
        <a:lstStyle/>
        <a:p>
          <a:endParaRPr lang="ru-RU"/>
        </a:p>
      </dgm:t>
    </dgm:pt>
    <dgm:pt modelId="{778E48E8-D7BF-4241-95B0-4E0BE8B5BB62}" type="pres">
      <dgm:prSet presAssocID="{9FA902A8-B076-4957-901A-A05E1FFBDD21}" presName="hierRoot2" presStyleCnt="0">
        <dgm:presLayoutVars>
          <dgm:hierBranch val="init"/>
        </dgm:presLayoutVars>
      </dgm:prSet>
      <dgm:spPr/>
    </dgm:pt>
    <dgm:pt modelId="{53977DB3-B0A7-43D5-8D74-638B9AAAB273}" type="pres">
      <dgm:prSet presAssocID="{9FA902A8-B076-4957-901A-A05E1FFBDD21}" presName="rootComposite2" presStyleCnt="0"/>
      <dgm:spPr/>
    </dgm:pt>
    <dgm:pt modelId="{186BB024-BDF7-48F9-8D46-7FA71390B3A0}" type="pres">
      <dgm:prSet presAssocID="{9FA902A8-B076-4957-901A-A05E1FFBDD2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149874-BD35-4EC8-A355-48A387E86410}" type="pres">
      <dgm:prSet presAssocID="{9FA902A8-B076-4957-901A-A05E1FFBDD21}" presName="topArc2" presStyleLbl="parChTrans1D1" presStyleIdx="2" presStyleCnt="12"/>
      <dgm:spPr/>
    </dgm:pt>
    <dgm:pt modelId="{4214C2E1-694D-475B-A3C8-BC54B21A3FA5}" type="pres">
      <dgm:prSet presAssocID="{9FA902A8-B076-4957-901A-A05E1FFBDD21}" presName="bottomArc2" presStyleLbl="parChTrans1D1" presStyleIdx="3" presStyleCnt="12"/>
      <dgm:spPr/>
    </dgm:pt>
    <dgm:pt modelId="{3C858A93-D9AC-4C5F-A02F-80A95C0C0222}" type="pres">
      <dgm:prSet presAssocID="{9FA902A8-B076-4957-901A-A05E1FFBDD21}" presName="topConnNode2" presStyleLbl="node2" presStyleIdx="0" presStyleCnt="0"/>
      <dgm:spPr/>
      <dgm:t>
        <a:bodyPr/>
        <a:lstStyle/>
        <a:p>
          <a:endParaRPr lang="ru-RU"/>
        </a:p>
      </dgm:t>
    </dgm:pt>
    <dgm:pt modelId="{3E00A09E-6298-4DA0-9FEC-B6BE500D069E}" type="pres">
      <dgm:prSet presAssocID="{9FA902A8-B076-4957-901A-A05E1FFBDD21}" presName="hierChild4" presStyleCnt="0"/>
      <dgm:spPr/>
    </dgm:pt>
    <dgm:pt modelId="{13724CBE-A61F-4DBC-9059-9E7CDFE66CC1}" type="pres">
      <dgm:prSet presAssocID="{9FA902A8-B076-4957-901A-A05E1FFBDD21}" presName="hierChild5" presStyleCnt="0"/>
      <dgm:spPr/>
    </dgm:pt>
    <dgm:pt modelId="{A3A7AAF5-5291-4DDB-94CB-B8224DE4270C}" type="pres">
      <dgm:prSet presAssocID="{63167982-5AC0-43F7-8D53-80277F72E8DB}" presName="Name28" presStyleLbl="parChTrans1D2" presStyleIdx="1" presStyleCnt="4"/>
      <dgm:spPr/>
      <dgm:t>
        <a:bodyPr/>
        <a:lstStyle/>
        <a:p>
          <a:endParaRPr lang="ru-RU"/>
        </a:p>
      </dgm:t>
    </dgm:pt>
    <dgm:pt modelId="{E3AB4929-AA3B-44F7-8C9A-EE639988A940}" type="pres">
      <dgm:prSet presAssocID="{6B634D81-1332-43BD-99A4-73A515BC6A80}" presName="hierRoot2" presStyleCnt="0">
        <dgm:presLayoutVars>
          <dgm:hierBranch val="init"/>
        </dgm:presLayoutVars>
      </dgm:prSet>
      <dgm:spPr/>
    </dgm:pt>
    <dgm:pt modelId="{82CD1572-19E9-4FE9-A012-62E15C952E80}" type="pres">
      <dgm:prSet presAssocID="{6B634D81-1332-43BD-99A4-73A515BC6A80}" presName="rootComposite2" presStyleCnt="0"/>
      <dgm:spPr/>
    </dgm:pt>
    <dgm:pt modelId="{01CE3065-C455-430B-B727-D3903ACC295D}" type="pres">
      <dgm:prSet presAssocID="{6B634D81-1332-43BD-99A4-73A515BC6A80}" presName="rootText2" presStyleLbl="alignAcc1" presStyleIdx="0" presStyleCnt="0" custScaleX="1584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1636BD-9FCD-413B-ADF1-285902DDF48F}" type="pres">
      <dgm:prSet presAssocID="{6B634D81-1332-43BD-99A4-73A515BC6A80}" presName="topArc2" presStyleLbl="parChTrans1D1" presStyleIdx="4" presStyleCnt="12"/>
      <dgm:spPr/>
    </dgm:pt>
    <dgm:pt modelId="{E775E5E0-B447-4932-9958-42FA533A734D}" type="pres">
      <dgm:prSet presAssocID="{6B634D81-1332-43BD-99A4-73A515BC6A80}" presName="bottomArc2" presStyleLbl="parChTrans1D1" presStyleIdx="5" presStyleCnt="12"/>
      <dgm:spPr/>
    </dgm:pt>
    <dgm:pt modelId="{A96AB6CD-6885-4A0C-9DD9-9C5CDD6B2027}" type="pres">
      <dgm:prSet presAssocID="{6B634D81-1332-43BD-99A4-73A515BC6A80}" presName="topConnNode2" presStyleLbl="node2" presStyleIdx="0" presStyleCnt="0"/>
      <dgm:spPr/>
      <dgm:t>
        <a:bodyPr/>
        <a:lstStyle/>
        <a:p>
          <a:endParaRPr lang="ru-RU"/>
        </a:p>
      </dgm:t>
    </dgm:pt>
    <dgm:pt modelId="{CD9DD768-54A3-4D21-9055-586B600CC6CF}" type="pres">
      <dgm:prSet presAssocID="{6B634D81-1332-43BD-99A4-73A515BC6A80}" presName="hierChild4" presStyleCnt="0"/>
      <dgm:spPr/>
    </dgm:pt>
    <dgm:pt modelId="{C4BD5ADD-1FFE-4888-90B5-30A54195B151}" type="pres">
      <dgm:prSet presAssocID="{6B634D81-1332-43BD-99A4-73A515BC6A80}" presName="hierChild5" presStyleCnt="0"/>
      <dgm:spPr/>
    </dgm:pt>
    <dgm:pt modelId="{58FA890B-718C-491A-A3B4-C6205934A6C0}" type="pres">
      <dgm:prSet presAssocID="{AD20BE6F-26CB-4E37-B2A8-1B0F85125900}" presName="Name28" presStyleLbl="parChTrans1D2" presStyleIdx="2" presStyleCnt="4"/>
      <dgm:spPr/>
      <dgm:t>
        <a:bodyPr/>
        <a:lstStyle/>
        <a:p>
          <a:endParaRPr lang="ru-RU"/>
        </a:p>
      </dgm:t>
    </dgm:pt>
    <dgm:pt modelId="{4112657D-12CB-477D-A641-C31156BFA520}" type="pres">
      <dgm:prSet presAssocID="{FE9E1A0F-E8AD-481B-83FA-6261CBE49F06}" presName="hierRoot2" presStyleCnt="0">
        <dgm:presLayoutVars>
          <dgm:hierBranch val="init"/>
        </dgm:presLayoutVars>
      </dgm:prSet>
      <dgm:spPr/>
    </dgm:pt>
    <dgm:pt modelId="{6FC06685-6DCF-45B6-97BC-BB4EAE3A55AC}" type="pres">
      <dgm:prSet presAssocID="{FE9E1A0F-E8AD-481B-83FA-6261CBE49F06}" presName="rootComposite2" presStyleCnt="0"/>
      <dgm:spPr/>
    </dgm:pt>
    <dgm:pt modelId="{53A68187-1DB0-4E9E-AD88-0369802D30C0}" type="pres">
      <dgm:prSet presAssocID="{FE9E1A0F-E8AD-481B-83FA-6261CBE49F06}" presName="rootText2" presStyleLbl="alignAcc1" presStyleIdx="0" presStyleCnt="0" custScaleX="1219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D0A7F1-EC8E-4CBA-B8A2-F5B1E0991249}" type="pres">
      <dgm:prSet presAssocID="{FE9E1A0F-E8AD-481B-83FA-6261CBE49F06}" presName="topArc2" presStyleLbl="parChTrans1D1" presStyleIdx="6" presStyleCnt="12"/>
      <dgm:spPr/>
    </dgm:pt>
    <dgm:pt modelId="{535207DF-86CA-4894-B03B-928E4343B9EE}" type="pres">
      <dgm:prSet presAssocID="{FE9E1A0F-E8AD-481B-83FA-6261CBE49F06}" presName="bottomArc2" presStyleLbl="parChTrans1D1" presStyleIdx="7" presStyleCnt="12"/>
      <dgm:spPr/>
    </dgm:pt>
    <dgm:pt modelId="{DCEE6823-A15A-4EA3-A969-62D63EB51F48}" type="pres">
      <dgm:prSet presAssocID="{FE9E1A0F-E8AD-481B-83FA-6261CBE49F06}" presName="topConnNode2" presStyleLbl="node2" presStyleIdx="0" presStyleCnt="0"/>
      <dgm:spPr/>
      <dgm:t>
        <a:bodyPr/>
        <a:lstStyle/>
        <a:p>
          <a:endParaRPr lang="ru-RU"/>
        </a:p>
      </dgm:t>
    </dgm:pt>
    <dgm:pt modelId="{21AD0D7D-BF41-4AD6-BD09-F61E53C754D1}" type="pres">
      <dgm:prSet presAssocID="{FE9E1A0F-E8AD-481B-83FA-6261CBE49F06}" presName="hierChild4" presStyleCnt="0"/>
      <dgm:spPr/>
    </dgm:pt>
    <dgm:pt modelId="{E17A5B4C-CC34-45FD-ADDB-3F9A29DC4794}" type="pres">
      <dgm:prSet presAssocID="{FE9E1A0F-E8AD-481B-83FA-6261CBE49F06}" presName="hierChild5" presStyleCnt="0"/>
      <dgm:spPr/>
    </dgm:pt>
    <dgm:pt modelId="{314DE619-105F-40D8-8486-2D001D1F309C}" type="pres">
      <dgm:prSet presAssocID="{EC6ACDF4-1E87-46AA-AC1E-BB8F0215A3EE}" presName="hierChild3" presStyleCnt="0"/>
      <dgm:spPr/>
    </dgm:pt>
    <dgm:pt modelId="{1E5C450D-FDBB-4F25-95FA-15C24A0F4A90}" type="pres">
      <dgm:prSet presAssocID="{3B1B2BCE-B650-4004-9F26-769D9D342C19}" presName="Name101" presStyleLbl="parChTrans1D2" presStyleIdx="3" presStyleCnt="4"/>
      <dgm:spPr/>
      <dgm:t>
        <a:bodyPr/>
        <a:lstStyle/>
        <a:p>
          <a:endParaRPr lang="ru-RU"/>
        </a:p>
      </dgm:t>
    </dgm:pt>
    <dgm:pt modelId="{ADCABB74-D31B-41DB-BBF9-69C478FCD77C}" type="pres">
      <dgm:prSet presAssocID="{2B2C8845-AB91-4279-AE77-1578797F11D8}" presName="hierRoot3" presStyleCnt="0">
        <dgm:presLayoutVars>
          <dgm:hierBranch val="init"/>
        </dgm:presLayoutVars>
      </dgm:prSet>
      <dgm:spPr/>
    </dgm:pt>
    <dgm:pt modelId="{2CDEA100-C220-4760-9671-3142B6EA23F6}" type="pres">
      <dgm:prSet presAssocID="{2B2C8845-AB91-4279-AE77-1578797F11D8}" presName="rootComposite3" presStyleCnt="0"/>
      <dgm:spPr/>
    </dgm:pt>
    <dgm:pt modelId="{B0B841DF-F843-4EBE-8D2D-158E7D3F817B}" type="pres">
      <dgm:prSet presAssocID="{2B2C8845-AB91-4279-AE77-1578797F11D8}" presName="rootText3" presStyleLbl="alignAcc1" presStyleIdx="0" presStyleCnt="0" custScaleX="1177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917F8B-3CD3-4DD3-A095-80A03673B7AE}" type="pres">
      <dgm:prSet presAssocID="{2B2C8845-AB91-4279-AE77-1578797F11D8}" presName="topArc3" presStyleLbl="parChTrans1D1" presStyleIdx="8" presStyleCnt="12"/>
      <dgm:spPr/>
      <dgm:t>
        <a:bodyPr/>
        <a:lstStyle/>
        <a:p>
          <a:endParaRPr lang="ru-RU"/>
        </a:p>
      </dgm:t>
    </dgm:pt>
    <dgm:pt modelId="{C95F425E-0CD1-4FAC-969D-F192AC04F68D}" type="pres">
      <dgm:prSet presAssocID="{2B2C8845-AB91-4279-AE77-1578797F11D8}" presName="bottomArc3" presStyleLbl="parChTrans1D1" presStyleIdx="9" presStyleCnt="12"/>
      <dgm:spPr/>
      <dgm:t>
        <a:bodyPr/>
        <a:lstStyle/>
        <a:p>
          <a:endParaRPr lang="ru-RU"/>
        </a:p>
      </dgm:t>
    </dgm:pt>
    <dgm:pt modelId="{E3034623-C300-4392-A060-17D97CC11792}" type="pres">
      <dgm:prSet presAssocID="{2B2C8845-AB91-4279-AE77-1578797F11D8}" presName="topConnNode3" presStyleLbl="asst1" presStyleIdx="0" presStyleCnt="0"/>
      <dgm:spPr/>
      <dgm:t>
        <a:bodyPr/>
        <a:lstStyle/>
        <a:p>
          <a:endParaRPr lang="ru-RU"/>
        </a:p>
      </dgm:t>
    </dgm:pt>
    <dgm:pt modelId="{2B652D39-084B-4403-8996-DF76E21D8A55}" type="pres">
      <dgm:prSet presAssocID="{2B2C8845-AB91-4279-AE77-1578797F11D8}" presName="hierChild6" presStyleCnt="0"/>
      <dgm:spPr/>
    </dgm:pt>
    <dgm:pt modelId="{2CD2ABBC-8FA4-4951-97A7-E4E64430D11D}" type="pres">
      <dgm:prSet presAssocID="{2B2C8845-AB91-4279-AE77-1578797F11D8}" presName="hierChild7" presStyleCnt="0"/>
      <dgm:spPr/>
    </dgm:pt>
    <dgm:pt modelId="{46FB5FCD-F536-478E-A3B4-1D23CB836686}" type="pres">
      <dgm:prSet presAssocID="{E4354269-3A08-4418-A058-A3CEACB06A33}" presName="hierRoot1" presStyleCnt="0">
        <dgm:presLayoutVars>
          <dgm:hierBranch val="init"/>
        </dgm:presLayoutVars>
      </dgm:prSet>
      <dgm:spPr/>
    </dgm:pt>
    <dgm:pt modelId="{5E961505-C81C-4779-8521-14EF275CD547}" type="pres">
      <dgm:prSet presAssocID="{E4354269-3A08-4418-A058-A3CEACB06A33}" presName="rootComposite1" presStyleCnt="0"/>
      <dgm:spPr/>
    </dgm:pt>
    <dgm:pt modelId="{09AE54BB-4AF7-4262-80E5-6609472FAC2D}" type="pres">
      <dgm:prSet presAssocID="{E4354269-3A08-4418-A058-A3CEACB06A33}" presName="rootText1" presStyleLbl="alignAcc1" presStyleIdx="0" presStyleCnt="0" custScaleY="95310" custLinFactY="100000" custLinFactNeighborX="-56655" custLinFactNeighborY="1194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FE1F40-83C4-4E49-8081-FE57F0181028}" type="pres">
      <dgm:prSet presAssocID="{E4354269-3A08-4418-A058-A3CEACB06A33}" presName="topArc1" presStyleLbl="parChTrans1D1" presStyleIdx="10" presStyleCnt="12"/>
      <dgm:spPr/>
    </dgm:pt>
    <dgm:pt modelId="{FAB148B1-A334-4584-8F01-523673C79CE6}" type="pres">
      <dgm:prSet presAssocID="{E4354269-3A08-4418-A058-A3CEACB06A33}" presName="bottomArc1" presStyleLbl="parChTrans1D1" presStyleIdx="11" presStyleCnt="12"/>
      <dgm:spPr/>
    </dgm:pt>
    <dgm:pt modelId="{B5C810CB-35E3-4C1E-B738-8484D6ACB590}" type="pres">
      <dgm:prSet presAssocID="{E4354269-3A08-4418-A058-A3CEACB06A33}" presName="topConnNode1" presStyleLbl="node1" presStyleIdx="0" presStyleCnt="0"/>
      <dgm:spPr/>
      <dgm:t>
        <a:bodyPr/>
        <a:lstStyle/>
        <a:p>
          <a:endParaRPr lang="ru-RU"/>
        </a:p>
      </dgm:t>
    </dgm:pt>
    <dgm:pt modelId="{C1C70B66-25D5-470F-B8A2-481635AD0B44}" type="pres">
      <dgm:prSet presAssocID="{E4354269-3A08-4418-A058-A3CEACB06A33}" presName="hierChild2" presStyleCnt="0"/>
      <dgm:spPr/>
    </dgm:pt>
    <dgm:pt modelId="{1547992B-86A7-44BF-876F-A30B1298F439}" type="pres">
      <dgm:prSet presAssocID="{E4354269-3A08-4418-A058-A3CEACB06A33}" presName="hierChild3" presStyleCnt="0"/>
      <dgm:spPr/>
    </dgm:pt>
  </dgm:ptLst>
  <dgm:cxnLst>
    <dgm:cxn modelId="{363DE0EE-F85B-4D75-A751-08FFF69DA844}" type="presOf" srcId="{2B2C8845-AB91-4279-AE77-1578797F11D8}" destId="{E3034623-C300-4392-A060-17D97CC11792}" srcOrd="1" destOrd="0" presId="urn:microsoft.com/office/officeart/2008/layout/HalfCircleOrganizationChart#1"/>
    <dgm:cxn modelId="{104326DB-5F81-4D6C-B770-9E7AC2E67AFA}" type="presOf" srcId="{9FA902A8-B076-4957-901A-A05E1FFBDD21}" destId="{3C858A93-D9AC-4C5F-A02F-80A95C0C0222}" srcOrd="1" destOrd="0" presId="urn:microsoft.com/office/officeart/2008/layout/HalfCircleOrganizationChart#1"/>
    <dgm:cxn modelId="{F2B84B50-D43A-4A76-8B70-175E31EA6A65}" type="presOf" srcId="{6B634D81-1332-43BD-99A4-73A515BC6A80}" destId="{01CE3065-C455-430B-B727-D3903ACC295D}" srcOrd="0" destOrd="0" presId="urn:microsoft.com/office/officeart/2008/layout/HalfCircleOrganizationChart#1"/>
    <dgm:cxn modelId="{DD292918-DD2F-4874-9F5D-DC2007FA9D11}" type="presOf" srcId="{E4354269-3A08-4418-A058-A3CEACB06A33}" destId="{B5C810CB-35E3-4C1E-B738-8484D6ACB590}" srcOrd="1" destOrd="0" presId="urn:microsoft.com/office/officeart/2008/layout/HalfCircleOrganizationChart#1"/>
    <dgm:cxn modelId="{D91A548D-82B2-43B1-A31F-773E4BF13C04}" type="presOf" srcId="{3B1B2BCE-B650-4004-9F26-769D9D342C19}" destId="{1E5C450D-FDBB-4F25-95FA-15C24A0F4A90}" srcOrd="0" destOrd="0" presId="urn:microsoft.com/office/officeart/2008/layout/HalfCircleOrganizationChart#1"/>
    <dgm:cxn modelId="{05761AA9-72A3-4745-BE87-17389B987259}" srcId="{EC6ACDF4-1E87-46AA-AC1E-BB8F0215A3EE}" destId="{9FA902A8-B076-4957-901A-A05E1FFBDD21}" srcOrd="1" destOrd="0" parTransId="{B03E15E0-8174-458C-998C-961C483157BD}" sibTransId="{04833D3E-041F-4CCD-BB3E-71643F1E272E}"/>
    <dgm:cxn modelId="{2D7E8087-5A60-4C5F-A405-6802116EC740}" srcId="{7A2B420F-B735-415B-A83C-306FBA3F026A}" destId="{E4354269-3A08-4418-A058-A3CEACB06A33}" srcOrd="1" destOrd="0" parTransId="{C7B92293-4B10-4F2E-A5BC-81B55ED0626E}" sibTransId="{4EAC92FB-D7E5-40FB-BF50-6125D0FD907C}"/>
    <dgm:cxn modelId="{D2676804-8E46-4834-B095-35B1C9BE5381}" type="presOf" srcId="{EC6ACDF4-1E87-46AA-AC1E-BB8F0215A3EE}" destId="{4838CE4F-4A56-4A6F-ADAC-FA17894DFA16}" srcOrd="1" destOrd="0" presId="urn:microsoft.com/office/officeart/2008/layout/HalfCircleOrganizationChart#1"/>
    <dgm:cxn modelId="{142C39FD-1388-45FA-AB51-95F9F61A9CAF}" type="presOf" srcId="{E4354269-3A08-4418-A058-A3CEACB06A33}" destId="{09AE54BB-4AF7-4262-80E5-6609472FAC2D}" srcOrd="0" destOrd="0" presId="urn:microsoft.com/office/officeart/2008/layout/HalfCircleOrganizationChart#1"/>
    <dgm:cxn modelId="{E3B797C7-0E72-4DE4-AC49-38EBAF3C2A44}" type="presOf" srcId="{7A2B420F-B735-415B-A83C-306FBA3F026A}" destId="{8B7F83D7-608F-4B7C-A942-9819752C6CDD}" srcOrd="0" destOrd="0" presId="urn:microsoft.com/office/officeart/2008/layout/HalfCircleOrganizationChart#1"/>
    <dgm:cxn modelId="{5349F5B6-267F-4626-9208-9F7FA7639681}" srcId="{EC6ACDF4-1E87-46AA-AC1E-BB8F0215A3EE}" destId="{2B2C8845-AB91-4279-AE77-1578797F11D8}" srcOrd="0" destOrd="0" parTransId="{3B1B2BCE-B650-4004-9F26-769D9D342C19}" sibTransId="{1420BB3F-9EE3-4D32-AD8B-DD2EA4640101}"/>
    <dgm:cxn modelId="{5D58BA36-87E0-493D-9160-5363B9AAFF19}" srcId="{EC6ACDF4-1E87-46AA-AC1E-BB8F0215A3EE}" destId="{6B634D81-1332-43BD-99A4-73A515BC6A80}" srcOrd="2" destOrd="0" parTransId="{63167982-5AC0-43F7-8D53-80277F72E8DB}" sibTransId="{73B94F7E-A1BA-4BCF-A1C0-B2A8A88AD21C}"/>
    <dgm:cxn modelId="{B546AE58-CA71-46CA-B366-5326CD2AD353}" srcId="{7A2B420F-B735-415B-A83C-306FBA3F026A}" destId="{EC6ACDF4-1E87-46AA-AC1E-BB8F0215A3EE}" srcOrd="0" destOrd="0" parTransId="{CE2017E5-2260-4474-ADAB-34DF91E62E54}" sibTransId="{1B17B89E-DFD6-4F90-9F24-2BF52FD97A46}"/>
    <dgm:cxn modelId="{BAB8D06E-4E6A-4345-A9B9-751F411B4972}" type="presOf" srcId="{9FA902A8-B076-4957-901A-A05E1FFBDD21}" destId="{186BB024-BDF7-48F9-8D46-7FA71390B3A0}" srcOrd="0" destOrd="0" presId="urn:microsoft.com/office/officeart/2008/layout/HalfCircleOrganizationChart#1"/>
    <dgm:cxn modelId="{E376C7C7-DA9F-433E-854B-B168354AEF6B}" srcId="{EC6ACDF4-1E87-46AA-AC1E-BB8F0215A3EE}" destId="{FE9E1A0F-E8AD-481B-83FA-6261CBE49F06}" srcOrd="3" destOrd="0" parTransId="{AD20BE6F-26CB-4E37-B2A8-1B0F85125900}" sibTransId="{A3807366-92AB-4EA6-9B84-E0019FCD99E8}"/>
    <dgm:cxn modelId="{30CF7A32-53FA-4893-A748-2EA84CE9C306}" type="presOf" srcId="{FE9E1A0F-E8AD-481B-83FA-6261CBE49F06}" destId="{DCEE6823-A15A-4EA3-A969-62D63EB51F48}" srcOrd="1" destOrd="0" presId="urn:microsoft.com/office/officeart/2008/layout/HalfCircleOrganizationChart#1"/>
    <dgm:cxn modelId="{8751306D-9DCE-4E02-9FF4-2F6E512E0D8E}" type="presOf" srcId="{FE9E1A0F-E8AD-481B-83FA-6261CBE49F06}" destId="{53A68187-1DB0-4E9E-AD88-0369802D30C0}" srcOrd="0" destOrd="0" presId="urn:microsoft.com/office/officeart/2008/layout/HalfCircleOrganizationChart#1"/>
    <dgm:cxn modelId="{147C2123-38E3-433B-89E6-ABEC47A28E93}" type="presOf" srcId="{63167982-5AC0-43F7-8D53-80277F72E8DB}" destId="{A3A7AAF5-5291-4DDB-94CB-B8224DE4270C}" srcOrd="0" destOrd="0" presId="urn:microsoft.com/office/officeart/2008/layout/HalfCircleOrganizationChart#1"/>
    <dgm:cxn modelId="{7B915311-9776-468C-80F0-841AD53992C4}" type="presOf" srcId="{EC6ACDF4-1E87-46AA-AC1E-BB8F0215A3EE}" destId="{56510715-A4A5-4CA6-91B9-C4A51B3A6B0E}" srcOrd="0" destOrd="0" presId="urn:microsoft.com/office/officeart/2008/layout/HalfCircleOrganizationChart#1"/>
    <dgm:cxn modelId="{2A93652F-7876-49DC-A1EB-5FB50C478100}" type="presOf" srcId="{B03E15E0-8174-458C-998C-961C483157BD}" destId="{4D15F161-9FE0-43ED-BE6A-D2E828227794}" srcOrd="0" destOrd="0" presId="urn:microsoft.com/office/officeart/2008/layout/HalfCircleOrganizationChart#1"/>
    <dgm:cxn modelId="{36DCEA5A-7846-4AF7-88DD-BCDA7882CF07}" type="presOf" srcId="{AD20BE6F-26CB-4E37-B2A8-1B0F85125900}" destId="{58FA890B-718C-491A-A3B4-C6205934A6C0}" srcOrd="0" destOrd="0" presId="urn:microsoft.com/office/officeart/2008/layout/HalfCircleOrganizationChart#1"/>
    <dgm:cxn modelId="{226F1760-40B1-4C9E-BCAC-E83F98964230}" type="presOf" srcId="{2B2C8845-AB91-4279-AE77-1578797F11D8}" destId="{B0B841DF-F843-4EBE-8D2D-158E7D3F817B}" srcOrd="0" destOrd="0" presId="urn:microsoft.com/office/officeart/2008/layout/HalfCircleOrganizationChart#1"/>
    <dgm:cxn modelId="{31D49F21-817C-4372-9DAF-249E5CE4EA08}" type="presOf" srcId="{6B634D81-1332-43BD-99A4-73A515BC6A80}" destId="{A96AB6CD-6885-4A0C-9DD9-9C5CDD6B2027}" srcOrd="1" destOrd="0" presId="urn:microsoft.com/office/officeart/2008/layout/HalfCircleOrganizationChart#1"/>
    <dgm:cxn modelId="{27214AF7-73F9-4D37-8BEF-AE955D50C41C}" type="presParOf" srcId="{8B7F83D7-608F-4B7C-A942-9819752C6CDD}" destId="{B1081E65-BC32-4D9D-A13C-D58C2A606846}" srcOrd="0" destOrd="0" presId="urn:microsoft.com/office/officeart/2008/layout/HalfCircleOrganizationChart#1"/>
    <dgm:cxn modelId="{E077EB14-DC0E-4A78-BCED-17DE41BDBDC8}" type="presParOf" srcId="{B1081E65-BC32-4D9D-A13C-D58C2A606846}" destId="{1AB10FDC-08EC-48A0-B206-EAADFA154D8F}" srcOrd="0" destOrd="0" presId="urn:microsoft.com/office/officeart/2008/layout/HalfCircleOrganizationChart#1"/>
    <dgm:cxn modelId="{30D5EA61-B921-4375-A3F2-EC72DBB518B0}" type="presParOf" srcId="{1AB10FDC-08EC-48A0-B206-EAADFA154D8F}" destId="{56510715-A4A5-4CA6-91B9-C4A51B3A6B0E}" srcOrd="0" destOrd="0" presId="urn:microsoft.com/office/officeart/2008/layout/HalfCircleOrganizationChart#1"/>
    <dgm:cxn modelId="{A0CB9A5A-B0D8-4EF6-8191-E56D4A64379F}" type="presParOf" srcId="{1AB10FDC-08EC-48A0-B206-EAADFA154D8F}" destId="{73B6BA24-97F2-4088-81A1-9A3A741BFB57}" srcOrd="1" destOrd="0" presId="urn:microsoft.com/office/officeart/2008/layout/HalfCircleOrganizationChart#1"/>
    <dgm:cxn modelId="{F0713A61-8B75-40DF-ACAD-812B3DA858E9}" type="presParOf" srcId="{1AB10FDC-08EC-48A0-B206-EAADFA154D8F}" destId="{15D2CF05-5FB6-44F8-99B8-7F9685D4C78F}" srcOrd="2" destOrd="0" presId="urn:microsoft.com/office/officeart/2008/layout/HalfCircleOrganizationChart#1"/>
    <dgm:cxn modelId="{183213A9-7AA6-4AF9-8121-0B869F24D76E}" type="presParOf" srcId="{1AB10FDC-08EC-48A0-B206-EAADFA154D8F}" destId="{4838CE4F-4A56-4A6F-ADAC-FA17894DFA16}" srcOrd="3" destOrd="0" presId="urn:microsoft.com/office/officeart/2008/layout/HalfCircleOrganizationChart#1"/>
    <dgm:cxn modelId="{62A178CD-E121-4C9D-B1AF-AE7706360311}" type="presParOf" srcId="{B1081E65-BC32-4D9D-A13C-D58C2A606846}" destId="{6D7FFFD4-3FF5-4A9E-AA70-C1455CC0961A}" srcOrd="1" destOrd="0" presId="urn:microsoft.com/office/officeart/2008/layout/HalfCircleOrganizationChart#1"/>
    <dgm:cxn modelId="{228B3094-2466-43CA-B639-E3ADAB592001}" type="presParOf" srcId="{6D7FFFD4-3FF5-4A9E-AA70-C1455CC0961A}" destId="{4D15F161-9FE0-43ED-BE6A-D2E828227794}" srcOrd="0" destOrd="0" presId="urn:microsoft.com/office/officeart/2008/layout/HalfCircleOrganizationChart#1"/>
    <dgm:cxn modelId="{454C4FB8-E5AF-42A4-8B1C-FC7665157C16}" type="presParOf" srcId="{6D7FFFD4-3FF5-4A9E-AA70-C1455CC0961A}" destId="{778E48E8-D7BF-4241-95B0-4E0BE8B5BB62}" srcOrd="1" destOrd="0" presId="urn:microsoft.com/office/officeart/2008/layout/HalfCircleOrganizationChart#1"/>
    <dgm:cxn modelId="{6C16E619-E177-4415-AE34-80B0011143BB}" type="presParOf" srcId="{778E48E8-D7BF-4241-95B0-4E0BE8B5BB62}" destId="{53977DB3-B0A7-43D5-8D74-638B9AAAB273}" srcOrd="0" destOrd="0" presId="urn:microsoft.com/office/officeart/2008/layout/HalfCircleOrganizationChart#1"/>
    <dgm:cxn modelId="{9A2596DA-C354-4C77-99D0-4225B75C7A8D}" type="presParOf" srcId="{53977DB3-B0A7-43D5-8D74-638B9AAAB273}" destId="{186BB024-BDF7-48F9-8D46-7FA71390B3A0}" srcOrd="0" destOrd="0" presId="urn:microsoft.com/office/officeart/2008/layout/HalfCircleOrganizationChart#1"/>
    <dgm:cxn modelId="{F949D942-EF70-4A3C-A399-DDD38435410C}" type="presParOf" srcId="{53977DB3-B0A7-43D5-8D74-638B9AAAB273}" destId="{FE149874-BD35-4EC8-A355-48A387E86410}" srcOrd="1" destOrd="0" presId="urn:microsoft.com/office/officeart/2008/layout/HalfCircleOrganizationChart#1"/>
    <dgm:cxn modelId="{5963F824-D190-48FE-8367-CC24AF937D46}" type="presParOf" srcId="{53977DB3-B0A7-43D5-8D74-638B9AAAB273}" destId="{4214C2E1-694D-475B-A3C8-BC54B21A3FA5}" srcOrd="2" destOrd="0" presId="urn:microsoft.com/office/officeart/2008/layout/HalfCircleOrganizationChart#1"/>
    <dgm:cxn modelId="{F742707A-29C4-41C6-9DCD-442A1EDA0201}" type="presParOf" srcId="{53977DB3-B0A7-43D5-8D74-638B9AAAB273}" destId="{3C858A93-D9AC-4C5F-A02F-80A95C0C0222}" srcOrd="3" destOrd="0" presId="urn:microsoft.com/office/officeart/2008/layout/HalfCircleOrganizationChart#1"/>
    <dgm:cxn modelId="{01D3C315-B86E-41D8-B117-3DB32A1CBBAD}" type="presParOf" srcId="{778E48E8-D7BF-4241-95B0-4E0BE8B5BB62}" destId="{3E00A09E-6298-4DA0-9FEC-B6BE500D069E}" srcOrd="1" destOrd="0" presId="urn:microsoft.com/office/officeart/2008/layout/HalfCircleOrganizationChart#1"/>
    <dgm:cxn modelId="{AB38AF63-3FD3-4086-AB3D-B0BC11B7CD78}" type="presParOf" srcId="{778E48E8-D7BF-4241-95B0-4E0BE8B5BB62}" destId="{13724CBE-A61F-4DBC-9059-9E7CDFE66CC1}" srcOrd="2" destOrd="0" presId="urn:microsoft.com/office/officeart/2008/layout/HalfCircleOrganizationChart#1"/>
    <dgm:cxn modelId="{27FEC8A9-B1A5-4E71-9FCC-0F8383406AC1}" type="presParOf" srcId="{6D7FFFD4-3FF5-4A9E-AA70-C1455CC0961A}" destId="{A3A7AAF5-5291-4DDB-94CB-B8224DE4270C}" srcOrd="2" destOrd="0" presId="urn:microsoft.com/office/officeart/2008/layout/HalfCircleOrganizationChart#1"/>
    <dgm:cxn modelId="{DD22A801-2480-4970-80F9-67D7DF16AAD0}" type="presParOf" srcId="{6D7FFFD4-3FF5-4A9E-AA70-C1455CC0961A}" destId="{E3AB4929-AA3B-44F7-8C9A-EE639988A940}" srcOrd="3" destOrd="0" presId="urn:microsoft.com/office/officeart/2008/layout/HalfCircleOrganizationChart#1"/>
    <dgm:cxn modelId="{E098E8D4-4821-4AEC-A1BA-7CCB537F53B3}" type="presParOf" srcId="{E3AB4929-AA3B-44F7-8C9A-EE639988A940}" destId="{82CD1572-19E9-4FE9-A012-62E15C952E80}" srcOrd="0" destOrd="0" presId="urn:microsoft.com/office/officeart/2008/layout/HalfCircleOrganizationChart#1"/>
    <dgm:cxn modelId="{B6D94B92-9F27-40BA-B6A3-8AE21500591A}" type="presParOf" srcId="{82CD1572-19E9-4FE9-A012-62E15C952E80}" destId="{01CE3065-C455-430B-B727-D3903ACC295D}" srcOrd="0" destOrd="0" presId="urn:microsoft.com/office/officeart/2008/layout/HalfCircleOrganizationChart#1"/>
    <dgm:cxn modelId="{57612B7B-93B8-401D-B314-47E049CF6594}" type="presParOf" srcId="{82CD1572-19E9-4FE9-A012-62E15C952E80}" destId="{DF1636BD-9FCD-413B-ADF1-285902DDF48F}" srcOrd="1" destOrd="0" presId="urn:microsoft.com/office/officeart/2008/layout/HalfCircleOrganizationChart#1"/>
    <dgm:cxn modelId="{F42388B3-7F6D-44AC-94F4-B42A37312675}" type="presParOf" srcId="{82CD1572-19E9-4FE9-A012-62E15C952E80}" destId="{E775E5E0-B447-4932-9958-42FA533A734D}" srcOrd="2" destOrd="0" presId="urn:microsoft.com/office/officeart/2008/layout/HalfCircleOrganizationChart#1"/>
    <dgm:cxn modelId="{FB2A449D-0DC3-4841-A05A-F9A87D24259D}" type="presParOf" srcId="{82CD1572-19E9-4FE9-A012-62E15C952E80}" destId="{A96AB6CD-6885-4A0C-9DD9-9C5CDD6B2027}" srcOrd="3" destOrd="0" presId="urn:microsoft.com/office/officeart/2008/layout/HalfCircleOrganizationChart#1"/>
    <dgm:cxn modelId="{7AEF902C-ED40-440E-8500-E83A442F495B}" type="presParOf" srcId="{E3AB4929-AA3B-44F7-8C9A-EE639988A940}" destId="{CD9DD768-54A3-4D21-9055-586B600CC6CF}" srcOrd="1" destOrd="0" presId="urn:microsoft.com/office/officeart/2008/layout/HalfCircleOrganizationChart#1"/>
    <dgm:cxn modelId="{A0CED696-1B05-43F5-BD89-5C420784D67E}" type="presParOf" srcId="{E3AB4929-AA3B-44F7-8C9A-EE639988A940}" destId="{C4BD5ADD-1FFE-4888-90B5-30A54195B151}" srcOrd="2" destOrd="0" presId="urn:microsoft.com/office/officeart/2008/layout/HalfCircleOrganizationChart#1"/>
    <dgm:cxn modelId="{B785F56F-B2BE-44BD-B808-36382541DC17}" type="presParOf" srcId="{6D7FFFD4-3FF5-4A9E-AA70-C1455CC0961A}" destId="{58FA890B-718C-491A-A3B4-C6205934A6C0}" srcOrd="4" destOrd="0" presId="urn:microsoft.com/office/officeart/2008/layout/HalfCircleOrganizationChart#1"/>
    <dgm:cxn modelId="{87384C0C-C275-4A52-83D7-D351EA001531}" type="presParOf" srcId="{6D7FFFD4-3FF5-4A9E-AA70-C1455CC0961A}" destId="{4112657D-12CB-477D-A641-C31156BFA520}" srcOrd="5" destOrd="0" presId="urn:microsoft.com/office/officeart/2008/layout/HalfCircleOrganizationChart#1"/>
    <dgm:cxn modelId="{2BADDC63-4DAB-4493-88BE-0179DCFC6276}" type="presParOf" srcId="{4112657D-12CB-477D-A641-C31156BFA520}" destId="{6FC06685-6DCF-45B6-97BC-BB4EAE3A55AC}" srcOrd="0" destOrd="0" presId="urn:microsoft.com/office/officeart/2008/layout/HalfCircleOrganizationChart#1"/>
    <dgm:cxn modelId="{111AD6D2-710F-4CF4-8BA1-633B37F5139B}" type="presParOf" srcId="{6FC06685-6DCF-45B6-97BC-BB4EAE3A55AC}" destId="{53A68187-1DB0-4E9E-AD88-0369802D30C0}" srcOrd="0" destOrd="0" presId="urn:microsoft.com/office/officeart/2008/layout/HalfCircleOrganizationChart#1"/>
    <dgm:cxn modelId="{1B62B7CF-FB60-4AE9-AB02-3FB18EF01541}" type="presParOf" srcId="{6FC06685-6DCF-45B6-97BC-BB4EAE3A55AC}" destId="{C5D0A7F1-EC8E-4CBA-B8A2-F5B1E0991249}" srcOrd="1" destOrd="0" presId="urn:microsoft.com/office/officeart/2008/layout/HalfCircleOrganizationChart#1"/>
    <dgm:cxn modelId="{698A5F05-464B-4C38-9E8A-136751733830}" type="presParOf" srcId="{6FC06685-6DCF-45B6-97BC-BB4EAE3A55AC}" destId="{535207DF-86CA-4894-B03B-928E4343B9EE}" srcOrd="2" destOrd="0" presId="urn:microsoft.com/office/officeart/2008/layout/HalfCircleOrganizationChart#1"/>
    <dgm:cxn modelId="{3F34C92A-2EAB-4D0F-BD48-6809FEB627F6}" type="presParOf" srcId="{6FC06685-6DCF-45B6-97BC-BB4EAE3A55AC}" destId="{DCEE6823-A15A-4EA3-A969-62D63EB51F48}" srcOrd="3" destOrd="0" presId="urn:microsoft.com/office/officeart/2008/layout/HalfCircleOrganizationChart#1"/>
    <dgm:cxn modelId="{4578CBF8-37D1-4126-BBB0-88416BD2B66E}" type="presParOf" srcId="{4112657D-12CB-477D-A641-C31156BFA520}" destId="{21AD0D7D-BF41-4AD6-BD09-F61E53C754D1}" srcOrd="1" destOrd="0" presId="urn:microsoft.com/office/officeart/2008/layout/HalfCircleOrganizationChart#1"/>
    <dgm:cxn modelId="{9F9E9E8F-A966-4E3B-B5D9-4E2F71F81D04}" type="presParOf" srcId="{4112657D-12CB-477D-A641-C31156BFA520}" destId="{E17A5B4C-CC34-45FD-ADDB-3F9A29DC4794}" srcOrd="2" destOrd="0" presId="urn:microsoft.com/office/officeart/2008/layout/HalfCircleOrganizationChart#1"/>
    <dgm:cxn modelId="{A1D166E8-F7A8-48DE-B086-5EB1C8FE42D6}" type="presParOf" srcId="{B1081E65-BC32-4D9D-A13C-D58C2A606846}" destId="{314DE619-105F-40D8-8486-2D001D1F309C}" srcOrd="2" destOrd="0" presId="urn:microsoft.com/office/officeart/2008/layout/HalfCircleOrganizationChart#1"/>
    <dgm:cxn modelId="{549C70FE-BFA4-4CEB-BDA4-AAD23F01E047}" type="presParOf" srcId="{314DE619-105F-40D8-8486-2D001D1F309C}" destId="{1E5C450D-FDBB-4F25-95FA-15C24A0F4A90}" srcOrd="0" destOrd="0" presId="urn:microsoft.com/office/officeart/2008/layout/HalfCircleOrganizationChart#1"/>
    <dgm:cxn modelId="{48C82F65-F6BE-4A5C-9C50-614C74AA5388}" type="presParOf" srcId="{314DE619-105F-40D8-8486-2D001D1F309C}" destId="{ADCABB74-D31B-41DB-BBF9-69C478FCD77C}" srcOrd="1" destOrd="0" presId="urn:microsoft.com/office/officeart/2008/layout/HalfCircleOrganizationChart#1"/>
    <dgm:cxn modelId="{F2FE946E-101C-41AE-9EBA-5444E0160B08}" type="presParOf" srcId="{ADCABB74-D31B-41DB-BBF9-69C478FCD77C}" destId="{2CDEA100-C220-4760-9671-3142B6EA23F6}" srcOrd="0" destOrd="0" presId="urn:microsoft.com/office/officeart/2008/layout/HalfCircleOrganizationChart#1"/>
    <dgm:cxn modelId="{C7CBA2DF-C60C-465C-85D1-AD7B97A05E04}" type="presParOf" srcId="{2CDEA100-C220-4760-9671-3142B6EA23F6}" destId="{B0B841DF-F843-4EBE-8D2D-158E7D3F817B}" srcOrd="0" destOrd="0" presId="urn:microsoft.com/office/officeart/2008/layout/HalfCircleOrganizationChart#1"/>
    <dgm:cxn modelId="{F469A8D8-849C-46EC-9049-333A1BEB2576}" type="presParOf" srcId="{2CDEA100-C220-4760-9671-3142B6EA23F6}" destId="{30917F8B-3CD3-4DD3-A095-80A03673B7AE}" srcOrd="1" destOrd="0" presId="urn:microsoft.com/office/officeart/2008/layout/HalfCircleOrganizationChart#1"/>
    <dgm:cxn modelId="{0C3CCE0E-87E6-4576-AFF8-2A01B279CCAA}" type="presParOf" srcId="{2CDEA100-C220-4760-9671-3142B6EA23F6}" destId="{C95F425E-0CD1-4FAC-969D-F192AC04F68D}" srcOrd="2" destOrd="0" presId="urn:microsoft.com/office/officeart/2008/layout/HalfCircleOrganizationChart#1"/>
    <dgm:cxn modelId="{03145BE2-1A20-4F47-B86A-B1086E7695AB}" type="presParOf" srcId="{2CDEA100-C220-4760-9671-3142B6EA23F6}" destId="{E3034623-C300-4392-A060-17D97CC11792}" srcOrd="3" destOrd="0" presId="urn:microsoft.com/office/officeart/2008/layout/HalfCircleOrganizationChart#1"/>
    <dgm:cxn modelId="{1DB0BD81-0C23-4D2F-A11E-9AAC5EDADC51}" type="presParOf" srcId="{ADCABB74-D31B-41DB-BBF9-69C478FCD77C}" destId="{2B652D39-084B-4403-8996-DF76E21D8A55}" srcOrd="1" destOrd="0" presId="urn:microsoft.com/office/officeart/2008/layout/HalfCircleOrganizationChart#1"/>
    <dgm:cxn modelId="{474D47F0-206F-4D40-ADD7-B3A0BCA0FEF0}" type="presParOf" srcId="{ADCABB74-D31B-41DB-BBF9-69C478FCD77C}" destId="{2CD2ABBC-8FA4-4951-97A7-E4E64430D11D}" srcOrd="2" destOrd="0" presId="urn:microsoft.com/office/officeart/2008/layout/HalfCircleOrganizationChart#1"/>
    <dgm:cxn modelId="{8D1DBA1E-DD2C-423C-8319-3128592B3481}" type="presParOf" srcId="{8B7F83D7-608F-4B7C-A942-9819752C6CDD}" destId="{46FB5FCD-F536-478E-A3B4-1D23CB836686}" srcOrd="1" destOrd="0" presId="urn:microsoft.com/office/officeart/2008/layout/HalfCircleOrganizationChart#1"/>
    <dgm:cxn modelId="{CA8D48FB-C9F7-4504-B054-523B982AF179}" type="presParOf" srcId="{46FB5FCD-F536-478E-A3B4-1D23CB836686}" destId="{5E961505-C81C-4779-8521-14EF275CD547}" srcOrd="0" destOrd="0" presId="urn:microsoft.com/office/officeart/2008/layout/HalfCircleOrganizationChart#1"/>
    <dgm:cxn modelId="{222D4E76-C4F5-405E-9DC4-A2EC46706132}" type="presParOf" srcId="{5E961505-C81C-4779-8521-14EF275CD547}" destId="{09AE54BB-4AF7-4262-80E5-6609472FAC2D}" srcOrd="0" destOrd="0" presId="urn:microsoft.com/office/officeart/2008/layout/HalfCircleOrganizationChart#1"/>
    <dgm:cxn modelId="{6EB5EDB7-22EA-49EC-9931-9AB347F56BA3}" type="presParOf" srcId="{5E961505-C81C-4779-8521-14EF275CD547}" destId="{4EFE1F40-83C4-4E49-8081-FE57F0181028}" srcOrd="1" destOrd="0" presId="urn:microsoft.com/office/officeart/2008/layout/HalfCircleOrganizationChart#1"/>
    <dgm:cxn modelId="{27833619-C4D8-4E72-97E5-E4CD7FEF251E}" type="presParOf" srcId="{5E961505-C81C-4779-8521-14EF275CD547}" destId="{FAB148B1-A334-4584-8F01-523673C79CE6}" srcOrd="2" destOrd="0" presId="urn:microsoft.com/office/officeart/2008/layout/HalfCircleOrganizationChart#1"/>
    <dgm:cxn modelId="{AC01F55C-A2A2-4165-885E-2E83B88E98B2}" type="presParOf" srcId="{5E961505-C81C-4779-8521-14EF275CD547}" destId="{B5C810CB-35E3-4C1E-B738-8484D6ACB590}" srcOrd="3" destOrd="0" presId="urn:microsoft.com/office/officeart/2008/layout/HalfCircleOrganizationChart#1"/>
    <dgm:cxn modelId="{2EDBD9D2-E2F8-46E0-9BE5-66D35A687108}" type="presParOf" srcId="{46FB5FCD-F536-478E-A3B4-1D23CB836686}" destId="{C1C70B66-25D5-470F-B8A2-481635AD0B44}" srcOrd="1" destOrd="0" presId="urn:microsoft.com/office/officeart/2008/layout/HalfCircleOrganizationChart#1"/>
    <dgm:cxn modelId="{347A468B-859B-4871-9892-A9E31FF5C849}" type="presParOf" srcId="{46FB5FCD-F536-478E-A3B4-1D23CB836686}" destId="{1547992B-86A7-44BF-876F-A30B1298F439}" srcOrd="2" destOrd="0" presId="urn:microsoft.com/office/officeart/2008/layout/HalfCircleOrganizationChar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3DDEC3-4410-4A7B-A08D-B4E398522276}" type="doc">
      <dgm:prSet loTypeId="urn:microsoft.com/office/officeart/2005/8/layout/hierarchy3#1" loCatId="hierarchy" qsTypeId="urn:microsoft.com/office/officeart/2005/8/quickstyle/simple3" qsCatId="simple" csTypeId="urn:microsoft.com/office/officeart/2005/8/colors/accent1_5" csCatId="accent1" phldr="0"/>
      <dgm:spPr/>
      <dgm:t>
        <a:bodyPr/>
        <a:lstStyle/>
        <a:p>
          <a:endParaRPr lang="zh-CN" altLang="en-US"/>
        </a:p>
      </dgm:t>
    </dgm:pt>
    <dgm:pt modelId="{F970B406-3137-445F-A047-960BE6F8F548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>
              <a:latin typeface="Arial Narrow" panose="020B0606020202030204" pitchFamily="34" charset="0"/>
              <a:sym typeface="+mn-ea"/>
            </a:rPr>
            <a:t>Внутренняя политика</a:t>
          </a:r>
          <a:endParaRPr lang="zh-CN" altLang="en-US" sz="1800" dirty="0"/>
        </a:p>
      </dgm:t>
    </dgm:pt>
    <dgm:pt modelId="{DE9920FC-ADF2-43FC-8D66-AB16E15737FC}" type="parTrans" cxnId="{B8F1BDBA-FD71-4679-95DF-B591868251E6}">
      <dgm:prSet/>
      <dgm:spPr/>
      <dgm:t>
        <a:bodyPr/>
        <a:lstStyle/>
        <a:p>
          <a:endParaRPr lang="zh-CN" altLang="en-US"/>
        </a:p>
      </dgm:t>
    </dgm:pt>
    <dgm:pt modelId="{A6DBE21A-0230-45DE-A17E-9E9D78667511}" type="sibTrans" cxnId="{B8F1BDBA-FD71-4679-95DF-B591868251E6}">
      <dgm:prSet/>
      <dgm:spPr/>
      <dgm:t>
        <a:bodyPr/>
        <a:lstStyle/>
        <a:p>
          <a:endParaRPr lang="zh-CN" altLang="en-US"/>
        </a:p>
      </dgm:t>
    </dgm:pt>
    <dgm:pt modelId="{2199E590-A466-443A-B43D-5CA7DA30B3AC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latin typeface="Arial Narrow" panose="020B0606020202030204" pitchFamily="34" charset="0"/>
              <a:sym typeface="+mn-ea"/>
            </a:rPr>
            <a:t>«Слышащее государство»</a:t>
          </a:r>
          <a:endParaRPr lang="zh-CN" altLang="en-US" sz="1800"/>
        </a:p>
      </dgm:t>
    </dgm:pt>
    <dgm:pt modelId="{0F1D7D4E-BD8E-43C1-8F99-ED496D7A9BB4}" type="parTrans" cxnId="{487E5F68-779B-4D44-BE50-9A03F166562D}">
      <dgm:prSet/>
      <dgm:spPr/>
      <dgm:t>
        <a:bodyPr/>
        <a:lstStyle/>
        <a:p>
          <a:endParaRPr lang="zh-CN" altLang="en-US"/>
        </a:p>
      </dgm:t>
    </dgm:pt>
    <dgm:pt modelId="{49BEF6ED-1342-41F0-807C-53E1906472B9}" type="sibTrans" cxnId="{487E5F68-779B-4D44-BE50-9A03F166562D}">
      <dgm:prSet/>
      <dgm:spPr/>
      <dgm:t>
        <a:bodyPr/>
        <a:lstStyle/>
        <a:p>
          <a:endParaRPr lang="zh-CN" altLang="en-US"/>
        </a:p>
      </dgm:t>
    </dgm:pt>
    <dgm:pt modelId="{6410EC4E-6AA5-4F68-930B-680495E49A0B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latin typeface="Arial Narrow" panose="020B0606020202030204" pitchFamily="34" charset="0"/>
              <a:sym typeface="+mn-ea"/>
            </a:rPr>
            <a:t>Прагматичное государство</a:t>
          </a:r>
          <a:endParaRPr lang="zh-CN" altLang="en-US" sz="1800"/>
        </a:p>
      </dgm:t>
    </dgm:pt>
    <dgm:pt modelId="{23807AB1-DC98-4728-B950-3E60934BA7E7}" type="parTrans" cxnId="{25D17500-9F54-4575-AE1C-87AA508E3897}">
      <dgm:prSet/>
      <dgm:spPr/>
      <dgm:t>
        <a:bodyPr/>
        <a:lstStyle/>
        <a:p>
          <a:endParaRPr lang="zh-CN" altLang="en-US"/>
        </a:p>
      </dgm:t>
    </dgm:pt>
    <dgm:pt modelId="{B19E9109-E222-453D-A601-BD15100C2B8F}" type="sibTrans" cxnId="{25D17500-9F54-4575-AE1C-87AA508E3897}">
      <dgm:prSet/>
      <dgm:spPr/>
      <dgm:t>
        <a:bodyPr/>
        <a:lstStyle/>
        <a:p>
          <a:endParaRPr lang="zh-CN" altLang="en-US"/>
        </a:p>
      </dgm:t>
    </dgm:pt>
    <dgm:pt modelId="{28B2DDA4-CB49-4A5F-B174-73BB167F4D4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800">
              <a:sym typeface="+mn-ea"/>
            </a:rPr>
            <a:t>Э</a:t>
          </a:r>
          <a:r>
            <a:rPr lang="ru-RU" sz="1800" dirty="0" smtClean="0">
              <a:latin typeface="Arial Narrow" panose="020B0606020202030204" pitchFamily="34" charset="0"/>
              <a:sym typeface="+mn-ea"/>
            </a:rPr>
            <a:t>ффективное государство</a:t>
          </a:r>
          <a:endParaRPr lang="ru-RU" sz="1800" dirty="0" smtClean="0">
            <a:latin typeface="Arial Narrow" panose="020B0606020202030204" pitchFamily="34" charset="0"/>
          </a:endParaRPr>
        </a:p>
      </dgm:t>
    </dgm:pt>
    <dgm:pt modelId="{E6F4DA6B-0C6E-46F3-A0E4-7C825EF43C77}" type="parTrans" cxnId="{9CD235FB-7486-4181-8DF2-216F04E6789B}">
      <dgm:prSet/>
      <dgm:spPr/>
      <dgm:t>
        <a:bodyPr/>
        <a:lstStyle/>
        <a:p>
          <a:endParaRPr lang="ru-RU"/>
        </a:p>
      </dgm:t>
    </dgm:pt>
    <dgm:pt modelId="{A3520DF9-98DF-4587-9169-E2D2DE814C2E}" type="sibTrans" cxnId="{9CD235FB-7486-4181-8DF2-216F04E6789B}">
      <dgm:prSet/>
      <dgm:spPr/>
      <dgm:t>
        <a:bodyPr/>
        <a:lstStyle/>
        <a:p>
          <a:endParaRPr lang="ru-RU"/>
        </a:p>
      </dgm:t>
    </dgm:pt>
    <dgm:pt modelId="{867279BA-BE37-4115-B52A-17E4F0F535FD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>
              <a:latin typeface="Arial Narrow" panose="020B0606020202030204" pitchFamily="34" charset="0"/>
              <a:sym typeface="+mn-ea"/>
            </a:rPr>
            <a:t> Внешняя политика</a:t>
          </a:r>
          <a:endParaRPr lang="zh-CN" altLang="en-US" sz="1800" dirty="0"/>
        </a:p>
      </dgm:t>
    </dgm:pt>
    <dgm:pt modelId="{1A4FEF92-68C1-469B-A1A1-5D97CB9FBEDD}" type="parTrans" cxnId="{66D84093-C489-4FEB-8351-21BBA2C13CCC}">
      <dgm:prSet/>
      <dgm:spPr/>
      <dgm:t>
        <a:bodyPr/>
        <a:lstStyle/>
        <a:p>
          <a:endParaRPr lang="zh-CN" altLang="en-US"/>
        </a:p>
      </dgm:t>
    </dgm:pt>
    <dgm:pt modelId="{0FC30822-F791-4477-9BA8-25504EBFECC7}" type="sibTrans" cxnId="{66D84093-C489-4FEB-8351-21BBA2C13CCC}">
      <dgm:prSet/>
      <dgm:spPr/>
      <dgm:t>
        <a:bodyPr/>
        <a:lstStyle/>
        <a:p>
          <a:endParaRPr lang="zh-CN" altLang="en-US"/>
        </a:p>
      </dgm:t>
    </dgm:pt>
    <dgm:pt modelId="{849175CF-F593-437D-924E-CA0E96CBD1E1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latin typeface="Arial Narrow" panose="020B0606020202030204" pitchFamily="34" charset="0"/>
              <a:sym typeface="+mn-ea"/>
            </a:rPr>
            <a:t>Справедливый и демократический мировой порядок</a:t>
          </a:r>
          <a:endParaRPr lang="zh-CN" altLang="en-US" sz="1800" dirty="0"/>
        </a:p>
      </dgm:t>
    </dgm:pt>
    <dgm:pt modelId="{57380257-9F95-43E2-B330-46970CC8990C}" type="parTrans" cxnId="{FEF6A6B3-F643-4834-A46A-AD0E94E44681}">
      <dgm:prSet/>
      <dgm:spPr/>
      <dgm:t>
        <a:bodyPr/>
        <a:lstStyle/>
        <a:p>
          <a:endParaRPr lang="zh-CN" altLang="en-US"/>
        </a:p>
      </dgm:t>
    </dgm:pt>
    <dgm:pt modelId="{6A3A148F-286C-48E5-8F1A-D937B12918BD}" type="sibTrans" cxnId="{FEF6A6B3-F643-4834-A46A-AD0E94E44681}">
      <dgm:prSet/>
      <dgm:spPr/>
      <dgm:t>
        <a:bodyPr/>
        <a:lstStyle/>
        <a:p>
          <a:endParaRPr lang="zh-CN" altLang="en-US"/>
        </a:p>
      </dgm:t>
    </dgm:pt>
    <dgm:pt modelId="{8C757F7A-BF47-479A-973F-2852BB847704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dirty="0" err="1" smtClean="0">
              <a:latin typeface="Arial Narrow" panose="020B0606020202030204" pitchFamily="34" charset="0"/>
              <a:sym typeface="+mn-ea"/>
            </a:rPr>
            <a:t>Многовекторность</a:t>
          </a:r>
          <a:r>
            <a:rPr lang="ru-RU" sz="1700" dirty="0" smtClean="0">
              <a:latin typeface="Arial Narrow" panose="020B0606020202030204" pitchFamily="34" charset="0"/>
              <a:sym typeface="+mn-ea"/>
            </a:rPr>
            <a:t>, прагматизм и </a:t>
          </a:r>
          <a:r>
            <a:rPr lang="ru-RU" sz="1700" dirty="0" err="1" smtClean="0">
              <a:latin typeface="Arial Narrow" panose="020B0606020202030204" pitchFamily="34" charset="0"/>
              <a:sym typeface="+mn-ea"/>
            </a:rPr>
            <a:t>проактивность</a:t>
          </a:r>
          <a:endParaRPr lang="zh-CN" altLang="en-US" sz="1700" dirty="0"/>
        </a:p>
      </dgm:t>
    </dgm:pt>
    <dgm:pt modelId="{672BD303-3035-4BAD-BC56-6E34D1C63F93}" type="parTrans" cxnId="{8DC76AF7-5DA7-4589-8045-8248A12D39C9}">
      <dgm:prSet/>
      <dgm:spPr/>
      <dgm:t>
        <a:bodyPr/>
        <a:lstStyle/>
        <a:p>
          <a:endParaRPr lang="zh-CN" altLang="en-US"/>
        </a:p>
      </dgm:t>
    </dgm:pt>
    <dgm:pt modelId="{BB43DD45-D574-4499-816C-77E724CFB04C}" type="sibTrans" cxnId="{8DC76AF7-5DA7-4589-8045-8248A12D39C9}">
      <dgm:prSet/>
      <dgm:spPr/>
      <dgm:t>
        <a:bodyPr/>
        <a:lstStyle/>
        <a:p>
          <a:endParaRPr lang="zh-CN" altLang="en-US"/>
        </a:p>
      </dgm:t>
    </dgm:pt>
    <dgm:pt modelId="{36741F79-2CF2-4963-9271-BBC369BC2BB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Связь безопасности и развития</a:t>
          </a:r>
        </a:p>
      </dgm:t>
    </dgm:pt>
    <dgm:pt modelId="{43486707-54B5-401D-8E5E-B8B5D810A706}" type="parTrans" cxnId="{CDD1BDB7-BEF5-4889-A25E-4BBC2A26D1AC}">
      <dgm:prSet/>
      <dgm:spPr/>
      <dgm:t>
        <a:bodyPr/>
        <a:lstStyle/>
        <a:p>
          <a:endParaRPr lang="ru-RU"/>
        </a:p>
      </dgm:t>
    </dgm:pt>
    <dgm:pt modelId="{3BECE4FE-9BB3-4D8C-9DD0-FABF8A9F154B}" type="sibTrans" cxnId="{CDD1BDB7-BEF5-4889-A25E-4BBC2A26D1AC}">
      <dgm:prSet/>
      <dgm:spPr/>
      <dgm:t>
        <a:bodyPr/>
        <a:lstStyle/>
        <a:p>
          <a:endParaRPr lang="ru-RU"/>
        </a:p>
      </dgm:t>
    </dgm:pt>
    <dgm:pt modelId="{BA99965A-2D40-4D79-8990-EDFF24C85EE8}" type="pres">
      <dgm:prSet presAssocID="{8C3DDEC3-4410-4A7B-A08D-B4E39852227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87F4677-56D9-46C1-8D8A-E79069C61FEF}" type="pres">
      <dgm:prSet presAssocID="{F970B406-3137-445F-A047-960BE6F8F548}" presName="root" presStyleCnt="0"/>
      <dgm:spPr/>
      <dgm:t>
        <a:bodyPr/>
        <a:lstStyle/>
        <a:p>
          <a:endParaRPr lang="ru-RU"/>
        </a:p>
      </dgm:t>
    </dgm:pt>
    <dgm:pt modelId="{A0242BD7-40EC-4B30-A4E6-F6CADB9C4AF7}" type="pres">
      <dgm:prSet presAssocID="{F970B406-3137-445F-A047-960BE6F8F548}" presName="rootComposite" presStyleCnt="0"/>
      <dgm:spPr/>
      <dgm:t>
        <a:bodyPr/>
        <a:lstStyle/>
        <a:p>
          <a:endParaRPr lang="ru-RU"/>
        </a:p>
      </dgm:t>
    </dgm:pt>
    <dgm:pt modelId="{F7165120-5FFC-451F-A676-9DCAA5026EF0}" type="pres">
      <dgm:prSet presAssocID="{F970B406-3137-445F-A047-960BE6F8F548}" presName="rootText" presStyleLbl="node1" presStyleIdx="0" presStyleCnt="2" custLinFactX="-19127" custLinFactNeighborX="-100000" custLinFactNeighborY="7794"/>
      <dgm:spPr/>
      <dgm:t>
        <a:bodyPr/>
        <a:lstStyle/>
        <a:p>
          <a:endParaRPr lang="ru-RU"/>
        </a:p>
      </dgm:t>
    </dgm:pt>
    <dgm:pt modelId="{76A4EA41-4C04-4672-9E66-C332C13D0A8A}" type="pres">
      <dgm:prSet presAssocID="{F970B406-3137-445F-A047-960BE6F8F548}" presName="rootConnector" presStyleLbl="node1" presStyleIdx="0" presStyleCnt="2"/>
      <dgm:spPr/>
      <dgm:t>
        <a:bodyPr/>
        <a:lstStyle/>
        <a:p>
          <a:endParaRPr lang="ru-RU"/>
        </a:p>
      </dgm:t>
    </dgm:pt>
    <dgm:pt modelId="{F8EA77B5-FD36-4D9F-8881-E02597338EBD}" type="pres">
      <dgm:prSet presAssocID="{F970B406-3137-445F-A047-960BE6F8F548}" presName="childShape" presStyleCnt="0"/>
      <dgm:spPr/>
      <dgm:t>
        <a:bodyPr/>
        <a:lstStyle/>
        <a:p>
          <a:endParaRPr lang="ru-RU"/>
        </a:p>
      </dgm:t>
    </dgm:pt>
    <dgm:pt modelId="{A8F86FA2-285E-4466-A13D-4ECC369B5275}" type="pres">
      <dgm:prSet presAssocID="{0F1D7D4E-BD8E-43C1-8F99-ED496D7A9BB4}" presName="Name13" presStyleLbl="parChTrans1D2" presStyleIdx="0" presStyleCnt="6"/>
      <dgm:spPr/>
      <dgm:t>
        <a:bodyPr/>
        <a:lstStyle/>
        <a:p>
          <a:endParaRPr lang="ru-RU"/>
        </a:p>
      </dgm:t>
    </dgm:pt>
    <dgm:pt modelId="{8402CCB8-5F3F-4B37-9533-2CEF8B977F02}" type="pres">
      <dgm:prSet presAssocID="{2199E590-A466-443A-B43D-5CA7DA30B3AC}" presName="childText" presStyleLbl="bgAcc1" presStyleIdx="0" presStyleCnt="6" custLinFactX="-40378" custLinFactNeighborX="-100000" custLinFactNeighborY="1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5009F-DE3F-4EA7-8B97-755BF90691C6}" type="pres">
      <dgm:prSet presAssocID="{23807AB1-DC98-4728-B950-3E60934BA7E7}" presName="Name13" presStyleLbl="parChTrans1D2" presStyleIdx="1" presStyleCnt="6"/>
      <dgm:spPr/>
      <dgm:t>
        <a:bodyPr/>
        <a:lstStyle/>
        <a:p>
          <a:endParaRPr lang="ru-RU"/>
        </a:p>
      </dgm:t>
    </dgm:pt>
    <dgm:pt modelId="{8ED2A45B-0F28-4738-BACC-E7567F498BC0}" type="pres">
      <dgm:prSet presAssocID="{6410EC4E-6AA5-4F68-930B-680495E49A0B}" presName="childText" presStyleLbl="bgAcc1" presStyleIdx="1" presStyleCnt="6" custLinFactX="-39529" custLinFactNeighborX="-100000" custLinFactNeighborY="5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1F7BC-BC5E-450B-9EA9-92E0857BC2D0}" type="pres">
      <dgm:prSet presAssocID="{E6F4DA6B-0C6E-46F3-A0E4-7C825EF43C77}" presName="Name13" presStyleLbl="parChTrans1D2" presStyleIdx="2" presStyleCnt="6"/>
      <dgm:spPr/>
      <dgm:t>
        <a:bodyPr/>
        <a:lstStyle/>
        <a:p>
          <a:endParaRPr lang="ru-RU"/>
        </a:p>
      </dgm:t>
    </dgm:pt>
    <dgm:pt modelId="{DA608B90-D15A-4DAB-B186-5544344358E5}" type="pres">
      <dgm:prSet presAssocID="{28B2DDA4-CB49-4A5F-B174-73BB167F4D47}" presName="childText" presStyleLbl="bgAcc1" presStyleIdx="2" presStyleCnt="6" custScaleX="99962" custScaleY="101371" custLinFactX="-41041" custLinFactNeighborX="-100000" custLinFactNeighborY="7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2787D-DB04-43ED-8026-C65F67B371C2}" type="pres">
      <dgm:prSet presAssocID="{867279BA-BE37-4115-B52A-17E4F0F535FD}" presName="root" presStyleCnt="0"/>
      <dgm:spPr/>
      <dgm:t>
        <a:bodyPr/>
        <a:lstStyle/>
        <a:p>
          <a:endParaRPr lang="ru-RU"/>
        </a:p>
      </dgm:t>
    </dgm:pt>
    <dgm:pt modelId="{5E7B529B-3791-4C92-8A8D-42B5FE64B1B8}" type="pres">
      <dgm:prSet presAssocID="{867279BA-BE37-4115-B52A-17E4F0F535FD}" presName="rootComposite" presStyleCnt="0"/>
      <dgm:spPr/>
      <dgm:t>
        <a:bodyPr/>
        <a:lstStyle/>
        <a:p>
          <a:endParaRPr lang="ru-RU"/>
        </a:p>
      </dgm:t>
    </dgm:pt>
    <dgm:pt modelId="{E3FF03EB-8647-4636-BC5C-E9BEC6C29553}" type="pres">
      <dgm:prSet presAssocID="{867279BA-BE37-4115-B52A-17E4F0F535FD}" presName="rootText" presStyleLbl="node1" presStyleIdx="1" presStyleCnt="2" custLinFactNeighborX="73030" custLinFactNeighborY="-113"/>
      <dgm:spPr/>
      <dgm:t>
        <a:bodyPr/>
        <a:lstStyle/>
        <a:p>
          <a:endParaRPr lang="ru-RU"/>
        </a:p>
      </dgm:t>
    </dgm:pt>
    <dgm:pt modelId="{020E4746-3A8C-42B4-AC17-0FB7CA4B2811}" type="pres">
      <dgm:prSet presAssocID="{867279BA-BE37-4115-B52A-17E4F0F535FD}" presName="rootConnector" presStyleLbl="node1" presStyleIdx="1" presStyleCnt="2"/>
      <dgm:spPr/>
      <dgm:t>
        <a:bodyPr/>
        <a:lstStyle/>
        <a:p>
          <a:endParaRPr lang="ru-RU"/>
        </a:p>
      </dgm:t>
    </dgm:pt>
    <dgm:pt modelId="{A994A7C3-AEF7-4426-B7EF-877C67834B7F}" type="pres">
      <dgm:prSet presAssocID="{867279BA-BE37-4115-B52A-17E4F0F535FD}" presName="childShape" presStyleCnt="0"/>
      <dgm:spPr/>
      <dgm:t>
        <a:bodyPr/>
        <a:lstStyle/>
        <a:p>
          <a:endParaRPr lang="ru-RU"/>
        </a:p>
      </dgm:t>
    </dgm:pt>
    <dgm:pt modelId="{3F5EB287-4C34-456C-B985-2B774B3D9EF1}" type="pres">
      <dgm:prSet presAssocID="{57380257-9F95-43E2-B330-46970CC8990C}" presName="Name13" presStyleLbl="parChTrans1D2" presStyleIdx="3" presStyleCnt="6"/>
      <dgm:spPr/>
      <dgm:t>
        <a:bodyPr/>
        <a:lstStyle/>
        <a:p>
          <a:endParaRPr lang="ru-RU"/>
        </a:p>
      </dgm:t>
    </dgm:pt>
    <dgm:pt modelId="{A9454E12-1A81-4CCD-AB01-CC69284C8769}" type="pres">
      <dgm:prSet presAssocID="{849175CF-F593-437D-924E-CA0E96CBD1E1}" presName="childText" presStyleLbl="bgAcc1" presStyleIdx="3" presStyleCnt="6" custLinFactX="6498" custLinFactNeighborX="100000" custLinFactNeighborY="-4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03B70-44BE-4DEE-B3D8-8D6F309E69EE}" type="pres">
      <dgm:prSet presAssocID="{672BD303-3035-4BAD-BC56-6E34D1C63F93}" presName="Name13" presStyleLbl="parChTrans1D2" presStyleIdx="4" presStyleCnt="6"/>
      <dgm:spPr/>
      <dgm:t>
        <a:bodyPr/>
        <a:lstStyle/>
        <a:p>
          <a:endParaRPr lang="ru-RU"/>
        </a:p>
      </dgm:t>
    </dgm:pt>
    <dgm:pt modelId="{CD3CDA12-D3B0-45EC-A723-612A0493B711}" type="pres">
      <dgm:prSet presAssocID="{8C757F7A-BF47-479A-973F-2852BB847704}" presName="childText" presStyleLbl="bgAcc1" presStyleIdx="4" presStyleCnt="6" custLinFactX="6498" custLinFactNeighborX="100000" custLinFactNeighborY="-2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29E84-2040-4A4D-A4A6-0E155D324477}" type="pres">
      <dgm:prSet presAssocID="{43486707-54B5-401D-8E5E-B8B5D810A706}" presName="Name13" presStyleLbl="parChTrans1D2" presStyleIdx="5" presStyleCnt="6"/>
      <dgm:spPr/>
      <dgm:t>
        <a:bodyPr/>
        <a:lstStyle/>
        <a:p>
          <a:endParaRPr lang="ru-RU"/>
        </a:p>
      </dgm:t>
    </dgm:pt>
    <dgm:pt modelId="{8E1FEA31-A76F-478A-B713-1E2B3DD18755}" type="pres">
      <dgm:prSet presAssocID="{36741F79-2CF2-4963-9271-BBC369BC2BBD}" presName="childText" presStyleLbl="bgAcc1" presStyleIdx="5" presStyleCnt="6" custLinFactX="6498" custLinFactNeighborX="100000" custLinFactNeighborY="1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764443-DEEE-4FA5-80F5-3558B1600490}" type="presOf" srcId="{28B2DDA4-CB49-4A5F-B174-73BB167F4D47}" destId="{DA608B90-D15A-4DAB-B186-5544344358E5}" srcOrd="0" destOrd="0" presId="urn:microsoft.com/office/officeart/2005/8/layout/hierarchy3#1"/>
    <dgm:cxn modelId="{487E5F68-779B-4D44-BE50-9A03F166562D}" srcId="{F970B406-3137-445F-A047-960BE6F8F548}" destId="{2199E590-A466-443A-B43D-5CA7DA30B3AC}" srcOrd="0" destOrd="0" parTransId="{0F1D7D4E-BD8E-43C1-8F99-ED496D7A9BB4}" sibTransId="{49BEF6ED-1342-41F0-807C-53E1906472B9}"/>
    <dgm:cxn modelId="{2ADB05BB-C6BA-4102-8E7F-C4A1E7C8EF79}" type="presOf" srcId="{43486707-54B5-401D-8E5E-B8B5D810A706}" destId="{F3429E84-2040-4A4D-A4A6-0E155D324477}" srcOrd="0" destOrd="0" presId="urn:microsoft.com/office/officeart/2005/8/layout/hierarchy3#1"/>
    <dgm:cxn modelId="{4B0A54BE-839D-4B53-B8DF-BE9468D4F7AE}" type="presOf" srcId="{6410EC4E-6AA5-4F68-930B-680495E49A0B}" destId="{8ED2A45B-0F28-4738-BACC-E7567F498BC0}" srcOrd="0" destOrd="0" presId="urn:microsoft.com/office/officeart/2005/8/layout/hierarchy3#1"/>
    <dgm:cxn modelId="{8DC76AF7-5DA7-4589-8045-8248A12D39C9}" srcId="{867279BA-BE37-4115-B52A-17E4F0F535FD}" destId="{8C757F7A-BF47-479A-973F-2852BB847704}" srcOrd="1" destOrd="0" parTransId="{672BD303-3035-4BAD-BC56-6E34D1C63F93}" sibTransId="{BB43DD45-D574-4499-816C-77E724CFB04C}"/>
    <dgm:cxn modelId="{66D84093-C489-4FEB-8351-21BBA2C13CCC}" srcId="{8C3DDEC3-4410-4A7B-A08D-B4E398522276}" destId="{867279BA-BE37-4115-B52A-17E4F0F535FD}" srcOrd="1" destOrd="0" parTransId="{1A4FEF92-68C1-469B-A1A1-5D97CB9FBEDD}" sibTransId="{0FC30822-F791-4477-9BA8-25504EBFECC7}"/>
    <dgm:cxn modelId="{030F6F8D-20F8-49B8-B5A9-227D2B85EF0B}" type="presOf" srcId="{867279BA-BE37-4115-B52A-17E4F0F535FD}" destId="{020E4746-3A8C-42B4-AC17-0FB7CA4B2811}" srcOrd="2" destOrd="0" presId="urn:microsoft.com/office/officeart/2005/8/layout/hierarchy3#1"/>
    <dgm:cxn modelId="{CDD1BDB7-BEF5-4889-A25E-4BBC2A26D1AC}" srcId="{867279BA-BE37-4115-B52A-17E4F0F535FD}" destId="{36741F79-2CF2-4963-9271-BBC369BC2BBD}" srcOrd="2" destOrd="0" parTransId="{43486707-54B5-401D-8E5E-B8B5D810A706}" sibTransId="{3BECE4FE-9BB3-4D8C-9DD0-FABF8A9F154B}"/>
    <dgm:cxn modelId="{4EB520C1-0803-4075-92EE-10E6DE4BC6DE}" type="presOf" srcId="{F970B406-3137-445F-A047-960BE6F8F548}" destId="{A0242BD7-40EC-4B30-A4E6-F6CADB9C4AF7}" srcOrd="0" destOrd="0" presId="urn:microsoft.com/office/officeart/2005/8/layout/hierarchy3#1"/>
    <dgm:cxn modelId="{8A796214-3BDA-403B-B66B-D194B3A28FEE}" type="presOf" srcId="{E6F4DA6B-0C6E-46F3-A0E4-7C825EF43C77}" destId="{2F71F7BC-BC5E-450B-9EA9-92E0857BC2D0}" srcOrd="0" destOrd="0" presId="urn:microsoft.com/office/officeart/2005/8/layout/hierarchy3#1"/>
    <dgm:cxn modelId="{4E5DA5D0-4DE2-4F76-867C-EA1B949F91B3}" type="presOf" srcId="{23807AB1-DC98-4728-B950-3E60934BA7E7}" destId="{6FC5009F-DE3F-4EA7-8B97-755BF90691C6}" srcOrd="0" destOrd="0" presId="urn:microsoft.com/office/officeart/2005/8/layout/hierarchy3#1"/>
    <dgm:cxn modelId="{D565CBA7-822F-4317-9E30-8FBCB1175989}" type="presOf" srcId="{36741F79-2CF2-4963-9271-BBC369BC2BBD}" destId="{8E1FEA31-A76F-478A-B713-1E2B3DD18755}" srcOrd="0" destOrd="0" presId="urn:microsoft.com/office/officeart/2005/8/layout/hierarchy3#1"/>
    <dgm:cxn modelId="{B8F1BDBA-FD71-4679-95DF-B591868251E6}" srcId="{8C3DDEC3-4410-4A7B-A08D-B4E398522276}" destId="{F970B406-3137-445F-A047-960BE6F8F548}" srcOrd="0" destOrd="0" parTransId="{DE9920FC-ADF2-43FC-8D66-AB16E15737FC}" sibTransId="{A6DBE21A-0230-45DE-A17E-9E9D78667511}"/>
    <dgm:cxn modelId="{DA9F091F-1ACB-464F-9D5B-770F1D8BF2E5}" type="presOf" srcId="{849175CF-F593-437D-924E-CA0E96CBD1E1}" destId="{A9454E12-1A81-4CCD-AB01-CC69284C8769}" srcOrd="0" destOrd="0" presId="urn:microsoft.com/office/officeart/2005/8/layout/hierarchy3#1"/>
    <dgm:cxn modelId="{DDD894AB-5E93-4314-A7BD-1ED820D74027}" type="presOf" srcId="{57380257-9F95-43E2-B330-46970CC8990C}" destId="{3F5EB287-4C34-456C-B985-2B774B3D9EF1}" srcOrd="0" destOrd="0" presId="urn:microsoft.com/office/officeart/2005/8/layout/hierarchy3#1"/>
    <dgm:cxn modelId="{3668F423-5636-47B9-ACFF-4B31CB98EDCF}" type="presOf" srcId="{2199E590-A466-443A-B43D-5CA7DA30B3AC}" destId="{8402CCB8-5F3F-4B37-9533-2CEF8B977F02}" srcOrd="0" destOrd="0" presId="urn:microsoft.com/office/officeart/2005/8/layout/hierarchy3#1"/>
    <dgm:cxn modelId="{494E5ECF-87EE-48D1-AF82-A9845DD40DBE}" type="presOf" srcId="{8C757F7A-BF47-479A-973F-2852BB847704}" destId="{CD3CDA12-D3B0-45EC-A723-612A0493B711}" srcOrd="0" destOrd="0" presId="urn:microsoft.com/office/officeart/2005/8/layout/hierarchy3#1"/>
    <dgm:cxn modelId="{475C02C0-5505-4F4E-BC6C-05FF461F0CC5}" type="presOf" srcId="{8C3DDEC3-4410-4A7B-A08D-B4E398522276}" destId="{BA99965A-2D40-4D79-8990-EDFF24C85EE8}" srcOrd="0" destOrd="0" presId="urn:microsoft.com/office/officeart/2005/8/layout/hierarchy3#1"/>
    <dgm:cxn modelId="{5AB20156-D6B9-4CFE-86A7-34021C4D73CD}" type="presOf" srcId="{867279BA-BE37-4115-B52A-17E4F0F535FD}" destId="{E3FF03EB-8647-4636-BC5C-E9BEC6C29553}" srcOrd="1" destOrd="0" presId="urn:microsoft.com/office/officeart/2005/8/layout/hierarchy3#1"/>
    <dgm:cxn modelId="{25D17500-9F54-4575-AE1C-87AA508E3897}" srcId="{F970B406-3137-445F-A047-960BE6F8F548}" destId="{6410EC4E-6AA5-4F68-930B-680495E49A0B}" srcOrd="1" destOrd="0" parTransId="{23807AB1-DC98-4728-B950-3E60934BA7E7}" sibTransId="{B19E9109-E222-453D-A601-BD15100C2B8F}"/>
    <dgm:cxn modelId="{FEF6A6B3-F643-4834-A46A-AD0E94E44681}" srcId="{867279BA-BE37-4115-B52A-17E4F0F535FD}" destId="{849175CF-F593-437D-924E-CA0E96CBD1E1}" srcOrd="0" destOrd="0" parTransId="{57380257-9F95-43E2-B330-46970CC8990C}" sibTransId="{6A3A148F-286C-48E5-8F1A-D937B12918BD}"/>
    <dgm:cxn modelId="{9CD235FB-7486-4181-8DF2-216F04E6789B}" srcId="{F970B406-3137-445F-A047-960BE6F8F548}" destId="{28B2DDA4-CB49-4A5F-B174-73BB167F4D47}" srcOrd="2" destOrd="0" parTransId="{E6F4DA6B-0C6E-46F3-A0E4-7C825EF43C77}" sibTransId="{A3520DF9-98DF-4587-9169-E2D2DE814C2E}"/>
    <dgm:cxn modelId="{2D4A87EA-0211-4332-9CB2-63BBE93F4D9F}" type="presOf" srcId="{0F1D7D4E-BD8E-43C1-8F99-ED496D7A9BB4}" destId="{A8F86FA2-285E-4466-A13D-4ECC369B5275}" srcOrd="0" destOrd="0" presId="urn:microsoft.com/office/officeart/2005/8/layout/hierarchy3#1"/>
    <dgm:cxn modelId="{7EC36E9A-6314-4DAF-8B7A-EACC25C66919}" type="presOf" srcId="{F970B406-3137-445F-A047-960BE6F8F548}" destId="{F7165120-5FFC-451F-A676-9DCAA5026EF0}" srcOrd="1" destOrd="0" presId="urn:microsoft.com/office/officeart/2005/8/layout/hierarchy3#1"/>
    <dgm:cxn modelId="{370B16E7-F170-49DE-80F3-DAF5CF26AD02}" type="presOf" srcId="{F970B406-3137-445F-A047-960BE6F8F548}" destId="{76A4EA41-4C04-4672-9E66-C332C13D0A8A}" srcOrd="2" destOrd="0" presId="urn:microsoft.com/office/officeart/2005/8/layout/hierarchy3#1"/>
    <dgm:cxn modelId="{5A646A91-E0DE-49D0-8917-1CBCB8091080}" type="presOf" srcId="{672BD303-3035-4BAD-BC56-6E34D1C63F93}" destId="{56903B70-44BE-4DEE-B3D8-8D6F309E69EE}" srcOrd="0" destOrd="0" presId="urn:microsoft.com/office/officeart/2005/8/layout/hierarchy3#1"/>
    <dgm:cxn modelId="{2B7C8430-C22A-4448-B8BC-C4BCB37DBF09}" type="presOf" srcId="{867279BA-BE37-4115-B52A-17E4F0F535FD}" destId="{5E7B529B-3791-4C92-8A8D-42B5FE64B1B8}" srcOrd="0" destOrd="0" presId="urn:microsoft.com/office/officeart/2005/8/layout/hierarchy3#1"/>
    <dgm:cxn modelId="{2BCBA980-AE21-4AB1-9190-B67F1D333634}" type="presParOf" srcId="{BA99965A-2D40-4D79-8990-EDFF24C85EE8}" destId="{687F4677-56D9-46C1-8D8A-E79069C61FEF}" srcOrd="0" destOrd="0" presId="urn:microsoft.com/office/officeart/2005/8/layout/hierarchy3#1"/>
    <dgm:cxn modelId="{D3D3FF73-2484-4DA5-9F1B-D1E746A6784E}" type="presParOf" srcId="{687F4677-56D9-46C1-8D8A-E79069C61FEF}" destId="{A0242BD7-40EC-4B30-A4E6-F6CADB9C4AF7}" srcOrd="0" destOrd="0" presId="urn:microsoft.com/office/officeart/2005/8/layout/hierarchy3#1"/>
    <dgm:cxn modelId="{88365814-22E9-41B9-AD4B-5EB2652CC4B2}" type="presParOf" srcId="{A0242BD7-40EC-4B30-A4E6-F6CADB9C4AF7}" destId="{F7165120-5FFC-451F-A676-9DCAA5026EF0}" srcOrd="0" destOrd="0" presId="urn:microsoft.com/office/officeart/2005/8/layout/hierarchy3#1"/>
    <dgm:cxn modelId="{B1718DBD-1AAF-44A4-9BFD-A407F58DD4B6}" type="presParOf" srcId="{A0242BD7-40EC-4B30-A4E6-F6CADB9C4AF7}" destId="{76A4EA41-4C04-4672-9E66-C332C13D0A8A}" srcOrd="1" destOrd="0" presId="urn:microsoft.com/office/officeart/2005/8/layout/hierarchy3#1"/>
    <dgm:cxn modelId="{9C21B000-D418-4115-9552-6C2167EEFEB3}" type="presParOf" srcId="{687F4677-56D9-46C1-8D8A-E79069C61FEF}" destId="{F8EA77B5-FD36-4D9F-8881-E02597338EBD}" srcOrd="1" destOrd="0" presId="urn:microsoft.com/office/officeart/2005/8/layout/hierarchy3#1"/>
    <dgm:cxn modelId="{632D589F-84BF-4EA5-962E-27802863EF79}" type="presParOf" srcId="{F8EA77B5-FD36-4D9F-8881-E02597338EBD}" destId="{A8F86FA2-285E-4466-A13D-4ECC369B5275}" srcOrd="0" destOrd="0" presId="urn:microsoft.com/office/officeart/2005/8/layout/hierarchy3#1"/>
    <dgm:cxn modelId="{1F26CB5F-E392-45EB-8273-D11ED98789AC}" type="presParOf" srcId="{F8EA77B5-FD36-4D9F-8881-E02597338EBD}" destId="{8402CCB8-5F3F-4B37-9533-2CEF8B977F02}" srcOrd="1" destOrd="0" presId="urn:microsoft.com/office/officeart/2005/8/layout/hierarchy3#1"/>
    <dgm:cxn modelId="{BF38F4EE-9A46-4C5F-99D0-D046A2891BB5}" type="presParOf" srcId="{F8EA77B5-FD36-4D9F-8881-E02597338EBD}" destId="{6FC5009F-DE3F-4EA7-8B97-755BF90691C6}" srcOrd="2" destOrd="0" presId="urn:microsoft.com/office/officeart/2005/8/layout/hierarchy3#1"/>
    <dgm:cxn modelId="{16E33E8B-805A-4987-861D-995A1CC5F231}" type="presParOf" srcId="{F8EA77B5-FD36-4D9F-8881-E02597338EBD}" destId="{8ED2A45B-0F28-4738-BACC-E7567F498BC0}" srcOrd="3" destOrd="0" presId="urn:microsoft.com/office/officeart/2005/8/layout/hierarchy3#1"/>
    <dgm:cxn modelId="{CDAE3C0F-6D8E-461E-8E0F-983340911E1E}" type="presParOf" srcId="{F8EA77B5-FD36-4D9F-8881-E02597338EBD}" destId="{2F71F7BC-BC5E-450B-9EA9-92E0857BC2D0}" srcOrd="4" destOrd="0" presId="urn:microsoft.com/office/officeart/2005/8/layout/hierarchy3#1"/>
    <dgm:cxn modelId="{6FE93113-54A2-4E45-B954-F6AEAE0E4C8B}" type="presParOf" srcId="{F8EA77B5-FD36-4D9F-8881-E02597338EBD}" destId="{DA608B90-D15A-4DAB-B186-5544344358E5}" srcOrd="5" destOrd="0" presId="urn:microsoft.com/office/officeart/2005/8/layout/hierarchy3#1"/>
    <dgm:cxn modelId="{7888C735-367C-4A82-8817-247D1B2EB313}" type="presParOf" srcId="{BA99965A-2D40-4D79-8990-EDFF24C85EE8}" destId="{3172787D-DB04-43ED-8026-C65F67B371C2}" srcOrd="1" destOrd="0" presId="urn:microsoft.com/office/officeart/2005/8/layout/hierarchy3#1"/>
    <dgm:cxn modelId="{E99B9892-41D7-4E18-BDE8-397C7EF60C07}" type="presParOf" srcId="{3172787D-DB04-43ED-8026-C65F67B371C2}" destId="{5E7B529B-3791-4C92-8A8D-42B5FE64B1B8}" srcOrd="0" destOrd="0" presId="urn:microsoft.com/office/officeart/2005/8/layout/hierarchy3#1"/>
    <dgm:cxn modelId="{5177DD5E-9FDB-4D94-A4B0-CAE2F196AE66}" type="presParOf" srcId="{5E7B529B-3791-4C92-8A8D-42B5FE64B1B8}" destId="{E3FF03EB-8647-4636-BC5C-E9BEC6C29553}" srcOrd="0" destOrd="0" presId="urn:microsoft.com/office/officeart/2005/8/layout/hierarchy3#1"/>
    <dgm:cxn modelId="{2907C841-6D9B-471F-806C-E363A980336F}" type="presParOf" srcId="{5E7B529B-3791-4C92-8A8D-42B5FE64B1B8}" destId="{020E4746-3A8C-42B4-AC17-0FB7CA4B2811}" srcOrd="1" destOrd="0" presId="urn:microsoft.com/office/officeart/2005/8/layout/hierarchy3#1"/>
    <dgm:cxn modelId="{1E526F6B-86C2-43A3-9B0E-74DC4C2D3972}" type="presParOf" srcId="{3172787D-DB04-43ED-8026-C65F67B371C2}" destId="{A994A7C3-AEF7-4426-B7EF-877C67834B7F}" srcOrd="1" destOrd="0" presId="urn:microsoft.com/office/officeart/2005/8/layout/hierarchy3#1"/>
    <dgm:cxn modelId="{F22DFBFE-B7AB-47D6-BFDC-8C442C323338}" type="presParOf" srcId="{A994A7C3-AEF7-4426-B7EF-877C67834B7F}" destId="{3F5EB287-4C34-456C-B985-2B774B3D9EF1}" srcOrd="0" destOrd="0" presId="urn:microsoft.com/office/officeart/2005/8/layout/hierarchy3#1"/>
    <dgm:cxn modelId="{58361DA7-12EE-4CE1-8844-61DFA52A6A16}" type="presParOf" srcId="{A994A7C3-AEF7-4426-B7EF-877C67834B7F}" destId="{A9454E12-1A81-4CCD-AB01-CC69284C8769}" srcOrd="1" destOrd="0" presId="urn:microsoft.com/office/officeart/2005/8/layout/hierarchy3#1"/>
    <dgm:cxn modelId="{F1E87059-5B42-4395-85D2-C26D3719BCAA}" type="presParOf" srcId="{A994A7C3-AEF7-4426-B7EF-877C67834B7F}" destId="{56903B70-44BE-4DEE-B3D8-8D6F309E69EE}" srcOrd="2" destOrd="0" presId="urn:microsoft.com/office/officeart/2005/8/layout/hierarchy3#1"/>
    <dgm:cxn modelId="{1DA1C59E-13BF-4CBC-B5F9-5F0124B1611F}" type="presParOf" srcId="{A994A7C3-AEF7-4426-B7EF-877C67834B7F}" destId="{CD3CDA12-D3B0-45EC-A723-612A0493B711}" srcOrd="3" destOrd="0" presId="urn:microsoft.com/office/officeart/2005/8/layout/hierarchy3#1"/>
    <dgm:cxn modelId="{8420611C-3003-4CBF-B8EA-DA8495505910}" type="presParOf" srcId="{A994A7C3-AEF7-4426-B7EF-877C67834B7F}" destId="{F3429E84-2040-4A4D-A4A6-0E155D324477}" srcOrd="4" destOrd="0" presId="urn:microsoft.com/office/officeart/2005/8/layout/hierarchy3#1"/>
    <dgm:cxn modelId="{8F3BE310-498B-4CFD-B542-9005E7F14E51}" type="presParOf" srcId="{A994A7C3-AEF7-4426-B7EF-877C67834B7F}" destId="{8E1FEA31-A76F-478A-B713-1E2B3DD18755}" srcOrd="5" destOrd="0" presId="urn:microsoft.com/office/officeart/2005/8/layout/hierarchy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E5B357-2C51-4953-A94B-EE066BD8FE65}" type="doc">
      <dgm:prSet loTypeId="urn:microsoft.com/office/officeart/2008/layout/IncreasingCircleProcess#1" loCatId="list" qsTypeId="urn:microsoft.com/office/officeart/2005/8/quickstyle/3d3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9BB0C4-3A8F-4C40-A231-8BCE3D2182BD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i="0" dirty="0" smtClean="0">
              <a:latin typeface="Arial Narrow" panose="020B0606020202030204" pitchFamily="34" charset="0"/>
            </a:rPr>
            <a:t>1991-1992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i="0" dirty="0" smtClean="0">
              <a:latin typeface="Arial Narrow" panose="020B0606020202030204" pitchFamily="34" charset="0"/>
            </a:rPr>
            <a:t>Первый этап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048676AD-7533-4C66-95CD-7EA925C508F2}" type="parTrans" cxnId="{DA11C3CC-9DF2-42AA-A7B7-C1CD9983EACC}">
      <dgm:prSet/>
      <dgm:spPr/>
      <dgm:t>
        <a:bodyPr/>
        <a:lstStyle/>
        <a:p>
          <a:endParaRPr lang="ru-RU" sz="2000" b="1">
            <a:latin typeface="Arial Narrow" panose="020B0606020202030204" pitchFamily="34" charset="0"/>
          </a:endParaRPr>
        </a:p>
      </dgm:t>
    </dgm:pt>
    <dgm:pt modelId="{3D22B919-D7F0-48DA-ACE5-90C4DEAFDF8D}" type="sibTrans" cxnId="{DA11C3CC-9DF2-42AA-A7B7-C1CD9983EACC}">
      <dgm:prSet/>
      <dgm:spPr/>
      <dgm:t>
        <a:bodyPr/>
        <a:lstStyle/>
        <a:p>
          <a:endParaRPr lang="ru-RU" sz="2000" b="1">
            <a:latin typeface="Arial Narrow" panose="020B0606020202030204" pitchFamily="34" charset="0"/>
          </a:endParaRPr>
        </a:p>
      </dgm:t>
    </dgm:pt>
    <dgm:pt modelId="{7C7BBE36-D468-4121-AC1E-C7F0B0664810}">
      <dgm:prSet phldrT="[Текст]" custT="1"/>
      <dgm:spPr/>
      <dgm:t>
        <a:bodyPr/>
        <a:lstStyle/>
        <a:p>
          <a:pPr algn="ctr"/>
          <a:endParaRPr lang="ru-RU" sz="2000" b="0" dirty="0">
            <a:latin typeface="Arial Narrow" panose="020B0606020202030204" pitchFamily="34" charset="0"/>
          </a:endParaRPr>
        </a:p>
      </dgm:t>
    </dgm:pt>
    <dgm:pt modelId="{3BCABFFE-D016-4CC9-8A3C-8016F8069BE2}" type="parTrans" cxnId="{A195E84E-46CD-440E-BED3-DB60767EAF3B}">
      <dgm:prSet/>
      <dgm:spPr/>
      <dgm:t>
        <a:bodyPr/>
        <a:lstStyle/>
        <a:p>
          <a:endParaRPr lang="ru-RU" sz="2000" b="1">
            <a:latin typeface="Arial Narrow" panose="020B0606020202030204" pitchFamily="34" charset="0"/>
          </a:endParaRPr>
        </a:p>
      </dgm:t>
    </dgm:pt>
    <dgm:pt modelId="{A2E4F6C2-2C65-4A60-A308-5641F60FE60E}" type="sibTrans" cxnId="{A195E84E-46CD-440E-BED3-DB60767EAF3B}">
      <dgm:prSet/>
      <dgm:spPr/>
      <dgm:t>
        <a:bodyPr/>
        <a:lstStyle/>
        <a:p>
          <a:endParaRPr lang="ru-RU" sz="2000" b="1">
            <a:latin typeface="Arial Narrow" panose="020B0606020202030204" pitchFamily="34" charset="0"/>
          </a:endParaRPr>
        </a:p>
      </dgm:t>
    </dgm:pt>
    <dgm:pt modelId="{015117F5-627A-4792-A504-0B9BA9A6034E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i="0" dirty="0" smtClean="0">
              <a:latin typeface="Arial Narrow" panose="020B0606020202030204" pitchFamily="34" charset="0"/>
            </a:rPr>
            <a:t>1993-1995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i="0" dirty="0" smtClean="0">
              <a:latin typeface="Arial Narrow" panose="020B0606020202030204" pitchFamily="34" charset="0"/>
            </a:rPr>
            <a:t>Второй этап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8FAC1B48-EA07-4410-9587-EA4B7389C931}" type="parTrans" cxnId="{48767AF9-B5EA-4E6A-9BC6-DB2608A9D99E}">
      <dgm:prSet/>
      <dgm:spPr/>
      <dgm:t>
        <a:bodyPr/>
        <a:lstStyle/>
        <a:p>
          <a:endParaRPr lang="ru-RU" sz="2000" b="1">
            <a:latin typeface="Arial Narrow" panose="020B0606020202030204" pitchFamily="34" charset="0"/>
          </a:endParaRPr>
        </a:p>
      </dgm:t>
    </dgm:pt>
    <dgm:pt modelId="{D63AADB5-16BD-4908-AE60-5B515312E346}" type="sibTrans" cxnId="{48767AF9-B5EA-4E6A-9BC6-DB2608A9D99E}">
      <dgm:prSet/>
      <dgm:spPr/>
      <dgm:t>
        <a:bodyPr/>
        <a:lstStyle/>
        <a:p>
          <a:endParaRPr lang="ru-RU" sz="2000" b="1">
            <a:latin typeface="Arial Narrow" panose="020B0606020202030204" pitchFamily="34" charset="0"/>
          </a:endParaRPr>
        </a:p>
      </dgm:t>
    </dgm:pt>
    <dgm:pt modelId="{AFB32B0D-2199-41E8-B277-702C763EA20B}">
      <dgm:prSet phldrT="[Текст]" custT="1"/>
      <dgm:spPr/>
      <dgm:t>
        <a:bodyPr/>
        <a:lstStyle/>
        <a:p>
          <a:pPr algn="ctr"/>
          <a:endParaRPr lang="ru-RU" sz="2000" b="0" dirty="0">
            <a:latin typeface="Arial Narrow" panose="020B0606020202030204" pitchFamily="34" charset="0"/>
          </a:endParaRPr>
        </a:p>
      </dgm:t>
    </dgm:pt>
    <dgm:pt modelId="{FBD6EEC1-38F0-4F3E-9EA4-A6D29108D8C9}" type="parTrans" cxnId="{51AF6CB6-D0BF-4256-AB34-8BA4460AAC80}">
      <dgm:prSet/>
      <dgm:spPr/>
      <dgm:t>
        <a:bodyPr/>
        <a:lstStyle/>
        <a:p>
          <a:endParaRPr lang="ru-RU" sz="2000" b="1">
            <a:latin typeface="Arial Narrow" panose="020B0606020202030204" pitchFamily="34" charset="0"/>
          </a:endParaRPr>
        </a:p>
      </dgm:t>
    </dgm:pt>
    <dgm:pt modelId="{4C81405E-4B86-4D37-A311-14B8EA5445FB}" type="sibTrans" cxnId="{51AF6CB6-D0BF-4256-AB34-8BA4460AAC80}">
      <dgm:prSet/>
      <dgm:spPr/>
      <dgm:t>
        <a:bodyPr/>
        <a:lstStyle/>
        <a:p>
          <a:endParaRPr lang="ru-RU" sz="2000" b="1">
            <a:latin typeface="Arial Narrow" panose="020B0606020202030204" pitchFamily="34" charset="0"/>
          </a:endParaRPr>
        </a:p>
      </dgm:t>
    </dgm:pt>
    <dgm:pt modelId="{164C5F05-641A-464E-BC79-D4DD61476B84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i="0" dirty="0" smtClean="0">
              <a:latin typeface="Arial Narrow" panose="020B0606020202030204" pitchFamily="34" charset="0"/>
            </a:rPr>
            <a:t>1996-1998 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i="0" dirty="0" smtClean="0">
              <a:latin typeface="Arial Narrow" panose="020B0606020202030204" pitchFamily="34" charset="0"/>
            </a:rPr>
            <a:t>Третий этап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E87E52BE-02AB-42F1-8853-2F7CA2F399CE}" type="parTrans" cxnId="{9A075357-A638-4E23-B6EA-EB3C234B03D7}">
      <dgm:prSet/>
      <dgm:spPr/>
      <dgm:t>
        <a:bodyPr/>
        <a:lstStyle/>
        <a:p>
          <a:endParaRPr lang="ru-RU" sz="2000" b="1">
            <a:latin typeface="Arial Narrow" panose="020B0606020202030204" pitchFamily="34" charset="0"/>
          </a:endParaRPr>
        </a:p>
      </dgm:t>
    </dgm:pt>
    <dgm:pt modelId="{484ABC41-BE61-4993-836D-10C8EF5E05A3}" type="sibTrans" cxnId="{9A075357-A638-4E23-B6EA-EB3C234B03D7}">
      <dgm:prSet/>
      <dgm:spPr/>
      <dgm:t>
        <a:bodyPr/>
        <a:lstStyle/>
        <a:p>
          <a:endParaRPr lang="ru-RU" sz="2000" b="1">
            <a:latin typeface="Arial Narrow" panose="020B0606020202030204" pitchFamily="34" charset="0"/>
          </a:endParaRPr>
        </a:p>
      </dgm:t>
    </dgm:pt>
    <dgm:pt modelId="{CE9806DB-901E-46DF-9EB4-883E51FC2A35}">
      <dgm:prSet phldrT="[Текст]" custT="1"/>
      <dgm:spPr/>
      <dgm:t>
        <a:bodyPr/>
        <a:lstStyle/>
        <a:p>
          <a:pPr algn="ctr"/>
          <a:endParaRPr lang="ru-RU" sz="2000" b="0" dirty="0">
            <a:latin typeface="Arial Narrow" panose="020B0606020202030204" pitchFamily="34" charset="0"/>
          </a:endParaRPr>
        </a:p>
      </dgm:t>
    </dgm:pt>
    <dgm:pt modelId="{84D88C4B-35EC-48C8-8C03-7E5D8249F0D0}" type="parTrans" cxnId="{A0810DFD-BAD4-471E-87F1-EDF2C698758A}">
      <dgm:prSet/>
      <dgm:spPr/>
      <dgm:t>
        <a:bodyPr/>
        <a:lstStyle/>
        <a:p>
          <a:endParaRPr lang="ru-RU" sz="2000" b="1">
            <a:latin typeface="Arial Narrow" panose="020B0606020202030204" pitchFamily="34" charset="0"/>
          </a:endParaRPr>
        </a:p>
      </dgm:t>
    </dgm:pt>
    <dgm:pt modelId="{5C53EAF9-A4FD-4F83-9DA6-E31CDB75B6CC}" type="sibTrans" cxnId="{A0810DFD-BAD4-471E-87F1-EDF2C698758A}">
      <dgm:prSet/>
      <dgm:spPr/>
      <dgm:t>
        <a:bodyPr/>
        <a:lstStyle/>
        <a:p>
          <a:endParaRPr lang="ru-RU" sz="2000" b="1">
            <a:latin typeface="Arial Narrow" panose="020B0606020202030204" pitchFamily="34" charset="0"/>
          </a:endParaRPr>
        </a:p>
      </dgm:t>
    </dgm:pt>
    <dgm:pt modelId="{AAFC0395-FF02-4B9E-A3D8-6596304D6D5C}" type="pres">
      <dgm:prSet presAssocID="{D8E5B357-2C51-4953-A94B-EE066BD8FE65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FF9B06A-2EBC-49B6-A90D-43A07135AAE7}" type="pres">
      <dgm:prSet presAssocID="{079BB0C4-3A8F-4C40-A231-8BCE3D2182BD}" presName="composite" presStyleCnt="0"/>
      <dgm:spPr/>
      <dgm:t>
        <a:bodyPr/>
        <a:lstStyle/>
        <a:p>
          <a:endParaRPr lang="ru-RU"/>
        </a:p>
      </dgm:t>
    </dgm:pt>
    <dgm:pt modelId="{6C97A546-056D-4BD7-BD9C-78DC2B86CF97}" type="pres">
      <dgm:prSet presAssocID="{079BB0C4-3A8F-4C40-A231-8BCE3D2182BD}" presName="BackAccent" presStyleLbl="bgShp" presStyleIdx="0" presStyleCnt="3" custLinFactNeighborX="42332" custLinFactNeighborY="-1569"/>
      <dgm:spPr/>
      <dgm:t>
        <a:bodyPr/>
        <a:lstStyle/>
        <a:p>
          <a:endParaRPr lang="ru-RU"/>
        </a:p>
      </dgm:t>
    </dgm:pt>
    <dgm:pt modelId="{1995E9D5-79DE-4887-9198-937FA981039C}" type="pres">
      <dgm:prSet presAssocID="{079BB0C4-3A8F-4C40-A231-8BCE3D2182BD}" presName="Accent" presStyleLbl="alignNode1" presStyleIdx="0" presStyleCnt="3" custLinFactNeighborX="53024" custLinFactNeighborY="-6234"/>
      <dgm:spPr/>
      <dgm:t>
        <a:bodyPr/>
        <a:lstStyle/>
        <a:p>
          <a:endParaRPr lang="ru-RU"/>
        </a:p>
      </dgm:t>
    </dgm:pt>
    <dgm:pt modelId="{76C7E3C2-EB70-45D5-8437-0800A51A32E3}" type="pres">
      <dgm:prSet presAssocID="{079BB0C4-3A8F-4C40-A231-8BCE3D2182BD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2B84F-F21B-4741-AA16-68687B5CB9AF}" type="pres">
      <dgm:prSet presAssocID="{079BB0C4-3A8F-4C40-A231-8BCE3D2182BD}" presName="Parent" presStyleLbl="revTx" presStyleIdx="1" presStyleCnt="6" custLinFactNeighborX="-3823" custLinFactNeighborY="60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80444-FB8A-409A-BBCF-0BB417EA779F}" type="pres">
      <dgm:prSet presAssocID="{3D22B919-D7F0-48DA-ACE5-90C4DEAFDF8D}" presName="sibTrans" presStyleCnt="0"/>
      <dgm:spPr/>
      <dgm:t>
        <a:bodyPr/>
        <a:lstStyle/>
        <a:p>
          <a:endParaRPr lang="ru-RU"/>
        </a:p>
      </dgm:t>
    </dgm:pt>
    <dgm:pt modelId="{EEF04F19-7ED4-4F4B-BB12-1A2B5C034A23}" type="pres">
      <dgm:prSet presAssocID="{015117F5-627A-4792-A504-0B9BA9A6034E}" presName="composite" presStyleCnt="0"/>
      <dgm:spPr/>
      <dgm:t>
        <a:bodyPr/>
        <a:lstStyle/>
        <a:p>
          <a:endParaRPr lang="ru-RU"/>
        </a:p>
      </dgm:t>
    </dgm:pt>
    <dgm:pt modelId="{693C05EC-D122-4051-98DF-C1FFD216FC1E}" type="pres">
      <dgm:prSet presAssocID="{015117F5-627A-4792-A504-0B9BA9A6034E}" presName="BackAccent" presStyleLbl="bgShp" presStyleIdx="1" presStyleCnt="3"/>
      <dgm:spPr/>
      <dgm:t>
        <a:bodyPr/>
        <a:lstStyle/>
        <a:p>
          <a:endParaRPr lang="ru-RU"/>
        </a:p>
      </dgm:t>
    </dgm:pt>
    <dgm:pt modelId="{85EE1312-933E-4FDE-8B1B-F937FFD297D0}" type="pres">
      <dgm:prSet presAssocID="{015117F5-627A-4792-A504-0B9BA9A6034E}" presName="Accent" presStyleLbl="alignNode1" presStyleIdx="1" presStyleCnt="3"/>
      <dgm:spPr/>
      <dgm:t>
        <a:bodyPr/>
        <a:lstStyle/>
        <a:p>
          <a:endParaRPr lang="ru-RU"/>
        </a:p>
      </dgm:t>
    </dgm:pt>
    <dgm:pt modelId="{97012462-D282-46E7-AA75-94D5E29E36A8}" type="pres">
      <dgm:prSet presAssocID="{015117F5-627A-4792-A504-0B9BA9A6034E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BE3C2-F5F4-4700-8976-55ABCEA3E3DD}" type="pres">
      <dgm:prSet presAssocID="{015117F5-627A-4792-A504-0B9BA9A6034E}" presName="Parent" presStyleLbl="revTx" presStyleIdx="3" presStyleCnt="6" custLinFactNeighborX="-15093" custLinFactNeighborY="-13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52CAD-5DA8-4559-8509-92241657B549}" type="pres">
      <dgm:prSet presAssocID="{D63AADB5-16BD-4908-AE60-5B515312E346}" presName="sibTrans" presStyleCnt="0"/>
      <dgm:spPr/>
      <dgm:t>
        <a:bodyPr/>
        <a:lstStyle/>
        <a:p>
          <a:endParaRPr lang="ru-RU"/>
        </a:p>
      </dgm:t>
    </dgm:pt>
    <dgm:pt modelId="{A8DF92D2-31CC-4AE3-86A4-97C122A855EB}" type="pres">
      <dgm:prSet presAssocID="{164C5F05-641A-464E-BC79-D4DD61476B84}" presName="composite" presStyleCnt="0"/>
      <dgm:spPr/>
      <dgm:t>
        <a:bodyPr/>
        <a:lstStyle/>
        <a:p>
          <a:endParaRPr lang="ru-RU"/>
        </a:p>
      </dgm:t>
    </dgm:pt>
    <dgm:pt modelId="{E392257B-0707-4D93-B485-7BEF62426548}" type="pres">
      <dgm:prSet presAssocID="{164C5F05-641A-464E-BC79-D4DD61476B84}" presName="BackAccent" presStyleLbl="bgShp" presStyleIdx="2" presStyleCnt="3"/>
      <dgm:spPr/>
      <dgm:t>
        <a:bodyPr/>
        <a:lstStyle/>
        <a:p>
          <a:endParaRPr lang="ru-RU"/>
        </a:p>
      </dgm:t>
    </dgm:pt>
    <dgm:pt modelId="{1E6A4F19-1EE5-4809-9312-AC6A373DF1A9}" type="pres">
      <dgm:prSet presAssocID="{164C5F05-641A-464E-BC79-D4DD61476B84}" presName="Accent" presStyleLbl="alignNode1" presStyleIdx="2" presStyleCnt="3"/>
      <dgm:spPr/>
      <dgm:t>
        <a:bodyPr/>
        <a:lstStyle/>
        <a:p>
          <a:endParaRPr lang="ru-RU"/>
        </a:p>
      </dgm:t>
    </dgm:pt>
    <dgm:pt modelId="{D9C38EF2-6E67-43E4-B12D-75814448730D}" type="pres">
      <dgm:prSet presAssocID="{164C5F05-641A-464E-BC79-D4DD61476B84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06DD8-730C-48BB-8075-330377929254}" type="pres">
      <dgm:prSet presAssocID="{164C5F05-641A-464E-BC79-D4DD61476B84}" presName="Parent" presStyleLbl="revTx" presStyleIdx="5" presStyleCnt="6" custScaleX="92361" custLinFactNeighborX="-19719" custLinFactNeighborY="60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AE2033-CE14-4520-B580-189889286481}" type="presOf" srcId="{D8E5B357-2C51-4953-A94B-EE066BD8FE65}" destId="{AAFC0395-FF02-4B9E-A3D8-6596304D6D5C}" srcOrd="0" destOrd="0" presId="urn:microsoft.com/office/officeart/2008/layout/IncreasingCircleProcess#1"/>
    <dgm:cxn modelId="{84844498-FE22-42EC-A3B4-4FAF2CC571DD}" type="presOf" srcId="{015117F5-627A-4792-A504-0B9BA9A6034E}" destId="{8E5BE3C2-F5F4-4700-8976-55ABCEA3E3DD}" srcOrd="0" destOrd="0" presId="urn:microsoft.com/office/officeart/2008/layout/IncreasingCircleProcess#1"/>
    <dgm:cxn modelId="{520A69E4-422C-4B5A-A13B-D6E4FD51CAEC}" type="presOf" srcId="{164C5F05-641A-464E-BC79-D4DD61476B84}" destId="{04706DD8-730C-48BB-8075-330377929254}" srcOrd="0" destOrd="0" presId="urn:microsoft.com/office/officeart/2008/layout/IncreasingCircleProcess#1"/>
    <dgm:cxn modelId="{9A075357-A638-4E23-B6EA-EB3C234B03D7}" srcId="{D8E5B357-2C51-4953-A94B-EE066BD8FE65}" destId="{164C5F05-641A-464E-BC79-D4DD61476B84}" srcOrd="2" destOrd="0" parTransId="{E87E52BE-02AB-42F1-8853-2F7CA2F399CE}" sibTransId="{484ABC41-BE61-4993-836D-10C8EF5E05A3}"/>
    <dgm:cxn modelId="{51AF6CB6-D0BF-4256-AB34-8BA4460AAC80}" srcId="{015117F5-627A-4792-A504-0B9BA9A6034E}" destId="{AFB32B0D-2199-41E8-B277-702C763EA20B}" srcOrd="0" destOrd="0" parTransId="{FBD6EEC1-38F0-4F3E-9EA4-A6D29108D8C9}" sibTransId="{4C81405E-4B86-4D37-A311-14B8EA5445FB}"/>
    <dgm:cxn modelId="{8CD91ECC-4500-48AB-B4F4-99C217141CCE}" type="presOf" srcId="{7C7BBE36-D468-4121-AC1E-C7F0B0664810}" destId="{76C7E3C2-EB70-45D5-8437-0800A51A32E3}" srcOrd="0" destOrd="0" presId="urn:microsoft.com/office/officeart/2008/layout/IncreasingCircleProcess#1"/>
    <dgm:cxn modelId="{A0810DFD-BAD4-471E-87F1-EDF2C698758A}" srcId="{164C5F05-641A-464E-BC79-D4DD61476B84}" destId="{CE9806DB-901E-46DF-9EB4-883E51FC2A35}" srcOrd="0" destOrd="0" parTransId="{84D88C4B-35EC-48C8-8C03-7E5D8249F0D0}" sibTransId="{5C53EAF9-A4FD-4F83-9DA6-E31CDB75B6CC}"/>
    <dgm:cxn modelId="{DA11C3CC-9DF2-42AA-A7B7-C1CD9983EACC}" srcId="{D8E5B357-2C51-4953-A94B-EE066BD8FE65}" destId="{079BB0C4-3A8F-4C40-A231-8BCE3D2182BD}" srcOrd="0" destOrd="0" parTransId="{048676AD-7533-4C66-95CD-7EA925C508F2}" sibTransId="{3D22B919-D7F0-48DA-ACE5-90C4DEAFDF8D}"/>
    <dgm:cxn modelId="{48767AF9-B5EA-4E6A-9BC6-DB2608A9D99E}" srcId="{D8E5B357-2C51-4953-A94B-EE066BD8FE65}" destId="{015117F5-627A-4792-A504-0B9BA9A6034E}" srcOrd="1" destOrd="0" parTransId="{8FAC1B48-EA07-4410-9587-EA4B7389C931}" sibTransId="{D63AADB5-16BD-4908-AE60-5B515312E346}"/>
    <dgm:cxn modelId="{1ABAC166-CB81-45FB-840B-EC8E45100D87}" type="presOf" srcId="{079BB0C4-3A8F-4C40-A231-8BCE3D2182BD}" destId="{F4D2B84F-F21B-4741-AA16-68687B5CB9AF}" srcOrd="0" destOrd="0" presId="urn:microsoft.com/office/officeart/2008/layout/IncreasingCircleProcess#1"/>
    <dgm:cxn modelId="{A195E84E-46CD-440E-BED3-DB60767EAF3B}" srcId="{079BB0C4-3A8F-4C40-A231-8BCE3D2182BD}" destId="{7C7BBE36-D468-4121-AC1E-C7F0B0664810}" srcOrd="0" destOrd="0" parTransId="{3BCABFFE-D016-4CC9-8A3C-8016F8069BE2}" sibTransId="{A2E4F6C2-2C65-4A60-A308-5641F60FE60E}"/>
    <dgm:cxn modelId="{183285FF-AA24-44C5-8E6F-34476CA1FE2C}" type="presOf" srcId="{CE9806DB-901E-46DF-9EB4-883E51FC2A35}" destId="{D9C38EF2-6E67-43E4-B12D-75814448730D}" srcOrd="0" destOrd="0" presId="urn:microsoft.com/office/officeart/2008/layout/IncreasingCircleProcess#1"/>
    <dgm:cxn modelId="{FA82706F-2D6F-459C-A3ED-74165803835F}" type="presOf" srcId="{AFB32B0D-2199-41E8-B277-702C763EA20B}" destId="{97012462-D282-46E7-AA75-94D5E29E36A8}" srcOrd="0" destOrd="0" presId="urn:microsoft.com/office/officeart/2008/layout/IncreasingCircleProcess#1"/>
    <dgm:cxn modelId="{97B4EEE9-A165-4815-B5C7-96B297A3ACF8}" type="presParOf" srcId="{AAFC0395-FF02-4B9E-A3D8-6596304D6D5C}" destId="{7FF9B06A-2EBC-49B6-A90D-43A07135AAE7}" srcOrd="0" destOrd="0" presId="urn:microsoft.com/office/officeart/2008/layout/IncreasingCircleProcess#1"/>
    <dgm:cxn modelId="{2105DBE4-475E-434E-B2C6-A3E61EB8F833}" type="presParOf" srcId="{7FF9B06A-2EBC-49B6-A90D-43A07135AAE7}" destId="{6C97A546-056D-4BD7-BD9C-78DC2B86CF97}" srcOrd="0" destOrd="0" presId="urn:microsoft.com/office/officeart/2008/layout/IncreasingCircleProcess#1"/>
    <dgm:cxn modelId="{7228C1FE-9AB0-4960-8273-D7567CE2ACCD}" type="presParOf" srcId="{7FF9B06A-2EBC-49B6-A90D-43A07135AAE7}" destId="{1995E9D5-79DE-4887-9198-937FA981039C}" srcOrd="1" destOrd="0" presId="urn:microsoft.com/office/officeart/2008/layout/IncreasingCircleProcess#1"/>
    <dgm:cxn modelId="{F58FE0A0-E5E0-4B7A-9B29-0AA730A2E37A}" type="presParOf" srcId="{7FF9B06A-2EBC-49B6-A90D-43A07135AAE7}" destId="{76C7E3C2-EB70-45D5-8437-0800A51A32E3}" srcOrd="2" destOrd="0" presId="urn:microsoft.com/office/officeart/2008/layout/IncreasingCircleProcess#1"/>
    <dgm:cxn modelId="{571C8BB4-0BE3-4154-A2C8-537731F4833F}" type="presParOf" srcId="{7FF9B06A-2EBC-49B6-A90D-43A07135AAE7}" destId="{F4D2B84F-F21B-4741-AA16-68687B5CB9AF}" srcOrd="3" destOrd="0" presId="urn:microsoft.com/office/officeart/2008/layout/IncreasingCircleProcess#1"/>
    <dgm:cxn modelId="{ED0D8B29-4C95-42DF-813A-1211E98C59CA}" type="presParOf" srcId="{AAFC0395-FF02-4B9E-A3D8-6596304D6D5C}" destId="{58080444-FB8A-409A-BBCF-0BB417EA779F}" srcOrd="1" destOrd="0" presId="urn:microsoft.com/office/officeart/2008/layout/IncreasingCircleProcess#1"/>
    <dgm:cxn modelId="{92665332-4B1D-4422-8454-A5CAF5E0C84C}" type="presParOf" srcId="{AAFC0395-FF02-4B9E-A3D8-6596304D6D5C}" destId="{EEF04F19-7ED4-4F4B-BB12-1A2B5C034A23}" srcOrd="2" destOrd="0" presId="urn:microsoft.com/office/officeart/2008/layout/IncreasingCircleProcess#1"/>
    <dgm:cxn modelId="{A6470220-4D65-43EF-B764-77D59390DEBA}" type="presParOf" srcId="{EEF04F19-7ED4-4F4B-BB12-1A2B5C034A23}" destId="{693C05EC-D122-4051-98DF-C1FFD216FC1E}" srcOrd="0" destOrd="0" presId="urn:microsoft.com/office/officeart/2008/layout/IncreasingCircleProcess#1"/>
    <dgm:cxn modelId="{A5638A50-0ACC-43C9-BFA6-ED93555DF4DE}" type="presParOf" srcId="{EEF04F19-7ED4-4F4B-BB12-1A2B5C034A23}" destId="{85EE1312-933E-4FDE-8B1B-F937FFD297D0}" srcOrd="1" destOrd="0" presId="urn:microsoft.com/office/officeart/2008/layout/IncreasingCircleProcess#1"/>
    <dgm:cxn modelId="{3B6B2B18-6311-4B99-9B0B-080385717AEF}" type="presParOf" srcId="{EEF04F19-7ED4-4F4B-BB12-1A2B5C034A23}" destId="{97012462-D282-46E7-AA75-94D5E29E36A8}" srcOrd="2" destOrd="0" presId="urn:microsoft.com/office/officeart/2008/layout/IncreasingCircleProcess#1"/>
    <dgm:cxn modelId="{9ADF689D-0829-4BB6-9CFA-69682B7E1D36}" type="presParOf" srcId="{EEF04F19-7ED4-4F4B-BB12-1A2B5C034A23}" destId="{8E5BE3C2-F5F4-4700-8976-55ABCEA3E3DD}" srcOrd="3" destOrd="0" presId="urn:microsoft.com/office/officeart/2008/layout/IncreasingCircleProcess#1"/>
    <dgm:cxn modelId="{15AB1085-5128-4DF8-A253-B9EE7C302935}" type="presParOf" srcId="{AAFC0395-FF02-4B9E-A3D8-6596304D6D5C}" destId="{47152CAD-5DA8-4559-8509-92241657B549}" srcOrd="3" destOrd="0" presId="urn:microsoft.com/office/officeart/2008/layout/IncreasingCircleProcess#1"/>
    <dgm:cxn modelId="{AAD14C0C-F091-46A1-88AA-6988720B2134}" type="presParOf" srcId="{AAFC0395-FF02-4B9E-A3D8-6596304D6D5C}" destId="{A8DF92D2-31CC-4AE3-86A4-97C122A855EB}" srcOrd="4" destOrd="0" presId="urn:microsoft.com/office/officeart/2008/layout/IncreasingCircleProcess#1"/>
    <dgm:cxn modelId="{CE403CD9-FEC7-4654-9A47-924825290D72}" type="presParOf" srcId="{A8DF92D2-31CC-4AE3-86A4-97C122A855EB}" destId="{E392257B-0707-4D93-B485-7BEF62426548}" srcOrd="0" destOrd="0" presId="urn:microsoft.com/office/officeart/2008/layout/IncreasingCircleProcess#1"/>
    <dgm:cxn modelId="{80D8876D-AC20-49ED-B855-1E4783D54C6D}" type="presParOf" srcId="{A8DF92D2-31CC-4AE3-86A4-97C122A855EB}" destId="{1E6A4F19-1EE5-4809-9312-AC6A373DF1A9}" srcOrd="1" destOrd="0" presId="urn:microsoft.com/office/officeart/2008/layout/IncreasingCircleProcess#1"/>
    <dgm:cxn modelId="{AAACE45A-3410-4DF5-AA9C-3F5C2D454FA9}" type="presParOf" srcId="{A8DF92D2-31CC-4AE3-86A4-97C122A855EB}" destId="{D9C38EF2-6E67-43E4-B12D-75814448730D}" srcOrd="2" destOrd="0" presId="urn:microsoft.com/office/officeart/2008/layout/IncreasingCircleProcess#1"/>
    <dgm:cxn modelId="{12A94C76-DBE3-4C76-B9EA-F0B221A36CB6}" type="presParOf" srcId="{A8DF92D2-31CC-4AE3-86A4-97C122A855EB}" destId="{04706DD8-730C-48BB-8075-330377929254}" srcOrd="3" destOrd="0" presId="urn:microsoft.com/office/officeart/2008/layout/IncreasingCircleProcess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08B2C-437C-40FA-80FF-D2030DBE5F6E}">
      <dsp:nvSpPr>
        <dsp:cNvPr id="0" name=""/>
        <dsp:cNvSpPr/>
      </dsp:nvSpPr>
      <dsp:spPr>
        <a:xfrm>
          <a:off x="1118" y="0"/>
          <a:ext cx="2909330" cy="49891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rPr>
            <a:t>Политический кризис</a:t>
          </a:r>
          <a:endParaRPr lang="zh-CN" altLang="en-US" sz="2000" kern="1200" dirty="0">
            <a:solidFill>
              <a:schemeClr val="tx1"/>
            </a:solidFill>
          </a:endParaRPr>
        </a:p>
      </dsp:txBody>
      <dsp:txXfrm>
        <a:off x="1118" y="0"/>
        <a:ext cx="2909330" cy="1496741"/>
      </dsp:txXfrm>
    </dsp:sp>
    <dsp:sp modelId="{DC46F4F0-32EC-4B5C-8549-2376002EC6E2}">
      <dsp:nvSpPr>
        <dsp:cNvPr id="0" name=""/>
        <dsp:cNvSpPr/>
      </dsp:nvSpPr>
      <dsp:spPr>
        <a:xfrm>
          <a:off x="292052" y="1497167"/>
          <a:ext cx="2327464" cy="980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rPr>
            <a:t>Снижение влияния и авторитета власти</a:t>
          </a:r>
          <a:endParaRPr lang="zh-CN" altLang="en-US" sz="1800" kern="1200">
            <a:solidFill>
              <a:schemeClr val="tx1"/>
            </a:solidFill>
          </a:endParaRPr>
        </a:p>
      </dsp:txBody>
      <dsp:txXfrm>
        <a:off x="320760" y="1525875"/>
        <a:ext cx="2270048" cy="922749"/>
      </dsp:txXfrm>
    </dsp:sp>
    <dsp:sp modelId="{571097C8-67AC-4F41-8E95-594D2694B54B}">
      <dsp:nvSpPr>
        <dsp:cNvPr id="0" name=""/>
        <dsp:cNvSpPr/>
      </dsp:nvSpPr>
      <dsp:spPr>
        <a:xfrm>
          <a:off x="292052" y="2628127"/>
          <a:ext cx="2327464" cy="980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sz="1800" kern="1200" dirty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  <a:sym typeface="+mn-ea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800" kern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Р</a:t>
          </a:r>
          <a:r>
            <a:rPr lang="ru-RU" sz="1800" kern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аскол в руководстве партии</a:t>
          </a:r>
          <a:endParaRPr lang="ru-RU" sz="1800" kern="1200" dirty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800" kern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endParaRPr lang="ru-RU" sz="1800" kern="1200" dirty="0" smtClean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  <a:sym typeface="+mn-ea"/>
          </a:endParaRPr>
        </a:p>
      </dsp:txBody>
      <dsp:txXfrm>
        <a:off x="320760" y="2656835"/>
        <a:ext cx="2270048" cy="922749"/>
      </dsp:txXfrm>
    </dsp:sp>
    <dsp:sp modelId="{DD19FA38-5C40-46BE-A7A9-D49002119E3D}">
      <dsp:nvSpPr>
        <dsp:cNvPr id="0" name=""/>
        <dsp:cNvSpPr/>
      </dsp:nvSpPr>
      <dsp:spPr>
        <a:xfrm>
          <a:off x="292052" y="3759088"/>
          <a:ext cx="2327464" cy="980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800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Кр</a:t>
          </a:r>
          <a:r>
            <a:rPr lang="ru-RU" sz="1800" kern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изис идеологии</a:t>
          </a:r>
        </a:p>
      </dsp:txBody>
      <dsp:txXfrm>
        <a:off x="320760" y="3787796"/>
        <a:ext cx="2270048" cy="922749"/>
      </dsp:txXfrm>
    </dsp:sp>
    <dsp:sp modelId="{4575CCA1-32D3-44EE-AC9C-084C34CAB5C5}">
      <dsp:nvSpPr>
        <dsp:cNvPr id="0" name=""/>
        <dsp:cNvSpPr/>
      </dsp:nvSpPr>
      <dsp:spPr>
        <a:xfrm>
          <a:off x="3128649" y="0"/>
          <a:ext cx="2909330" cy="49891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000" b="1" kern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Э</a:t>
          </a:r>
          <a:r>
            <a:rPr lang="ru-RU" sz="2000" b="1" kern="1200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rPr>
            <a:t>кономический кризис</a:t>
          </a:r>
          <a:endParaRPr lang="ru-RU" sz="20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128649" y="0"/>
        <a:ext cx="2909330" cy="1496741"/>
      </dsp:txXfrm>
    </dsp:sp>
    <dsp:sp modelId="{771C54E6-F3B7-4393-A450-C050862B1284}">
      <dsp:nvSpPr>
        <dsp:cNvPr id="0" name=""/>
        <dsp:cNvSpPr/>
      </dsp:nvSpPr>
      <dsp:spPr>
        <a:xfrm>
          <a:off x="3419582" y="1497167"/>
          <a:ext cx="2327464" cy="980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800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К</a:t>
          </a:r>
          <a:r>
            <a:rPr lang="ru-RU" sz="1800" kern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омандно-административная система</a:t>
          </a:r>
        </a:p>
      </dsp:txBody>
      <dsp:txXfrm>
        <a:off x="3448290" y="1525875"/>
        <a:ext cx="2270048" cy="922749"/>
      </dsp:txXfrm>
    </dsp:sp>
    <dsp:sp modelId="{F7C89A34-7AD5-4D3B-8522-2F1A5128D525}">
      <dsp:nvSpPr>
        <dsp:cNvPr id="0" name=""/>
        <dsp:cNvSpPr/>
      </dsp:nvSpPr>
      <dsp:spPr>
        <a:xfrm>
          <a:off x="3419582" y="2628127"/>
          <a:ext cx="2327464" cy="980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800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С</a:t>
          </a:r>
          <a:r>
            <a:rPr lang="ru-RU" sz="1800" kern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ырьевая направленность</a:t>
          </a:r>
        </a:p>
      </dsp:txBody>
      <dsp:txXfrm>
        <a:off x="3448290" y="2656835"/>
        <a:ext cx="2270048" cy="922749"/>
      </dsp:txXfrm>
    </dsp:sp>
    <dsp:sp modelId="{B422E7AE-8E80-4135-B23C-237300B1DEEB}">
      <dsp:nvSpPr>
        <dsp:cNvPr id="0" name=""/>
        <dsp:cNvSpPr/>
      </dsp:nvSpPr>
      <dsp:spPr>
        <a:xfrm>
          <a:off x="3419582" y="3759088"/>
          <a:ext cx="2327464" cy="980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800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С</a:t>
          </a:r>
          <a:r>
            <a:rPr lang="ru-RU" sz="1800" kern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нижение уровня жизни населения</a:t>
          </a:r>
        </a:p>
      </dsp:txBody>
      <dsp:txXfrm>
        <a:off x="3448290" y="3787796"/>
        <a:ext cx="2270048" cy="922749"/>
      </dsp:txXfrm>
    </dsp:sp>
    <dsp:sp modelId="{3822D433-9B3C-4D19-8361-EAD25DE3029E}">
      <dsp:nvSpPr>
        <dsp:cNvPr id="0" name=""/>
        <dsp:cNvSpPr/>
      </dsp:nvSpPr>
      <dsp:spPr>
        <a:xfrm>
          <a:off x="6256180" y="0"/>
          <a:ext cx="2909330" cy="49891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rPr>
            <a:t>Национальные движения</a:t>
          </a:r>
          <a:endParaRPr lang="zh-CN" altLang="en-US" sz="2000" kern="1200" dirty="0">
            <a:solidFill>
              <a:schemeClr val="tx1"/>
            </a:solidFill>
          </a:endParaRPr>
        </a:p>
      </dsp:txBody>
      <dsp:txXfrm>
        <a:off x="6256180" y="0"/>
        <a:ext cx="2909330" cy="1496741"/>
      </dsp:txXfrm>
    </dsp:sp>
    <dsp:sp modelId="{774E3FFC-2AD5-45C5-8D5F-74B73930BC08}">
      <dsp:nvSpPr>
        <dsp:cNvPr id="0" name=""/>
        <dsp:cNvSpPr/>
      </dsp:nvSpPr>
      <dsp:spPr>
        <a:xfrm>
          <a:off x="6547113" y="1497167"/>
          <a:ext cx="2327464" cy="980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800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Ц</a:t>
          </a:r>
          <a:r>
            <a:rPr lang="ru-RU" sz="1800" kern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елиноградские события 1979 года</a:t>
          </a:r>
        </a:p>
      </dsp:txBody>
      <dsp:txXfrm>
        <a:off x="6575821" y="1525875"/>
        <a:ext cx="2270048" cy="922749"/>
      </dsp:txXfrm>
    </dsp:sp>
    <dsp:sp modelId="{AAEF3222-D122-4D41-B071-DD1F36268F7C}">
      <dsp:nvSpPr>
        <dsp:cNvPr id="0" name=""/>
        <dsp:cNvSpPr/>
      </dsp:nvSpPr>
      <dsp:spPr>
        <a:xfrm>
          <a:off x="6547113" y="2628127"/>
          <a:ext cx="2327464" cy="980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rPr>
            <a:t>Декабрьские события 1986 года</a:t>
          </a:r>
          <a:endParaRPr lang="zh-CN" altLang="en-US" sz="1800" kern="1200">
            <a:solidFill>
              <a:schemeClr val="tx1"/>
            </a:solidFill>
          </a:endParaRPr>
        </a:p>
      </dsp:txBody>
      <dsp:txXfrm>
        <a:off x="6575821" y="2656835"/>
        <a:ext cx="2270048" cy="922749"/>
      </dsp:txXfrm>
    </dsp:sp>
    <dsp:sp modelId="{5D36BD5A-183F-4F09-95A2-789BD2067324}">
      <dsp:nvSpPr>
        <dsp:cNvPr id="0" name=""/>
        <dsp:cNvSpPr/>
      </dsp:nvSpPr>
      <dsp:spPr>
        <a:xfrm>
          <a:off x="6547113" y="3759088"/>
          <a:ext cx="2327464" cy="980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800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С</a:t>
          </a:r>
          <a:r>
            <a:rPr lang="ru-RU" sz="1800" kern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обытия в Жана-Узене, Караганде1989 года</a:t>
          </a:r>
        </a:p>
      </dsp:txBody>
      <dsp:txXfrm>
        <a:off x="6575821" y="3787796"/>
        <a:ext cx="2270048" cy="9227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06E8E-AB39-460F-8CF0-1AA507C3EF42}">
      <dsp:nvSpPr>
        <dsp:cNvPr id="0" name=""/>
        <dsp:cNvSpPr/>
      </dsp:nvSpPr>
      <dsp:spPr>
        <a:xfrm rot="5400000">
          <a:off x="131683" y="989929"/>
          <a:ext cx="1540139" cy="18620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77570DA-F9B1-474B-8FD3-D332C872F664}">
      <dsp:nvSpPr>
        <dsp:cNvPr id="0" name=""/>
        <dsp:cNvSpPr/>
      </dsp:nvSpPr>
      <dsp:spPr>
        <a:xfrm>
          <a:off x="192842" y="1438"/>
          <a:ext cx="2647626" cy="1241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Arial Narrow" panose="020B0606020202030204" pitchFamily="34" charset="0"/>
            </a:rPr>
            <a:t>верховенство Конституции и законов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229199" y="37795"/>
        <a:ext cx="2574912" cy="1168622"/>
      </dsp:txXfrm>
    </dsp:sp>
    <dsp:sp modelId="{BDC51C91-85D0-49C8-B3F5-48149E8D0733}">
      <dsp:nvSpPr>
        <dsp:cNvPr id="0" name=""/>
        <dsp:cNvSpPr/>
      </dsp:nvSpPr>
      <dsp:spPr>
        <a:xfrm rot="5400000">
          <a:off x="131683" y="2541600"/>
          <a:ext cx="1540139" cy="18620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6C42466-5992-4F19-9216-5FB5AD132E34}">
      <dsp:nvSpPr>
        <dsp:cNvPr id="0" name=""/>
        <dsp:cNvSpPr/>
      </dsp:nvSpPr>
      <dsp:spPr>
        <a:xfrm>
          <a:off x="211835" y="1553110"/>
          <a:ext cx="2609641" cy="1241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dirty="0" smtClean="0">
              <a:latin typeface="Arial Narrow" panose="020B0606020202030204" pitchFamily="34" charset="0"/>
            </a:rPr>
            <a:t>возрождение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smtClean="0">
              <a:latin typeface="Arial Narrow" panose="020B0606020202030204" pitchFamily="34" charset="0"/>
            </a:rPr>
            <a:t>культуры</a:t>
          </a:r>
          <a:r>
            <a:rPr lang="ru-RU" sz="2000" b="0" i="0" kern="1200" dirty="0" smtClean="0">
              <a:latin typeface="Arial Narrow" panose="020B0606020202030204" pitchFamily="34" charset="0"/>
            </a:rPr>
            <a:t>, языка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248192" y="1589467"/>
        <a:ext cx="2536927" cy="1168622"/>
      </dsp:txXfrm>
    </dsp:sp>
    <dsp:sp modelId="{9E52EFC7-52D3-4A81-A552-6A4BD57FF945}">
      <dsp:nvSpPr>
        <dsp:cNvPr id="0" name=""/>
        <dsp:cNvSpPr/>
      </dsp:nvSpPr>
      <dsp:spPr>
        <a:xfrm>
          <a:off x="908975" y="3317436"/>
          <a:ext cx="3363258" cy="18620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63F40A-D704-4EF7-B786-57833C66E0D2}">
      <dsp:nvSpPr>
        <dsp:cNvPr id="0" name=""/>
        <dsp:cNvSpPr/>
      </dsp:nvSpPr>
      <dsp:spPr>
        <a:xfrm>
          <a:off x="220938" y="3104781"/>
          <a:ext cx="2591435" cy="1241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Arial Narrow" panose="020B0606020202030204" pitchFamily="34" charset="0"/>
            </a:rPr>
            <a:t>природные ресурсы собственность РК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257295" y="3141138"/>
        <a:ext cx="2518721" cy="1168622"/>
      </dsp:txXfrm>
    </dsp:sp>
    <dsp:sp modelId="{F669AC74-CC41-47F9-B18D-82A7B801AF0D}">
      <dsp:nvSpPr>
        <dsp:cNvPr id="0" name=""/>
        <dsp:cNvSpPr/>
      </dsp:nvSpPr>
      <dsp:spPr>
        <a:xfrm rot="16200000">
          <a:off x="3509702" y="2541600"/>
          <a:ext cx="1540139" cy="18620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6B9830-EDDA-4E2E-98EA-947A481B024A}">
      <dsp:nvSpPr>
        <dsp:cNvPr id="0" name=""/>
        <dsp:cNvSpPr/>
      </dsp:nvSpPr>
      <dsp:spPr>
        <a:xfrm>
          <a:off x="3542073" y="3104781"/>
          <a:ext cx="2705204" cy="1241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smtClean="0">
              <a:latin typeface="Arial Narrow" panose="020B0606020202030204" pitchFamily="34" charset="0"/>
            </a:rPr>
            <a:t>запрет на испытание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smtClean="0">
              <a:latin typeface="Arial Narrow" panose="020B0606020202030204" pitchFamily="34" charset="0"/>
            </a:rPr>
            <a:t>ядерного оружия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3578430" y="3141138"/>
        <a:ext cx="2632490" cy="1168622"/>
      </dsp:txXfrm>
    </dsp:sp>
    <dsp:sp modelId="{A19DCD99-B117-40E0-A515-C72EFC0F265A}">
      <dsp:nvSpPr>
        <dsp:cNvPr id="0" name=""/>
        <dsp:cNvSpPr/>
      </dsp:nvSpPr>
      <dsp:spPr>
        <a:xfrm rot="16200000">
          <a:off x="3509702" y="989929"/>
          <a:ext cx="1540139" cy="18620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83EAF7-D13A-44BB-9BD7-E39D049ED2BB}">
      <dsp:nvSpPr>
        <dsp:cNvPr id="0" name=""/>
        <dsp:cNvSpPr/>
      </dsp:nvSpPr>
      <dsp:spPr>
        <a:xfrm>
          <a:off x="3523205" y="1553110"/>
          <a:ext cx="2742940" cy="1241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Arial Narrow" panose="020B0606020202030204" pitchFamily="34" charset="0"/>
            </a:rPr>
            <a:t>право на самоуправление 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3559562" y="1589467"/>
        <a:ext cx="2670226" cy="1168622"/>
      </dsp:txXfrm>
    </dsp:sp>
    <dsp:sp modelId="{A0AF466F-73E0-46BB-9286-42721764118E}">
      <dsp:nvSpPr>
        <dsp:cNvPr id="0" name=""/>
        <dsp:cNvSpPr/>
      </dsp:nvSpPr>
      <dsp:spPr>
        <a:xfrm>
          <a:off x="3524198" y="1438"/>
          <a:ext cx="2740954" cy="1241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Arial Narrow" panose="020B0606020202030204" pitchFamily="34" charset="0"/>
            </a:rPr>
            <a:t>унитарное государство, целостность территории </a:t>
          </a:r>
        </a:p>
      </dsp:txBody>
      <dsp:txXfrm>
        <a:off x="3560555" y="37795"/>
        <a:ext cx="2668240" cy="11686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C450D-FDBB-4F25-95FA-15C24A0F4A90}">
      <dsp:nvSpPr>
        <dsp:cNvPr id="0" name=""/>
        <dsp:cNvSpPr/>
      </dsp:nvSpPr>
      <dsp:spPr>
        <a:xfrm>
          <a:off x="3620250" y="1651317"/>
          <a:ext cx="1034876" cy="660593"/>
        </a:xfrm>
        <a:custGeom>
          <a:avLst/>
          <a:gdLst/>
          <a:ahLst/>
          <a:cxnLst/>
          <a:rect l="0" t="0" r="0" b="0"/>
          <a:pathLst>
            <a:path>
              <a:moveTo>
                <a:pt x="1034876" y="0"/>
              </a:moveTo>
              <a:lnTo>
                <a:pt x="1034876" y="660593"/>
              </a:lnTo>
              <a:lnTo>
                <a:pt x="0" y="660593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A890B-718C-491A-A3B4-C6205934A6C0}">
      <dsp:nvSpPr>
        <dsp:cNvPr id="0" name=""/>
        <dsp:cNvSpPr/>
      </dsp:nvSpPr>
      <dsp:spPr>
        <a:xfrm>
          <a:off x="4655126" y="1651317"/>
          <a:ext cx="3307879" cy="2025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4613"/>
              </a:lnTo>
              <a:lnTo>
                <a:pt x="3307879" y="1794613"/>
              </a:lnTo>
              <a:lnTo>
                <a:pt x="3307879" y="2025821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7AAF5-5291-4DDB-94CB-B8224DE4270C}">
      <dsp:nvSpPr>
        <dsp:cNvPr id="0" name=""/>
        <dsp:cNvSpPr/>
      </dsp:nvSpPr>
      <dsp:spPr>
        <a:xfrm>
          <a:off x="4413790" y="1651317"/>
          <a:ext cx="241336" cy="2025821"/>
        </a:xfrm>
        <a:custGeom>
          <a:avLst/>
          <a:gdLst/>
          <a:ahLst/>
          <a:cxnLst/>
          <a:rect l="0" t="0" r="0" b="0"/>
          <a:pathLst>
            <a:path>
              <a:moveTo>
                <a:pt x="241336" y="0"/>
              </a:moveTo>
              <a:lnTo>
                <a:pt x="241336" y="1794613"/>
              </a:lnTo>
              <a:lnTo>
                <a:pt x="0" y="1794613"/>
              </a:lnTo>
              <a:lnTo>
                <a:pt x="0" y="2025821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5F161-9FE0-43ED-BE6A-D2E828227794}">
      <dsp:nvSpPr>
        <dsp:cNvPr id="0" name=""/>
        <dsp:cNvSpPr/>
      </dsp:nvSpPr>
      <dsp:spPr>
        <a:xfrm>
          <a:off x="1105910" y="1651317"/>
          <a:ext cx="3549216" cy="2025821"/>
        </a:xfrm>
        <a:custGeom>
          <a:avLst/>
          <a:gdLst/>
          <a:ahLst/>
          <a:cxnLst/>
          <a:rect l="0" t="0" r="0" b="0"/>
          <a:pathLst>
            <a:path>
              <a:moveTo>
                <a:pt x="3549216" y="0"/>
              </a:moveTo>
              <a:lnTo>
                <a:pt x="3549216" y="1794613"/>
              </a:lnTo>
              <a:lnTo>
                <a:pt x="0" y="1794613"/>
              </a:lnTo>
              <a:lnTo>
                <a:pt x="0" y="2025821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6BA24-97F2-4088-81A1-9A3A741BFB57}">
      <dsp:nvSpPr>
        <dsp:cNvPr id="0" name=""/>
        <dsp:cNvSpPr/>
      </dsp:nvSpPr>
      <dsp:spPr>
        <a:xfrm>
          <a:off x="4104632" y="550328"/>
          <a:ext cx="1100989" cy="1100989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2CF05-5FB6-44F8-99B8-7F9685D4C78F}">
      <dsp:nvSpPr>
        <dsp:cNvPr id="0" name=""/>
        <dsp:cNvSpPr/>
      </dsp:nvSpPr>
      <dsp:spPr>
        <a:xfrm>
          <a:off x="4104632" y="550328"/>
          <a:ext cx="1100989" cy="1100989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510715-A4A5-4CA6-91B9-C4A51B3A6B0E}">
      <dsp:nvSpPr>
        <dsp:cNvPr id="0" name=""/>
        <dsp:cNvSpPr/>
      </dsp:nvSpPr>
      <dsp:spPr>
        <a:xfrm>
          <a:off x="3554137" y="748506"/>
          <a:ext cx="2201979" cy="70463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dirty="0" smtClean="0">
              <a:effectLst/>
              <a:latin typeface="Arial Narrow" panose="020B0606020202030204" pitchFamily="34" charset="0"/>
            </a:rPr>
            <a:t>16 декабря 1991 г.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dirty="0" smtClean="0">
              <a:effectLst/>
              <a:latin typeface="Arial Narrow" panose="020B0606020202030204" pitchFamily="34" charset="0"/>
            </a:rPr>
            <a:t>Независимость  РК </a:t>
          </a:r>
          <a:endParaRPr lang="ru-RU" sz="1800" b="1" kern="1200" dirty="0">
            <a:effectLst/>
            <a:latin typeface="Arial Narrow" panose="020B0606020202030204" pitchFamily="34" charset="0"/>
          </a:endParaRPr>
        </a:p>
      </dsp:txBody>
      <dsp:txXfrm>
        <a:off x="3554137" y="748506"/>
        <a:ext cx="2201979" cy="704633"/>
      </dsp:txXfrm>
    </dsp:sp>
    <dsp:sp modelId="{FE149874-BD35-4EC8-A355-48A387E86410}">
      <dsp:nvSpPr>
        <dsp:cNvPr id="0" name=""/>
        <dsp:cNvSpPr/>
      </dsp:nvSpPr>
      <dsp:spPr>
        <a:xfrm>
          <a:off x="555415" y="3677139"/>
          <a:ext cx="1100989" cy="1100989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4C2E1-694D-475B-A3C8-BC54B21A3FA5}">
      <dsp:nvSpPr>
        <dsp:cNvPr id="0" name=""/>
        <dsp:cNvSpPr/>
      </dsp:nvSpPr>
      <dsp:spPr>
        <a:xfrm>
          <a:off x="555415" y="3677139"/>
          <a:ext cx="1100989" cy="1100989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B024-BDF7-48F9-8D46-7FA71390B3A0}">
      <dsp:nvSpPr>
        <dsp:cNvPr id="0" name=""/>
        <dsp:cNvSpPr/>
      </dsp:nvSpPr>
      <dsp:spPr>
        <a:xfrm>
          <a:off x="4920" y="3875317"/>
          <a:ext cx="2201979" cy="70463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smtClean="0">
              <a:effectLst/>
              <a:latin typeface="Arial Narrow" panose="020B0606020202030204" pitchFamily="34" charset="0"/>
            </a:rPr>
            <a:t>28 января 1993 г.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smtClean="0">
              <a:effectLst/>
              <a:latin typeface="Arial Narrow" panose="020B0606020202030204" pitchFamily="34" charset="0"/>
            </a:rPr>
            <a:t>Первая конституция </a:t>
          </a:r>
          <a:endParaRPr lang="ru-RU" sz="1800" b="1" kern="1200" dirty="0">
            <a:effectLst/>
            <a:latin typeface="Arial Narrow" panose="020B0606020202030204" pitchFamily="34" charset="0"/>
          </a:endParaRPr>
        </a:p>
      </dsp:txBody>
      <dsp:txXfrm>
        <a:off x="4920" y="3875317"/>
        <a:ext cx="2201979" cy="704633"/>
      </dsp:txXfrm>
    </dsp:sp>
    <dsp:sp modelId="{DF1636BD-9FCD-413B-ADF1-285902DDF48F}">
      <dsp:nvSpPr>
        <dsp:cNvPr id="0" name=""/>
        <dsp:cNvSpPr/>
      </dsp:nvSpPr>
      <dsp:spPr>
        <a:xfrm>
          <a:off x="3541552" y="3677139"/>
          <a:ext cx="1744474" cy="1100989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5E5E0-B447-4932-9958-42FA533A734D}">
      <dsp:nvSpPr>
        <dsp:cNvPr id="0" name=""/>
        <dsp:cNvSpPr/>
      </dsp:nvSpPr>
      <dsp:spPr>
        <a:xfrm>
          <a:off x="3541552" y="3677139"/>
          <a:ext cx="1744474" cy="1100989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CE3065-C455-430B-B727-D3903ACC295D}">
      <dsp:nvSpPr>
        <dsp:cNvPr id="0" name=""/>
        <dsp:cNvSpPr/>
      </dsp:nvSpPr>
      <dsp:spPr>
        <a:xfrm>
          <a:off x="2669315" y="3875317"/>
          <a:ext cx="3488948" cy="70463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800" b="1" kern="1200" smtClean="0">
            <a:effectLst/>
            <a:latin typeface="Arial Narrow" panose="020B0606020202030204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smtClean="0">
              <a:effectLst/>
              <a:latin typeface="Arial Narrow" panose="020B0606020202030204" pitchFamily="34" charset="0"/>
            </a:rPr>
            <a:t>26 февраля 1993 года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smtClean="0">
              <a:effectLst/>
              <a:latin typeface="Arial Narrow" panose="020B0606020202030204" pitchFamily="34" charset="0"/>
            </a:rPr>
            <a:t>Государственная граница</a:t>
          </a:r>
          <a:endParaRPr lang="ru-RU" sz="1800" b="1" kern="1200" smtClean="0">
            <a:effectLst/>
            <a:latin typeface="Arial Narrow" panose="020B0606020202030204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800" b="1" kern="1200" dirty="0">
            <a:effectLst/>
            <a:latin typeface="Arial Narrow" panose="020B0606020202030204" pitchFamily="34" charset="0"/>
          </a:endParaRPr>
        </a:p>
      </dsp:txBody>
      <dsp:txXfrm>
        <a:off x="2669315" y="3875317"/>
        <a:ext cx="3488948" cy="704633"/>
      </dsp:txXfrm>
    </dsp:sp>
    <dsp:sp modelId="{C5D0A7F1-EC8E-4CBA-B8A2-F5B1E0991249}">
      <dsp:nvSpPr>
        <dsp:cNvPr id="0" name=""/>
        <dsp:cNvSpPr/>
      </dsp:nvSpPr>
      <dsp:spPr>
        <a:xfrm>
          <a:off x="7291843" y="3677139"/>
          <a:ext cx="1342326" cy="1100989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207DF-86CA-4894-B03B-928E4343B9EE}">
      <dsp:nvSpPr>
        <dsp:cNvPr id="0" name=""/>
        <dsp:cNvSpPr/>
      </dsp:nvSpPr>
      <dsp:spPr>
        <a:xfrm>
          <a:off x="7291843" y="3677139"/>
          <a:ext cx="1342326" cy="1100989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68187-1DB0-4E9E-AD88-0369802D30C0}">
      <dsp:nvSpPr>
        <dsp:cNvPr id="0" name=""/>
        <dsp:cNvSpPr/>
      </dsp:nvSpPr>
      <dsp:spPr>
        <a:xfrm>
          <a:off x="6620680" y="3875317"/>
          <a:ext cx="2684653" cy="70463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Arial Narrow" panose="020B0606020202030204" pitchFamily="34" charset="0"/>
            </a:rPr>
            <a:t>15 ноября 1993 г. Национальная валюта тенге</a:t>
          </a:r>
          <a:endParaRPr lang="ru-RU" sz="1800" b="1" kern="1200" dirty="0">
            <a:effectLst/>
            <a:latin typeface="Arial Narrow" panose="020B0606020202030204" pitchFamily="34" charset="0"/>
          </a:endParaRPr>
        </a:p>
      </dsp:txBody>
      <dsp:txXfrm>
        <a:off x="6620680" y="3875317"/>
        <a:ext cx="2684653" cy="704633"/>
      </dsp:txXfrm>
    </dsp:sp>
    <dsp:sp modelId="{30917F8B-3CD3-4DD3-A095-80A03673B7AE}">
      <dsp:nvSpPr>
        <dsp:cNvPr id="0" name=""/>
        <dsp:cNvSpPr/>
      </dsp:nvSpPr>
      <dsp:spPr>
        <a:xfrm>
          <a:off x="2479560" y="2113733"/>
          <a:ext cx="1296239" cy="1100989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F425E-0CD1-4FAC-969D-F192AC04F68D}">
      <dsp:nvSpPr>
        <dsp:cNvPr id="0" name=""/>
        <dsp:cNvSpPr/>
      </dsp:nvSpPr>
      <dsp:spPr>
        <a:xfrm>
          <a:off x="2479560" y="2113733"/>
          <a:ext cx="1296239" cy="1100989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841DF-F843-4EBE-8D2D-158E7D3F817B}">
      <dsp:nvSpPr>
        <dsp:cNvPr id="0" name=""/>
        <dsp:cNvSpPr/>
      </dsp:nvSpPr>
      <dsp:spPr>
        <a:xfrm>
          <a:off x="1831440" y="2311911"/>
          <a:ext cx="2592478" cy="70463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Arial Narrow" panose="020B0606020202030204" pitchFamily="34" charset="0"/>
            </a:rPr>
            <a:t>4 июня 1992 г. Государственные символы </a:t>
          </a:r>
          <a:endParaRPr lang="ru-RU" sz="1800" b="1" kern="1200" dirty="0">
            <a:effectLst/>
            <a:latin typeface="Arial Narrow" panose="020B0606020202030204" pitchFamily="34" charset="0"/>
          </a:endParaRPr>
        </a:p>
      </dsp:txBody>
      <dsp:txXfrm>
        <a:off x="1831440" y="2311911"/>
        <a:ext cx="2592478" cy="704633"/>
      </dsp:txXfrm>
    </dsp:sp>
    <dsp:sp modelId="{4EFE1F40-83C4-4E49-8081-FE57F0181028}">
      <dsp:nvSpPr>
        <dsp:cNvPr id="0" name=""/>
        <dsp:cNvSpPr/>
      </dsp:nvSpPr>
      <dsp:spPr>
        <a:xfrm>
          <a:off x="5521495" y="2117901"/>
          <a:ext cx="1100989" cy="1049353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B148B1-A334-4584-8F01-523673C79CE6}">
      <dsp:nvSpPr>
        <dsp:cNvPr id="0" name=""/>
        <dsp:cNvSpPr/>
      </dsp:nvSpPr>
      <dsp:spPr>
        <a:xfrm>
          <a:off x="5521495" y="2117901"/>
          <a:ext cx="1100989" cy="1049353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AE54BB-4AF7-4262-80E5-6609472FAC2D}">
      <dsp:nvSpPr>
        <dsp:cNvPr id="0" name=""/>
        <dsp:cNvSpPr/>
      </dsp:nvSpPr>
      <dsp:spPr>
        <a:xfrm>
          <a:off x="4971000" y="2306785"/>
          <a:ext cx="2201979" cy="67158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effectLst/>
              <a:latin typeface="Arial Narrow" panose="020B0606020202030204" pitchFamily="34" charset="0"/>
            </a:rPr>
            <a:t>7 мая 1992 г. Вооруженные силы</a:t>
          </a:r>
          <a:endParaRPr lang="ru-RU" sz="1800" b="1" i="0" kern="1200" dirty="0">
            <a:effectLst/>
            <a:latin typeface="Arial Narrow" panose="020B0606020202030204" pitchFamily="34" charset="0"/>
          </a:endParaRPr>
        </a:p>
      </dsp:txBody>
      <dsp:txXfrm>
        <a:off x="4971000" y="2306785"/>
        <a:ext cx="2201979" cy="6715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65120-5FFC-451F-A676-9DCAA5026EF0}">
      <dsp:nvSpPr>
        <dsp:cNvPr id="0" name=""/>
        <dsp:cNvSpPr/>
      </dsp:nvSpPr>
      <dsp:spPr>
        <a:xfrm>
          <a:off x="0" y="83901"/>
          <a:ext cx="2117688" cy="1058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alpha val="90000"/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anose="020B0606020202030204" pitchFamily="34" charset="0"/>
              <a:sym typeface="+mn-ea"/>
            </a:rPr>
            <a:t>Внутренняя политика</a:t>
          </a:r>
          <a:endParaRPr lang="zh-CN" altLang="en-US" sz="1800" kern="1200" dirty="0"/>
        </a:p>
      </dsp:txBody>
      <dsp:txXfrm>
        <a:off x="31012" y="114913"/>
        <a:ext cx="2055664" cy="996820"/>
      </dsp:txXfrm>
    </dsp:sp>
    <dsp:sp modelId="{A8F86FA2-285E-4466-A13D-4ECC369B5275}">
      <dsp:nvSpPr>
        <dsp:cNvPr id="0" name=""/>
        <dsp:cNvSpPr/>
      </dsp:nvSpPr>
      <dsp:spPr>
        <a:xfrm>
          <a:off x="211768" y="1142745"/>
          <a:ext cx="286188" cy="728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050"/>
              </a:lnTo>
              <a:lnTo>
                <a:pt x="286188" y="728050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02CCB8-5F3F-4B37-9533-2CEF8B977F02}">
      <dsp:nvSpPr>
        <dsp:cNvPr id="0" name=""/>
        <dsp:cNvSpPr/>
      </dsp:nvSpPr>
      <dsp:spPr>
        <a:xfrm>
          <a:off x="497957" y="1341374"/>
          <a:ext cx="1694151" cy="1058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  <a:sym typeface="+mn-ea"/>
            </a:rPr>
            <a:t>«Слышащее государство»</a:t>
          </a:r>
          <a:endParaRPr lang="zh-CN" altLang="en-US" sz="1800" kern="1200"/>
        </a:p>
      </dsp:txBody>
      <dsp:txXfrm>
        <a:off x="528969" y="1372386"/>
        <a:ext cx="1632127" cy="996820"/>
      </dsp:txXfrm>
    </dsp:sp>
    <dsp:sp modelId="{6FC5009F-DE3F-4EA7-8B97-755BF90691C6}">
      <dsp:nvSpPr>
        <dsp:cNvPr id="0" name=""/>
        <dsp:cNvSpPr/>
      </dsp:nvSpPr>
      <dsp:spPr>
        <a:xfrm>
          <a:off x="211768" y="1142745"/>
          <a:ext cx="300572" cy="2090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0571"/>
              </a:lnTo>
              <a:lnTo>
                <a:pt x="300572" y="2090571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D2A45B-0F28-4738-BACC-E7567F498BC0}">
      <dsp:nvSpPr>
        <dsp:cNvPr id="0" name=""/>
        <dsp:cNvSpPr/>
      </dsp:nvSpPr>
      <dsp:spPr>
        <a:xfrm>
          <a:off x="512341" y="2703895"/>
          <a:ext cx="1694151" cy="1058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  <a:sym typeface="+mn-ea"/>
            </a:rPr>
            <a:t>Прагматичное государство</a:t>
          </a:r>
          <a:endParaRPr lang="zh-CN" altLang="en-US" sz="1800" kern="1200"/>
        </a:p>
      </dsp:txBody>
      <dsp:txXfrm>
        <a:off x="543353" y="2734907"/>
        <a:ext cx="1632127" cy="996820"/>
      </dsp:txXfrm>
    </dsp:sp>
    <dsp:sp modelId="{2F71F7BC-BC5E-450B-9EA9-92E0857BC2D0}">
      <dsp:nvSpPr>
        <dsp:cNvPr id="0" name=""/>
        <dsp:cNvSpPr/>
      </dsp:nvSpPr>
      <dsp:spPr>
        <a:xfrm>
          <a:off x="211768" y="1142745"/>
          <a:ext cx="274956" cy="3367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7351"/>
              </a:lnTo>
              <a:lnTo>
                <a:pt x="274956" y="3367351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08B90-D15A-4DAB-B186-5544344358E5}">
      <dsp:nvSpPr>
        <dsp:cNvPr id="0" name=""/>
        <dsp:cNvSpPr/>
      </dsp:nvSpPr>
      <dsp:spPr>
        <a:xfrm>
          <a:off x="486725" y="3973416"/>
          <a:ext cx="1693507" cy="10733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800" kern="1200">
              <a:sym typeface="+mn-ea"/>
            </a:rPr>
            <a:t>Э</a:t>
          </a:r>
          <a:r>
            <a:rPr lang="ru-RU" sz="1800" kern="1200" dirty="0" smtClean="0">
              <a:latin typeface="Arial Narrow" panose="020B0606020202030204" pitchFamily="34" charset="0"/>
              <a:sym typeface="+mn-ea"/>
            </a:rPr>
            <a:t>ффективное государство</a:t>
          </a:r>
          <a:endParaRPr lang="ru-RU" sz="1800" kern="1200" dirty="0" smtClean="0">
            <a:latin typeface="Arial Narrow" panose="020B0606020202030204" pitchFamily="34" charset="0"/>
          </a:endParaRPr>
        </a:p>
      </dsp:txBody>
      <dsp:txXfrm>
        <a:off x="518163" y="4004854"/>
        <a:ext cx="1630631" cy="1010485"/>
      </dsp:txXfrm>
    </dsp:sp>
    <dsp:sp modelId="{E3FF03EB-8647-4636-BC5C-E9BEC6C29553}">
      <dsp:nvSpPr>
        <dsp:cNvPr id="0" name=""/>
        <dsp:cNvSpPr/>
      </dsp:nvSpPr>
      <dsp:spPr>
        <a:xfrm>
          <a:off x="6646294" y="178"/>
          <a:ext cx="2117688" cy="1058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0"/>
              </a:schemeClr>
            </a:gs>
            <a:gs pos="44000">
              <a:schemeClr val="accent1">
                <a:alpha val="90000"/>
                <a:hueOff val="0"/>
                <a:satOff val="0"/>
                <a:lumOff val="0"/>
                <a:alphaOff val="-40000"/>
                <a:tint val="6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anose="020B0606020202030204" pitchFamily="34" charset="0"/>
              <a:sym typeface="+mn-ea"/>
            </a:rPr>
            <a:t> Внешняя политика</a:t>
          </a:r>
          <a:endParaRPr lang="zh-CN" altLang="en-US" sz="1800" kern="1200" dirty="0"/>
        </a:p>
      </dsp:txBody>
      <dsp:txXfrm>
        <a:off x="6677306" y="31190"/>
        <a:ext cx="2055664" cy="996820"/>
      </dsp:txXfrm>
    </dsp:sp>
    <dsp:sp modelId="{3F5EB287-4C34-456C-B985-2B774B3D9EF1}">
      <dsp:nvSpPr>
        <dsp:cNvPr id="0" name=""/>
        <dsp:cNvSpPr/>
      </dsp:nvSpPr>
      <dsp:spPr>
        <a:xfrm>
          <a:off x="6858063" y="1059023"/>
          <a:ext cx="469457" cy="752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181"/>
              </a:lnTo>
              <a:lnTo>
                <a:pt x="469457" y="752181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54E12-1A81-4CCD-AB01-CC69284C8769}">
      <dsp:nvSpPr>
        <dsp:cNvPr id="0" name=""/>
        <dsp:cNvSpPr/>
      </dsp:nvSpPr>
      <dsp:spPr>
        <a:xfrm>
          <a:off x="7327521" y="1281782"/>
          <a:ext cx="1694151" cy="1058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  <a:sym typeface="+mn-ea"/>
            </a:rPr>
            <a:t>Справедливый и демократический мировой порядок</a:t>
          </a:r>
          <a:endParaRPr lang="zh-CN" altLang="en-US" sz="1800" kern="1200" dirty="0"/>
        </a:p>
      </dsp:txBody>
      <dsp:txXfrm>
        <a:off x="7358533" y="1312794"/>
        <a:ext cx="1632127" cy="996820"/>
      </dsp:txXfrm>
    </dsp:sp>
    <dsp:sp modelId="{56903B70-44BE-4DEE-B3D8-8D6F309E69EE}">
      <dsp:nvSpPr>
        <dsp:cNvPr id="0" name=""/>
        <dsp:cNvSpPr/>
      </dsp:nvSpPr>
      <dsp:spPr>
        <a:xfrm>
          <a:off x="6858063" y="1059023"/>
          <a:ext cx="469457" cy="2097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7263"/>
              </a:lnTo>
              <a:lnTo>
                <a:pt x="469457" y="2097263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CDA12-D3B0-45EC-A723-612A0493B711}">
      <dsp:nvSpPr>
        <dsp:cNvPr id="0" name=""/>
        <dsp:cNvSpPr/>
      </dsp:nvSpPr>
      <dsp:spPr>
        <a:xfrm>
          <a:off x="7327521" y="2626864"/>
          <a:ext cx="1694151" cy="1058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>
              <a:latin typeface="Arial Narrow" panose="020B0606020202030204" pitchFamily="34" charset="0"/>
              <a:sym typeface="+mn-ea"/>
            </a:rPr>
            <a:t>Многовекторность</a:t>
          </a:r>
          <a:r>
            <a:rPr lang="ru-RU" sz="1700" kern="1200" dirty="0" smtClean="0">
              <a:latin typeface="Arial Narrow" panose="020B0606020202030204" pitchFamily="34" charset="0"/>
              <a:sym typeface="+mn-ea"/>
            </a:rPr>
            <a:t>, прагматизм и </a:t>
          </a:r>
          <a:r>
            <a:rPr lang="ru-RU" sz="1700" kern="1200" dirty="0" err="1" smtClean="0">
              <a:latin typeface="Arial Narrow" panose="020B0606020202030204" pitchFamily="34" charset="0"/>
              <a:sym typeface="+mn-ea"/>
            </a:rPr>
            <a:t>проактивность</a:t>
          </a:r>
          <a:endParaRPr lang="zh-CN" altLang="en-US" sz="1700" kern="1200" dirty="0"/>
        </a:p>
      </dsp:txBody>
      <dsp:txXfrm>
        <a:off x="7358533" y="2657876"/>
        <a:ext cx="1632127" cy="996820"/>
      </dsp:txXfrm>
    </dsp:sp>
    <dsp:sp modelId="{F3429E84-2040-4A4D-A4A6-0E155D324477}">
      <dsp:nvSpPr>
        <dsp:cNvPr id="0" name=""/>
        <dsp:cNvSpPr/>
      </dsp:nvSpPr>
      <dsp:spPr>
        <a:xfrm>
          <a:off x="6858063" y="1059023"/>
          <a:ext cx="469457" cy="3458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332"/>
              </a:lnTo>
              <a:lnTo>
                <a:pt x="469457" y="3458332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1FEA31-A76F-478A-B713-1E2B3DD18755}">
      <dsp:nvSpPr>
        <dsp:cNvPr id="0" name=""/>
        <dsp:cNvSpPr/>
      </dsp:nvSpPr>
      <dsp:spPr>
        <a:xfrm>
          <a:off x="7327521" y="3987933"/>
          <a:ext cx="1694151" cy="1058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Связь безопасности и развития</a:t>
          </a:r>
        </a:p>
      </dsp:txBody>
      <dsp:txXfrm>
        <a:off x="7358533" y="4018945"/>
        <a:ext cx="1632127" cy="9968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7A546-056D-4BD7-BD9C-78DC2B86CF97}">
      <dsp:nvSpPr>
        <dsp:cNvPr id="0" name=""/>
        <dsp:cNvSpPr/>
      </dsp:nvSpPr>
      <dsp:spPr>
        <a:xfrm>
          <a:off x="283330" y="0"/>
          <a:ext cx="659547" cy="65954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5E9D5-79DE-4887-9198-937FA981039C}">
      <dsp:nvSpPr>
        <dsp:cNvPr id="0" name=""/>
        <dsp:cNvSpPr/>
      </dsp:nvSpPr>
      <dsp:spPr>
        <a:xfrm>
          <a:off x="349860" y="33061"/>
          <a:ext cx="527638" cy="527638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C7E3C2-EB70-45D5-8437-0800A51A32E3}">
      <dsp:nvSpPr>
        <dsp:cNvPr id="0" name=""/>
        <dsp:cNvSpPr/>
      </dsp:nvSpPr>
      <dsp:spPr>
        <a:xfrm>
          <a:off x="801084" y="659547"/>
          <a:ext cx="1951162" cy="277559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>
            <a:latin typeface="Arial Narrow" panose="020B0606020202030204" pitchFamily="34" charset="0"/>
          </a:endParaRPr>
        </a:p>
      </dsp:txBody>
      <dsp:txXfrm>
        <a:off x="801084" y="659547"/>
        <a:ext cx="1951162" cy="2775597"/>
      </dsp:txXfrm>
    </dsp:sp>
    <dsp:sp modelId="{F4D2B84F-F21B-4741-AA16-68687B5CB9AF}">
      <dsp:nvSpPr>
        <dsp:cNvPr id="0" name=""/>
        <dsp:cNvSpPr/>
      </dsp:nvSpPr>
      <dsp:spPr>
        <a:xfrm>
          <a:off x="726491" y="39744"/>
          <a:ext cx="1951162" cy="65954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dirty="0" smtClean="0">
              <a:latin typeface="Arial Narrow" panose="020B0606020202030204" pitchFamily="34" charset="0"/>
            </a:rPr>
            <a:t>1991-1992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dirty="0" smtClean="0">
              <a:latin typeface="Arial Narrow" panose="020B0606020202030204" pitchFamily="34" charset="0"/>
            </a:rPr>
            <a:t>Первый этап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726491" y="39744"/>
        <a:ext cx="1951162" cy="659547"/>
      </dsp:txXfrm>
    </dsp:sp>
    <dsp:sp modelId="{693C05EC-D122-4051-98DF-C1FFD216FC1E}">
      <dsp:nvSpPr>
        <dsp:cNvPr id="0" name=""/>
        <dsp:cNvSpPr/>
      </dsp:nvSpPr>
      <dsp:spPr>
        <a:xfrm>
          <a:off x="2889653" y="0"/>
          <a:ext cx="659547" cy="65954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E1312-933E-4FDE-8B1B-F937FFD297D0}">
      <dsp:nvSpPr>
        <dsp:cNvPr id="0" name=""/>
        <dsp:cNvSpPr/>
      </dsp:nvSpPr>
      <dsp:spPr>
        <a:xfrm>
          <a:off x="2955608" y="65954"/>
          <a:ext cx="527638" cy="527638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012462-D282-46E7-AA75-94D5E29E36A8}">
      <dsp:nvSpPr>
        <dsp:cNvPr id="0" name=""/>
        <dsp:cNvSpPr/>
      </dsp:nvSpPr>
      <dsp:spPr>
        <a:xfrm>
          <a:off x="3686607" y="659547"/>
          <a:ext cx="1951162" cy="277559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>
            <a:latin typeface="Arial Narrow" panose="020B0606020202030204" pitchFamily="34" charset="0"/>
          </a:endParaRPr>
        </a:p>
      </dsp:txBody>
      <dsp:txXfrm>
        <a:off x="3686607" y="659547"/>
        <a:ext cx="1951162" cy="2775597"/>
      </dsp:txXfrm>
    </dsp:sp>
    <dsp:sp modelId="{8E5BE3C2-F5F4-4700-8976-55ABCEA3E3DD}">
      <dsp:nvSpPr>
        <dsp:cNvPr id="0" name=""/>
        <dsp:cNvSpPr/>
      </dsp:nvSpPr>
      <dsp:spPr>
        <a:xfrm>
          <a:off x="3392118" y="0"/>
          <a:ext cx="1951162" cy="65954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dirty="0" smtClean="0">
              <a:latin typeface="Arial Narrow" panose="020B0606020202030204" pitchFamily="34" charset="0"/>
            </a:rPr>
            <a:t>1993-1995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dirty="0" smtClean="0">
              <a:latin typeface="Arial Narrow" panose="020B0606020202030204" pitchFamily="34" charset="0"/>
            </a:rPr>
            <a:t>Второй этап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3392118" y="0"/>
        <a:ext cx="1951162" cy="659547"/>
      </dsp:txXfrm>
    </dsp:sp>
    <dsp:sp modelId="{E392257B-0707-4D93-B485-7BEF62426548}">
      <dsp:nvSpPr>
        <dsp:cNvPr id="0" name=""/>
        <dsp:cNvSpPr/>
      </dsp:nvSpPr>
      <dsp:spPr>
        <a:xfrm>
          <a:off x="5775175" y="0"/>
          <a:ext cx="659547" cy="65954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A4F19-1EE5-4809-9312-AC6A373DF1A9}">
      <dsp:nvSpPr>
        <dsp:cNvPr id="0" name=""/>
        <dsp:cNvSpPr/>
      </dsp:nvSpPr>
      <dsp:spPr>
        <a:xfrm>
          <a:off x="5841130" y="65954"/>
          <a:ext cx="527638" cy="52763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C38EF2-6E67-43E4-B12D-75814448730D}">
      <dsp:nvSpPr>
        <dsp:cNvPr id="0" name=""/>
        <dsp:cNvSpPr/>
      </dsp:nvSpPr>
      <dsp:spPr>
        <a:xfrm>
          <a:off x="6572129" y="659547"/>
          <a:ext cx="1951162" cy="277559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>
            <a:latin typeface="Arial Narrow" panose="020B0606020202030204" pitchFamily="34" charset="0"/>
          </a:endParaRPr>
        </a:p>
      </dsp:txBody>
      <dsp:txXfrm>
        <a:off x="6572129" y="659547"/>
        <a:ext cx="1951162" cy="2775597"/>
      </dsp:txXfrm>
    </dsp:sp>
    <dsp:sp modelId="{04706DD8-730C-48BB-8075-330377929254}">
      <dsp:nvSpPr>
        <dsp:cNvPr id="0" name=""/>
        <dsp:cNvSpPr/>
      </dsp:nvSpPr>
      <dsp:spPr>
        <a:xfrm>
          <a:off x="6261904" y="39744"/>
          <a:ext cx="1802113" cy="65954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dirty="0" smtClean="0">
              <a:latin typeface="Arial Narrow" panose="020B0606020202030204" pitchFamily="34" charset="0"/>
            </a:rPr>
            <a:t>1996-1998 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dirty="0" smtClean="0">
              <a:latin typeface="Arial Narrow" panose="020B0606020202030204" pitchFamily="34" charset="0"/>
            </a:rPr>
            <a:t>Третий этап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6261904" y="39744"/>
        <a:ext cx="1802113" cy="659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#1">
  <dgm:title val=""/>
  <dgm:desc val=""/>
  <dgm:catLst>
    <dgm:cat type="list" pri="10000"/>
    <dgm:cat type="relationship" pri="13000"/>
  </dgm:catLst>
  <dgm:sampData>
    <dgm:dataModel>
      <dgm:ptLst>
        <dgm:pt modelId="0" type="doc">
          <dgm:prSet qsTypeId="urn:microsoft.com/office/officeart/2005/8/quickstyle/simple5" csTypeId="urn:microsoft.com/office/officeart/2005/8/colors/accent6_5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  <dgm:cxn modelId="6" srcId="0" destId="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#1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18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2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srcNode" val="bottomArc1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if name="Name33" axis="par" ptType="asst" func="cnt" op="equ" val="1">
                          <dgm:alg type="conn">
                            <dgm:param type="srcNode" val="bottomArc3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34">
                          <dgm:alg type="conn">
                            <dgm:param type="srcNode" val="bottomArc2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srcNode" val="bottomArc1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srcNode" val="bottomArc3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if>
                            <dgm:else name="Name41">
                              <dgm:alg type="conn">
                                <dgm:param type="srcNode" val="bottomArc2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srcNode" val="bottomArc1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srcNode" val="bottomArc3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if>
                                <dgm:else name="Name48">
                                  <dgm:alg type="conn">
                                    <dgm:param type="srcNode" val="bottomArc2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srcNode" val="bottomArc1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srcNode" val="bottomArc3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if>
                                <dgm:else name="Name53">
                                  <dgm:alg type="conn">
                                    <dgm:param type="srcNode" val="bottomArc2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srcNode" val="bottomArc1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if>
                        <dgm:if name="Name57" axis="par" ptType="asst" func="cnt" op="equ" val="1">
                          <dgm:alg type="conn">
                            <dgm:param type="srcNode" val="bottomArc3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if>
                        <dgm:else name="Name58">
                          <dgm:alg type="conn">
                            <dgm:param type="srcNode" val="bottomArc2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7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7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9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9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srcNode" val="bottomArc1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if>
                    <dgm:if name="Name104" axis="par" ptType="asst" func="cnt" op="equ" val="1">
                      <dgm:alg type="conn">
                        <dgm:param type="srcNode" val="bottomArc3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if>
                    <dgm:else name="Name105">
                      <dgm:alg type="conn">
                        <dgm:param type="srcNode" val="bottomArc2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3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27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0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#1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IncreasingCircleProcess#1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vertAlign" val="t"/>
          <dgm:param type="horzAlign" val="ctr"/>
        </dgm:alg>
      </dgm:if>
      <dgm:else name="Name3">
        <dgm:alg type="lin">
          <dgm:param type="linDir" val="fromR"/>
          <dgm:param type="vertAlign" val="t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Ch" val="b"/>
                <dgm:param type="txAnchorVert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Ch" val="b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BC0CD-B397-4F34-9B33-EF5C7C54113A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C6EC5-A4CA-4195-ACE6-962C5E94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71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943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63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83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103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823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80" y="228653"/>
            <a:ext cx="11597611" cy="6036437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 sz="19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93" y="5355203"/>
            <a:ext cx="11634197" cy="1331888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638" y="1600571"/>
            <a:ext cx="10365899" cy="1780520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276" y="3556825"/>
            <a:ext cx="8536623" cy="147354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80" y="228653"/>
            <a:ext cx="11597611" cy="142679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 sz="19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93" y="714357"/>
            <a:ext cx="11634197" cy="1331888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1502" y="1448137"/>
            <a:ext cx="2743914" cy="4488372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759" y="1448136"/>
            <a:ext cx="8028490" cy="448837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859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80" y="228653"/>
            <a:ext cx="11597611" cy="4737689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 sz="1900"/>
          </a:p>
        </p:txBody>
      </p:sp>
      <p:sp>
        <p:nvSpPr>
          <p:cNvPr id="9" name="Freeform 14"/>
          <p:cNvSpPr/>
          <p:nvPr/>
        </p:nvSpPr>
        <p:spPr bwMode="hidden">
          <a:xfrm>
            <a:off x="8065353" y="4204565"/>
            <a:ext cx="3836237" cy="714192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58" tIns="45729" rIns="91458" bIns="45729" numCol="1" anchor="t" anchorCtr="0" compatLnSpc="1"/>
          <a:lstStyle/>
          <a:p>
            <a:endParaRPr lang="en-US" sz="1900"/>
          </a:p>
        </p:txBody>
      </p:sp>
      <p:sp>
        <p:nvSpPr>
          <p:cNvPr id="10" name="Freeform 18"/>
          <p:cNvSpPr/>
          <p:nvPr/>
        </p:nvSpPr>
        <p:spPr bwMode="hidden">
          <a:xfrm>
            <a:off x="3493338" y="4076233"/>
            <a:ext cx="7394612" cy="850336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58" tIns="45729" rIns="91458" bIns="45729" numCol="1" anchor="t" anchorCtr="0" compatLnSpc="1"/>
          <a:lstStyle/>
          <a:p>
            <a:endParaRPr lang="en-US" sz="1900"/>
          </a:p>
        </p:txBody>
      </p:sp>
      <p:sp>
        <p:nvSpPr>
          <p:cNvPr id="11" name="Freeform 22"/>
          <p:cNvSpPr/>
          <p:nvPr/>
        </p:nvSpPr>
        <p:spPr bwMode="hidden">
          <a:xfrm>
            <a:off x="3772619" y="4088509"/>
            <a:ext cx="7292539" cy="774451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58" tIns="45729" rIns="91458" bIns="45729" numCol="1" anchor="t" anchorCtr="0" compatLnSpc="1"/>
          <a:lstStyle/>
          <a:p>
            <a:endParaRPr lang="en-US" sz="1900"/>
          </a:p>
        </p:txBody>
      </p:sp>
      <p:sp>
        <p:nvSpPr>
          <p:cNvPr id="12" name="Freeform 26"/>
          <p:cNvSpPr/>
          <p:nvPr/>
        </p:nvSpPr>
        <p:spPr bwMode="hidden">
          <a:xfrm>
            <a:off x="7481268" y="4075119"/>
            <a:ext cx="4411815" cy="651700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58" tIns="45729" rIns="91458" bIns="45729" numCol="1" anchor="t" anchorCtr="0" compatLnSpc="1"/>
          <a:lstStyle/>
          <a:p>
            <a:endParaRPr lang="en-US" sz="1900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82293" y="4059494"/>
            <a:ext cx="11634197" cy="1330183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58" tIns="45729" rIns="91458" bIns="45729" numCol="1" anchor="t" anchorCtr="0" compatLnSpc="1"/>
          <a:lstStyle/>
          <a:p>
            <a:endParaRPr lang="en-US" sz="19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282" y="2464130"/>
            <a:ext cx="10365899" cy="1524353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628" y="1437783"/>
            <a:ext cx="8559207" cy="94001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9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66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10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859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442" y="2679812"/>
            <a:ext cx="5097583" cy="34480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5149" y="2679812"/>
            <a:ext cx="5097583" cy="34480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443" y="2678733"/>
            <a:ext cx="5097583" cy="639911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347" y="3429795"/>
            <a:ext cx="5094733" cy="2697787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9214" y="2678733"/>
            <a:ext cx="5097583" cy="639911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980" y="3429795"/>
            <a:ext cx="5097583" cy="2697787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80" y="228653"/>
            <a:ext cx="11597611" cy="142679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 sz="19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93" y="714356"/>
            <a:ext cx="11634197" cy="1330183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80" y="228653"/>
            <a:ext cx="11597611" cy="142679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 sz="19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518" y="3582232"/>
            <a:ext cx="4471564" cy="190544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93" y="714357"/>
            <a:ext cx="11634197" cy="1331888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518" y="2286529"/>
            <a:ext cx="4471564" cy="125301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4233" y="1829224"/>
            <a:ext cx="5206790" cy="3810882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80" y="228653"/>
            <a:ext cx="11597611" cy="6036437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 sz="19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93" y="5355203"/>
            <a:ext cx="11634197" cy="1331888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567" y="338746"/>
            <a:ext cx="5084851" cy="2430497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2803" y="2786179"/>
            <a:ext cx="5092615" cy="242202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891" y="1371917"/>
            <a:ext cx="4756118" cy="292675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80" y="228653"/>
            <a:ext cx="11597611" cy="2469452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 sz="19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93" y="1679818"/>
            <a:ext cx="11634197" cy="1330183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59" y="338406"/>
            <a:ext cx="10975658" cy="1253018"/>
          </a:xfrm>
          <a:prstGeom prst="rect">
            <a:avLst/>
          </a:prstGeom>
        </p:spPr>
        <p:txBody>
          <a:bodyPr vert="horz" lIns="91458" tIns="45729" rIns="91458" bIns="45729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6689" y="6251613"/>
            <a:ext cx="5050235" cy="365210"/>
          </a:xfrm>
          <a:prstGeom prst="rect">
            <a:avLst/>
          </a:prstGeom>
        </p:spPr>
        <p:txBody>
          <a:bodyPr vert="horz" lIns="91458" tIns="45729" rIns="91458" bIns="45729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53" y="6251613"/>
            <a:ext cx="5050236" cy="365210"/>
          </a:xfrm>
          <a:prstGeom prst="rect">
            <a:avLst/>
          </a:prstGeom>
        </p:spPr>
        <p:txBody>
          <a:bodyPr vert="horz" lIns="91458" tIns="45729" rIns="91458" bIns="45729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2838" y="6251611"/>
            <a:ext cx="1549505" cy="365210"/>
          </a:xfrm>
          <a:prstGeom prst="rect">
            <a:avLst/>
          </a:prstGeom>
        </p:spPr>
        <p:txBody>
          <a:bodyPr vert="horz" lIns="91458" tIns="45729" rIns="91458" bIns="45729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3061" y="2676086"/>
            <a:ext cx="9880350" cy="3451495"/>
          </a:xfrm>
          <a:prstGeom prst="rect">
            <a:avLst/>
          </a:prstGeom>
        </p:spPr>
        <p:txBody>
          <a:bodyPr vert="horz" lIns="91458" tIns="45729" rIns="91458" bIns="4572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715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755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795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835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2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4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/>
          <p:nvPr/>
        </p:nvSpPr>
        <p:spPr>
          <a:xfrm>
            <a:off x="175085" y="457200"/>
            <a:ext cx="11088660" cy="1178520"/>
          </a:xfrm>
          <a:prstGeom prst="rect">
            <a:avLst/>
          </a:prstGeom>
        </p:spPr>
        <p:txBody>
          <a:bodyPr vert="horz" lIns="91458" tIns="45729" rIns="91458" bIns="4572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НАО «МЕЖДУНАРОДНЫЙ </a:t>
            </a: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УНИВЕРСИТЕТ ТУРИЗМА </a:t>
            </a: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ГОСТЕПРИИМСТВА»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ГУМАНИТАРНАЯ ШКОЛА 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/>
          <p:nvPr/>
        </p:nvSpPr>
        <p:spPr>
          <a:xfrm>
            <a:off x="672425" y="3645130"/>
            <a:ext cx="5003199" cy="1903615"/>
          </a:xfrm>
          <a:prstGeom prst="rect">
            <a:avLst/>
          </a:prstGeom>
        </p:spPr>
        <p:txBody>
          <a:bodyPr vert="horz" lIns="91458" tIns="45729" rIns="91458" bIns="45729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Альжанова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Эльмира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Есиркеповна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к.и.н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., ассоциированный профессор</a:t>
            </a:r>
          </a:p>
        </p:txBody>
      </p:sp>
      <p:sp>
        <p:nvSpPr>
          <p:cNvPr id="3" name="Объект 4"/>
          <p:cNvSpPr txBox="1"/>
          <p:nvPr/>
        </p:nvSpPr>
        <p:spPr>
          <a:xfrm>
            <a:off x="4542531" y="6133652"/>
            <a:ext cx="2739296" cy="524776"/>
          </a:xfrm>
          <a:prstGeom prst="rect">
            <a:avLst/>
          </a:prstGeom>
        </p:spPr>
        <p:txBody>
          <a:bodyPr vert="horz" lIns="91458" tIns="45729" rIns="91458" bIns="45729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Туркестан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43770" y="2078731"/>
            <a:ext cx="8151289" cy="1495250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«ИСТОРИЯ КАЗАХСТАНА</a:t>
            </a:r>
            <a:r>
              <a:rPr 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  <a:br>
              <a:rPr 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№13</a:t>
            </a:r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Провозглашение независимости Казахстана и государственный строй Республики Казахстан</a:t>
            </a:r>
            <a:b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ru-RU" sz="2600" b="1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2756" y="1113905"/>
            <a:ext cx="9567950" cy="5378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Основные этапы приватизации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9132" y="313469"/>
            <a:ext cx="8628611" cy="733935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СТАНОВЛЕНИЕ РЫНОЧНОЙ ЭКОНОМИКИ КАЗАХСТАНА</a:t>
            </a:r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00339120"/>
              </p:ext>
            </p:extLst>
          </p:nvPr>
        </p:nvGraphicFramePr>
        <p:xfrm>
          <a:off x="981362" y="1838765"/>
          <a:ext cx="8527423" cy="3549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81362" y="3423983"/>
            <a:ext cx="25064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приватизация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</a:p>
          <a:p>
            <a:pPr lvl="0" algn="ctr"/>
            <a:r>
              <a:rPr lang="ru-RU" sz="2000" dirty="0" smtClean="0">
                <a:latin typeface="Arial Narrow" panose="020B0606020202030204" pitchFamily="34" charset="0"/>
              </a:rPr>
              <a:t>малых </a:t>
            </a:r>
            <a:r>
              <a:rPr lang="ru-RU" sz="2000" dirty="0">
                <a:latin typeface="Arial Narrow" panose="020B0606020202030204" pitchFamily="34" charset="0"/>
              </a:rPr>
              <a:t>предприятий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01787" y="3372632"/>
            <a:ext cx="2296501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приватизация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lvl="0" algn="ctr"/>
            <a:r>
              <a:rPr lang="ru-RU" sz="2000" dirty="0">
                <a:latin typeface="Arial Narrow" panose="020B0606020202030204" pitchFamily="34" charset="0"/>
              </a:rPr>
              <a:t>крупных активов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84694" y="3462801"/>
            <a:ext cx="2413049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приватизация </a:t>
            </a:r>
          </a:p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за </a:t>
            </a:r>
            <a:r>
              <a:rPr lang="ru-RU" sz="2000" dirty="0">
                <a:latin typeface="Arial Narrow" panose="020B0606020202030204" pitchFamily="34" charset="0"/>
              </a:rPr>
              <a:t>денежный </a:t>
            </a:r>
            <a:r>
              <a:rPr lang="ru-RU" sz="2000" dirty="0" smtClean="0">
                <a:latin typeface="Arial Narrow" panose="020B0606020202030204" pitchFamily="34" charset="0"/>
              </a:rPr>
              <a:t>расчет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8047" y="3390741"/>
            <a:ext cx="2333056" cy="79679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33116" y="3375771"/>
            <a:ext cx="2365172" cy="80431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7175" y="3414810"/>
            <a:ext cx="2460568" cy="82725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Соединительная линия уступом 14"/>
          <p:cNvCxnSpPr/>
          <p:nvPr/>
        </p:nvCxnSpPr>
        <p:spPr>
          <a:xfrm rot="16200000" flipH="1">
            <a:off x="7172233" y="2564646"/>
            <a:ext cx="834575" cy="781398"/>
          </a:xfrm>
          <a:prstGeom prst="bentConnector3">
            <a:avLst/>
          </a:prstGeom>
          <a:ln w="31750" cap="rnd">
            <a:solidFill>
              <a:schemeClr val="bg2">
                <a:lumMod val="50000"/>
              </a:schemeClr>
            </a:solidFill>
            <a:round/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 rot="16200000" flipH="1">
            <a:off x="4307715" y="2469663"/>
            <a:ext cx="834575" cy="781398"/>
          </a:xfrm>
          <a:prstGeom prst="bentConnector3">
            <a:avLst/>
          </a:prstGeom>
          <a:ln w="31750" cap="rnd">
            <a:solidFill>
              <a:schemeClr val="bg2">
                <a:lumMod val="50000"/>
              </a:schemeClr>
            </a:solidFill>
            <a:round/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 rot="16200000" flipH="1">
            <a:off x="1675971" y="2515729"/>
            <a:ext cx="834575" cy="781398"/>
          </a:xfrm>
          <a:prstGeom prst="bentConnector3">
            <a:avLst/>
          </a:prstGeom>
          <a:ln w="31750">
            <a:solidFill>
              <a:schemeClr val="bg2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2157110" y="3009383"/>
            <a:ext cx="7140633" cy="2568458"/>
            <a:chOff x="1445498" y="2731301"/>
            <a:chExt cx="6447901" cy="238148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740638" y="2731301"/>
              <a:ext cx="5857622" cy="84082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1445498" y="4241825"/>
              <a:ext cx="6447901" cy="87095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b" anchorCtr="0">
              <a:noAutofit/>
            </a:bodyPr>
            <a:lstStyle/>
            <a:p>
              <a:pPr lvl="0"/>
              <a:r>
                <a:rPr lang="ru-RU" sz="2000" b="1" dirty="0">
                  <a:latin typeface="Arial Narrow" panose="020B0606020202030204" pitchFamily="34" charset="0"/>
                </a:rPr>
                <a:t>1999-2013  </a:t>
              </a:r>
              <a:r>
                <a:rPr lang="ru-RU" sz="2000" b="1" dirty="0" smtClean="0">
                  <a:latin typeface="Arial Narrow" panose="020B0606020202030204" pitchFamily="34" charset="0"/>
                </a:rPr>
                <a:t>Четвертый этап </a:t>
              </a:r>
              <a:r>
                <a:rPr lang="ru-RU" sz="2000" dirty="0" smtClean="0">
                  <a:latin typeface="Arial Narrow" panose="020B0606020202030204" pitchFamily="34" charset="0"/>
                </a:rPr>
                <a:t>продажа  </a:t>
              </a:r>
              <a:r>
                <a:rPr lang="ru-RU" sz="2000" dirty="0">
                  <a:latin typeface="Arial Narrow" panose="020B0606020202030204" pitchFamily="34" charset="0"/>
                </a:rPr>
                <a:t>активов </a:t>
              </a:r>
              <a:r>
                <a:rPr lang="ru-RU" sz="2000" dirty="0" smtClean="0">
                  <a:latin typeface="Arial Narrow" panose="020B0606020202030204" pitchFamily="34" charset="0"/>
                </a:rPr>
                <a:t>фонда «</a:t>
              </a:r>
              <a:r>
                <a:rPr lang="ru-RU" sz="2000" dirty="0" err="1" smtClean="0">
                  <a:latin typeface="Arial Narrow" panose="020B0606020202030204" pitchFamily="34" charset="0"/>
                </a:rPr>
                <a:t>Самрук-Казына</a:t>
              </a:r>
              <a:r>
                <a:rPr lang="ru-RU" sz="2000" dirty="0">
                  <a:latin typeface="Arial Narrow" panose="020B0606020202030204" pitchFamily="34" charset="0"/>
                </a:rPr>
                <a:t>»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25" name="Хорда 24"/>
          <p:cNvSpPr/>
          <p:nvPr/>
        </p:nvSpPr>
        <p:spPr>
          <a:xfrm>
            <a:off x="1483279" y="4843092"/>
            <a:ext cx="545208" cy="545208"/>
          </a:xfrm>
          <a:prstGeom prst="chord">
            <a:avLst>
              <a:gd name="adj1" fmla="val 16200000"/>
              <a:gd name="adj2" fmla="val 16200000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4">
              <a:hueOff val="-1975582"/>
              <a:satOff val="22309"/>
              <a:lumOff val="11960"/>
              <a:alphaOff val="0"/>
            </a:schemeClr>
          </a:lnRef>
          <a:fillRef idx="1">
            <a:schemeClr val="accent4">
              <a:hueOff val="-1975582"/>
              <a:satOff val="22309"/>
              <a:lumOff val="11960"/>
              <a:alphaOff val="0"/>
            </a:schemeClr>
          </a:fillRef>
          <a:effectRef idx="2">
            <a:schemeClr val="accent4">
              <a:hueOff val="-1975582"/>
              <a:satOff val="22309"/>
              <a:lumOff val="1196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988" y="1248900"/>
            <a:ext cx="10081168" cy="4519177"/>
          </a:xfrm>
          <a:noFill/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В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1980-х годах кризис в политической, экономической и идеологической сферах СССР усилил стремление к независимости союзных республик, включая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Казахстан 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Государственные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стратегии развития Казахстана заложили основу для стабильности, экономического роста и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модернизации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  Внутренняя политика Казахстана направлена на повышение благосостояния граждан, укрепление государственности, модернизацию общества и межэтническое согласие; внешняя — на </a:t>
            </a:r>
            <a:r>
              <a:rPr lang="ru-RU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многовекторность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 и геополитическое сотрудничество 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None/>
            </a:pPr>
            <a:endParaRPr lang="en-US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1" y="598517"/>
            <a:ext cx="6910162" cy="689956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60" y="773472"/>
            <a:ext cx="5534580" cy="780574"/>
          </a:xfrm>
        </p:spPr>
        <p:txBody>
          <a:bodyPr>
            <a:normAutofit/>
          </a:bodyPr>
          <a:lstStyle/>
          <a:p>
            <a:pPr algn="l"/>
            <a:r>
              <a:rPr lang="en-US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СПИСОК ЛИТЕРАТУРЫ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435" y="1421043"/>
            <a:ext cx="11808641" cy="5078331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pPr marL="457200" indent="-457200" fontAlgn="base">
              <a:lnSpc>
                <a:spcPct val="150000"/>
              </a:lnSpc>
              <a:buFontTx/>
              <a:buAutoNum type="arabicPeriod"/>
            </a:pP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Аминов, Т.М. Современная история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Казахстана. А.,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2017. - 456c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fontAlgn="base">
              <a:lnSpc>
                <a:spcPct val="150000"/>
              </a:lnSpc>
              <a:buFontTx/>
              <a:buAutoNum type="arabicPeriod"/>
            </a:pP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Амрекулов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Н. Размышления о главном. Пути к устойчивому развитию. А., 1998. –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312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fontAlgn="base">
              <a:lnSpc>
                <a:spcPct val="150000"/>
              </a:lnSpc>
              <a:buFontTx/>
              <a:buAutoNum type="arabicPeriod"/>
            </a:pPr>
            <a:r>
              <a:rPr lang="ru-RU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Аяган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Б. Новейшая история Казахстана: Кризис и распад советской системы. А., 2011. –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315 с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fontAlgn="base">
              <a:lnSpc>
                <a:spcPct val="150000"/>
              </a:lnSpc>
              <a:buAutoNum type="arabicPeriod"/>
            </a:pPr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Берденова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К. </a:t>
            </a:r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А.Экономическая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история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Казахстана. А., 2000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– 237 с.</a:t>
            </a:r>
          </a:p>
          <a:p>
            <a:pPr marL="457200" indent="-457200" fontAlgn="base">
              <a:lnSpc>
                <a:spcPct val="150000"/>
              </a:lnSpc>
              <a:buFontTx/>
              <a:buAutoNum type="arabicPeriod"/>
            </a:pPr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Ескараев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О.К. Государственное регулирование рынка в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РК.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А.,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2007.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232 с.</a:t>
            </a:r>
          </a:p>
          <a:p>
            <a:pPr marL="457200" indent="-457200" fontAlgn="base">
              <a:lnSpc>
                <a:spcPct val="150000"/>
              </a:lnSpc>
              <a:buFontTx/>
              <a:buAutoNum type="arabicPeriod"/>
            </a:pPr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Мырзалиев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Б.С. Государственное регулирование экономики. А., 2010. –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522 с.</a:t>
            </a:r>
          </a:p>
          <a:p>
            <a:pPr marL="457200" indent="-457200" fontAlgn="base">
              <a:lnSpc>
                <a:spcPct val="150000"/>
              </a:lnSpc>
              <a:buFontTx/>
              <a:buAutoNum type="arabicPeriod"/>
            </a:pPr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Сейлеханов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Е.Т. Политическая система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РК: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опыт развития и перспективы. А., 2009. –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282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с.</a:t>
            </a:r>
          </a:p>
          <a:p>
            <a:pPr marL="457200" indent="-457200" fontAlgn="base">
              <a:lnSpc>
                <a:spcPct val="150000"/>
              </a:lnSpc>
              <a:buFontTx/>
              <a:buAutoNum type="arabicPeriod"/>
            </a:pPr>
            <a:endParaRPr lang="ru-RU" sz="2400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endParaRPr lang="ru-RU" sz="2400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845" y="1446530"/>
            <a:ext cx="10784840" cy="2376805"/>
          </a:xfrm>
        </p:spPr>
        <p:txBody>
          <a:bodyPr anchor="ctr">
            <a:noAutofit/>
          </a:bodyPr>
          <a:lstStyle/>
          <a:p>
            <a:pPr marL="0" indent="0" defTabSz="357505">
              <a:lnSpc>
                <a:spcPct val="150000"/>
              </a:lnSpc>
              <a:spcBef>
                <a:spcPts val="0"/>
              </a:spcBef>
              <a:buNone/>
              <a:tabLst>
                <a:tab pos="473710" algn="l"/>
              </a:tabLst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1. Общественно-политическая ситуация в Казахстане накануне обретения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независимости 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defTabSz="357505">
              <a:lnSpc>
                <a:spcPct val="150000"/>
              </a:lnSpc>
              <a:spcBef>
                <a:spcPts val="0"/>
              </a:spcBef>
              <a:buNone/>
              <a:tabLst>
                <a:tab pos="473710" algn="l"/>
              </a:tabLst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2. Определение государственной стратегии развития независимого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Казахстана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defTabSz="357505">
              <a:lnSpc>
                <a:spcPct val="150000"/>
              </a:lnSpc>
              <a:spcBef>
                <a:spcPts val="0"/>
              </a:spcBef>
              <a:buNone/>
              <a:tabLst>
                <a:tab pos="473710" algn="l"/>
              </a:tabLst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3. Формирование внутренней и внешней политики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государства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defTabSz="357505">
              <a:lnSpc>
                <a:spcPct val="150000"/>
              </a:lnSpc>
              <a:spcBef>
                <a:spcPts val="0"/>
              </a:spcBef>
              <a:buNone/>
              <a:tabLst>
                <a:tab pos="473710" algn="l"/>
              </a:tabLst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4. Основные этапы перехода от плановой экономики к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рыночной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451" y="764771"/>
            <a:ext cx="6888524" cy="967875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СОДЕРЖАНИЕ ЛЕКЦИИ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570" y="1122218"/>
            <a:ext cx="9509761" cy="5295207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Цель лекции: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анализ процесса становления государственного устройства </a:t>
            </a:r>
            <a:endParaRPr lang="ru-RU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 и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политической системы независимого Казахстана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задачи </a:t>
            </a:r>
            <a:r>
              <a:rPr lang="ru-RU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лекции: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выявить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ключевые факторы, способствовавшие обретению независимости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проанализировать концепцию государственного развития Казахстана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охарактеризовать особенности внутренней и внешней политики государства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исследовать процесс перехода от плановой экономики к рыночной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147" y="0"/>
            <a:ext cx="5989186" cy="1612427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ЦЕЛИ И ЗАДАЧИ ЛЕКЦИИ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6540" y="1026910"/>
            <a:ext cx="7864129" cy="35179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КАЗАХСТАН</a:t>
            </a:r>
            <a:r>
              <a:rPr lang="en-US" alt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НАКАНУНЕ</a:t>
            </a:r>
            <a:r>
              <a:rPr lang="en-US" alt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ОБРЕТЕНИЯ</a:t>
            </a:r>
            <a:r>
              <a:rPr lang="en-US" alt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НЕЗАВИСИМОСТИ</a:t>
            </a:r>
            <a:r>
              <a:rPr lang="en-US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n-US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en-US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Замещающее 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905169"/>
              </p:ext>
            </p:extLst>
          </p:nvPr>
        </p:nvGraphicFramePr>
        <p:xfrm>
          <a:off x="151938" y="1528040"/>
          <a:ext cx="9166630" cy="4989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85" y="355031"/>
            <a:ext cx="9531768" cy="1024881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ДЕКЛАРАЦИЯ О ГОСУДАРСТВЕННОМ СУВЕРЕНИТЕТЕ КАЗАХСТАНА </a:t>
            </a:r>
            <a:b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25 </a:t>
            </a: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октября 1990 </a:t>
            </a: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года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contrast="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 bwMode="auto">
          <a:xfrm>
            <a:off x="182880" y="1562793"/>
            <a:ext cx="2884517" cy="36575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74808542"/>
              </p:ext>
            </p:extLst>
          </p:nvPr>
        </p:nvGraphicFramePr>
        <p:xfrm>
          <a:off x="3075709" y="1562793"/>
          <a:ext cx="6458989" cy="4347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backgroundRemoval t="0" b="100000" l="0" r="100000"/>
                    </a14:imgEffect>
                    <a14:imgEffect>
                      <a14:brightnessContrast bright="-2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228" y="1371600"/>
            <a:ext cx="6292735" cy="517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9445" y="438160"/>
            <a:ext cx="8575805" cy="684058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СТРАТЕГИЯ СТАНОВЛЕНИЯ И РАЗВИТИЯ КАЗАХСТАНА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12964311"/>
              </p:ext>
            </p:extLst>
          </p:nvPr>
        </p:nvGraphicFramePr>
        <p:xfrm>
          <a:off x="232752" y="1221971"/>
          <a:ext cx="9310254" cy="5328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4887879" y="3516283"/>
            <a:ext cx="95596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5794" y="5402720"/>
            <a:ext cx="7958668" cy="4832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Цель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- к 2050 году войти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число 30-ти самых развитых государств мира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5251" y="278987"/>
            <a:ext cx="9853272" cy="875251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ОТ СТРАТЕГИИ «КАЗАХСТАН-2030» К СТРАТЕГИИ «КАЗАХСТАН-2050»</a:t>
            </a:r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59" l="0" r="995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0000">
            <a:off x="5602690" y="2127293"/>
            <a:ext cx="3508985" cy="223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59" l="0" r="995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0000">
            <a:off x="981267" y="2127291"/>
            <a:ext cx="3508985" cy="223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1"/>
          <p:cNvSpPr txBox="1"/>
          <p:nvPr/>
        </p:nvSpPr>
        <p:spPr>
          <a:xfrm>
            <a:off x="223724" y="3482420"/>
            <a:ext cx="4431404" cy="2161921"/>
          </a:xfrm>
          <a:prstGeom prst="rect">
            <a:avLst/>
          </a:prstGeom>
        </p:spPr>
        <p:txBody>
          <a:bodyPr vert="horz" lIns="91458" tIns="45729" rIns="91458" bIns="45729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715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755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795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835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модернизационный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рывок, используя «окно возможностей» в XXI веке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динамичный рост традиционных отраслей экономики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обрабатывающий индустриальный сектор</a:t>
            </a:r>
          </a:p>
        </p:txBody>
      </p:sp>
      <p:sp>
        <p:nvSpPr>
          <p:cNvPr id="13" name="Объект 1"/>
          <p:cNvSpPr txBox="1"/>
          <p:nvPr/>
        </p:nvSpPr>
        <p:spPr>
          <a:xfrm>
            <a:off x="4655129" y="3482419"/>
            <a:ext cx="4646813" cy="2161921"/>
          </a:xfrm>
          <a:prstGeom prst="rect">
            <a:avLst/>
          </a:prstGeom>
        </p:spPr>
        <p:txBody>
          <a:bodyPr vert="horz" lIns="91458" tIns="45729" rIns="91458" bIns="45729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715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755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795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835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мощная обрабатывающая промышленность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переход на выпуск продукции высоких переделов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инжиниринговые услуги как база для наукоёмкой экономики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09" y="1197031"/>
            <a:ext cx="9021677" cy="517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30340"/>
            <a:ext cx="9592887" cy="783812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ПРИНЦИПЫ ВНУТРЕННЕЙ И ВНЕШНЕЙ ПОЛИТИКИ ГОСУДАРСТВА</a:t>
            </a:r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55869489"/>
              </p:ext>
            </p:extLst>
          </p:nvPr>
        </p:nvGraphicFramePr>
        <p:xfrm>
          <a:off x="180510" y="1238596"/>
          <a:ext cx="9670071" cy="5046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43" y="1849706"/>
            <a:ext cx="8647602" cy="4759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0050" y="346718"/>
            <a:ext cx="8570423" cy="817063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КАЗАХСТАНСКАЯ МОДЕЛЬ ЭКОНОМИЧЕСКОГО РАЗВИТИЯ</a:t>
            </a:r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600" y="1849706"/>
            <a:ext cx="5547005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b="1" dirty="0" smtClean="0">
                <a:latin typeface="Arial Narrow" panose="020B0606020202030204" pitchFamily="34" charset="0"/>
              </a:rPr>
              <a:t>     Трудности </a:t>
            </a:r>
            <a:r>
              <a:rPr lang="ru-RU" b="1" dirty="0">
                <a:latin typeface="Arial Narrow" panose="020B0606020202030204" pitchFamily="34" charset="0"/>
              </a:rPr>
              <a:t>переходного периода </a:t>
            </a:r>
            <a:r>
              <a:rPr lang="ru-RU" b="1" dirty="0" smtClean="0">
                <a:latin typeface="Arial Narrow" panose="020B0606020202030204" pitchFamily="34" charset="0"/>
              </a:rPr>
              <a:t>(1991-2001</a:t>
            </a:r>
            <a:r>
              <a:rPr lang="ru-RU" dirty="0" smtClean="0">
                <a:latin typeface="Arial Narrow" panose="020B0606020202030204" pitchFamily="34" charset="0"/>
              </a:rPr>
              <a:t>)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 Narrow" panose="020B0606020202030204" pitchFamily="34" charset="0"/>
              </a:rPr>
              <a:t>условия </a:t>
            </a:r>
            <a:r>
              <a:rPr lang="ru-RU" dirty="0">
                <a:latin typeface="Arial Narrow" panose="020B0606020202030204" pitchFamily="34" charset="0"/>
              </a:rPr>
              <a:t>кризиса при переходе к рыночной экономике 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низкий уровень жизни, рост безработицы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сокращение производства в 1991-1996 </a:t>
            </a:r>
            <a:r>
              <a:rPr lang="ru-RU" dirty="0" smtClean="0">
                <a:latin typeface="Arial Narrow" panose="020B0606020202030204" pitchFamily="34" charset="0"/>
              </a:rPr>
              <a:t>годах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600" y="4652712"/>
            <a:ext cx="6096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    Этапы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развития национальной экономики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1991-1996 - переход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к рыночной экономике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1997-2003 - восстановление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экономического потенциала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с 2003 - качественное преобразование экономики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86300" y="1164597"/>
            <a:ext cx="6334298" cy="78200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«Сначала экономика, потом политика»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102</TotalTime>
  <Words>612</Words>
  <Application>Microsoft Office PowerPoint</Application>
  <PresentationFormat>Произвольный</PresentationFormat>
  <Paragraphs>113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 «ИСТОРИЯ КАЗАХСТАНА»  ЛЕКЦИЯ №13  Провозглашение независимости Казахстана и государственный строй Республики Казахстан </vt:lpstr>
      <vt:lpstr>СОДЕРЖАНИЕ ЛЕКЦИИ </vt:lpstr>
      <vt:lpstr>ЦЕЛИ И ЗАДАЧИ ЛЕКЦИИ</vt:lpstr>
      <vt:lpstr> КАЗАХСТАН НАКАНУНЕ ОБРЕТЕНИЯ НЕЗАВИСИМОСТИ  </vt:lpstr>
      <vt:lpstr>ДЕКЛАРАЦИЯ О ГОСУДАРСТВЕННОМ СУВЕРЕНИТЕТЕ КАЗАХСТАНА  25 октября 1990 года</vt:lpstr>
      <vt:lpstr>СТРАТЕГИЯ СТАНОВЛЕНИЯ И РАЗВИТИЯ КАЗАХСТАНА</vt:lpstr>
      <vt:lpstr>ОТ СТРАТЕГИИ «КАЗАХСТАН-2030» К СТРАТЕГИИ «КАЗАХСТАН-2050»</vt:lpstr>
      <vt:lpstr>ПРИНЦИПЫ ВНУТРЕННЕЙ И ВНЕШНЕЙ ПОЛИТИКИ ГОСУДАРСТВА</vt:lpstr>
      <vt:lpstr>КАЗАХСТАНСКАЯ МОДЕЛЬ ЭКОНОМИЧЕСКОГО РАЗВИТИЯ</vt:lpstr>
      <vt:lpstr>СТАНОВЛЕНИЕ РЫНОЧНОЙ ЭКОНОМИКИ КАЗАХСТАНА</vt:lpstr>
      <vt:lpstr>ВЫВОДЫ</vt:lpstr>
      <vt:lpstr>СПИСОК ЛИТЕРАТУРЫ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менеджмент в индустрии гостеприимства</dc:title>
  <dc:creator>Rayhan Tazhibayeva</dc:creator>
  <cp:lastModifiedBy>User</cp:lastModifiedBy>
  <cp:revision>253</cp:revision>
  <dcterms:created xsi:type="dcterms:W3CDTF">2024-10-01T00:35:00Z</dcterms:created>
  <dcterms:modified xsi:type="dcterms:W3CDTF">2025-04-14T03:14:33Z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C09BCAC6C4CB4A6D80C14A9439A96E97_12</vt:lpwstr>
  </property>
  <property fmtid="{D5CDD505-2E9C-101B-9397-08002B2CF9AE}" pid="3" name="KSOProductBuildVer">
    <vt:lpwstr>1049-12.2.0.20782</vt:lpwstr>
  </property>
</Properties>
</file>