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0" r:id="rId2"/>
    <p:sldId id="259" r:id="rId3"/>
    <p:sldId id="260" r:id="rId4"/>
    <p:sldId id="275" r:id="rId5"/>
    <p:sldId id="298" r:id="rId6"/>
    <p:sldId id="306" r:id="rId7"/>
    <p:sldId id="300" r:id="rId8"/>
    <p:sldId id="301" r:id="rId9"/>
    <p:sldId id="305" r:id="rId10"/>
    <p:sldId id="303" r:id="rId11"/>
    <p:sldId id="284" r:id="rId12"/>
    <p:sldId id="296" r:id="rId13"/>
    <p:sldId id="269" r:id="rId14"/>
  </p:sldIdLst>
  <p:sldSz cx="12190413" cy="6859588"/>
  <p:notesSz cx="6858000" cy="9144000"/>
  <p:defaultTextStyle>
    <a:defPPr>
      <a:defRPr lang="ru-RU"/>
    </a:defPPr>
    <a:lvl1pPr marL="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630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1445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5196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9011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2826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6641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0456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00CC"/>
    <a:srgbClr val="9E0000"/>
    <a:srgbClr val="CC3300"/>
    <a:srgbClr val="6600CC"/>
    <a:srgbClr val="6600FF"/>
    <a:srgbClr val="0173B3"/>
    <a:srgbClr val="E9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 autoAdjust="0"/>
    <p:restoredTop sz="93379" autoAdjust="0"/>
  </p:normalViewPr>
  <p:slideViewPr>
    <p:cSldViewPr snapToGrid="0" showGuides="1">
      <p:cViewPr varScale="1">
        <p:scale>
          <a:sx n="90" d="100"/>
          <a:sy n="90" d="100"/>
        </p:scale>
        <p:origin x="-293" y="-77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#1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307C2-56AF-4088-BBB0-912EC065EEDF}" type="doc">
      <dgm:prSet loTypeId="urn:microsoft.com/office/officeart/2005/8/layout/hierarchy1#1" loCatId="hierarchy" qsTypeId="urn:microsoft.com/office/officeart/2005/8/quickstyle/simple5#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F109695-34C4-467F-808C-C842E83FA3D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Командно-административная система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2DFFA734-18DE-4EC9-BC68-2AA9EB8B838A}" type="parTrans" cxnId="{B064A8E0-4F51-4445-9BE7-F82669FBB2A7}">
      <dgm:prSet/>
      <dgm:spPr/>
      <dgm:t>
        <a:bodyPr/>
        <a:lstStyle/>
        <a:p>
          <a:endParaRPr lang="ru-RU"/>
        </a:p>
      </dgm:t>
    </dgm:pt>
    <dgm:pt modelId="{B9C433B0-D509-43C1-9CD3-D864BC46513B}" type="sibTrans" cxnId="{B064A8E0-4F51-4445-9BE7-F82669FBB2A7}">
      <dgm:prSet/>
      <dgm:spPr/>
      <dgm:t>
        <a:bodyPr/>
        <a:lstStyle/>
        <a:p>
          <a:endParaRPr lang="ru-RU"/>
        </a:p>
      </dgm:t>
    </dgm:pt>
    <dgm:pt modelId="{1BF16CC7-B893-4687-99F0-4BC2490BE67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Критика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М. </a:t>
          </a:r>
          <a:r>
            <a:rPr lang="ru-RU" sz="1800" b="0" i="0" dirty="0" err="1" smtClean="0">
              <a:latin typeface="Arial Narrow" panose="020B0606020202030204" pitchFamily="34" charset="0"/>
            </a:rPr>
            <a:t>Ауэзов</a:t>
          </a:r>
          <a:endParaRPr lang="ru-RU" sz="1800" b="0" i="0" dirty="0" smtClean="0">
            <a:latin typeface="Arial Narrow" panose="020B0606020202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А. </a:t>
          </a:r>
          <a:r>
            <a:rPr lang="ru-RU" sz="1800" dirty="0" err="1" smtClean="0">
              <a:latin typeface="Arial Narrow" panose="020B0606020202030204" pitchFamily="34" charset="0"/>
            </a:rPr>
            <a:t>Маргулан</a:t>
          </a:r>
          <a:r>
            <a:rPr lang="ru-RU" sz="1800" dirty="0" smtClean="0">
              <a:latin typeface="Arial Narrow" panose="020B0606020202030204" pitchFamily="34" charset="0"/>
            </a:rPr>
            <a:t> </a:t>
          </a:r>
          <a:r>
            <a:rPr lang="ru-RU" sz="1800" b="0" i="0" dirty="0" smtClean="0">
              <a:latin typeface="Arial Narrow" panose="020B0606020202030204" pitchFamily="34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Е. </a:t>
          </a:r>
          <a:r>
            <a:rPr lang="ru-RU" sz="1800" b="0" i="0" dirty="0" err="1" smtClean="0">
              <a:latin typeface="Arial Narrow" panose="020B0606020202030204" pitchFamily="34" charset="0"/>
            </a:rPr>
            <a:t>Бекмаханов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9B5099C3-4292-4A6F-9C0B-6E3138D77FC7}" type="parTrans" cxnId="{1307F592-67AE-49A9-8379-BF149033D1BF}">
      <dgm:prSet/>
      <dgm:spPr/>
      <dgm:t>
        <a:bodyPr/>
        <a:lstStyle/>
        <a:p>
          <a:endParaRPr lang="ru-RU"/>
        </a:p>
      </dgm:t>
    </dgm:pt>
    <dgm:pt modelId="{48C86CEE-03CD-41B6-A68A-8FFA7668756B}" type="sibTrans" cxnId="{1307F592-67AE-49A9-8379-BF149033D1BF}">
      <dgm:prSet/>
      <dgm:spPr/>
      <dgm:t>
        <a:bodyPr/>
        <a:lstStyle/>
        <a:p>
          <a:endParaRPr lang="ru-RU"/>
        </a:p>
      </dgm:t>
    </dgm:pt>
    <dgm:pt modelId="{AE886E78-E00F-40BF-92D9-72E07297291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1947 - отмена карточной системы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F822AA28-00CE-4D06-98B8-504B955E2B25}" type="parTrans" cxnId="{A347D933-A8A2-46E7-AEDF-F257412E672D}">
      <dgm:prSet/>
      <dgm:spPr/>
      <dgm:t>
        <a:bodyPr/>
        <a:lstStyle/>
        <a:p>
          <a:endParaRPr lang="ru-RU"/>
        </a:p>
      </dgm:t>
    </dgm:pt>
    <dgm:pt modelId="{97DEEB46-BB14-49DD-B9F5-678F9EA03033}" type="sibTrans" cxnId="{A347D933-A8A2-46E7-AEDF-F257412E672D}">
      <dgm:prSet/>
      <dgm:spPr/>
      <dgm:t>
        <a:bodyPr/>
        <a:lstStyle/>
        <a:p>
          <a:endParaRPr lang="ru-RU"/>
        </a:p>
      </dgm:t>
    </dgm:pt>
    <dgm:pt modelId="{2C11D776-DA02-4BE2-A5D9-593CF3D712E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1947 - массовая организация совхозов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FBF6DB0A-BBE4-4E55-9831-DB632E022836}" type="parTrans" cxnId="{04B5A72F-8E09-4DC0-9210-77CD21DCB9F2}">
      <dgm:prSet/>
      <dgm:spPr/>
      <dgm:t>
        <a:bodyPr/>
        <a:lstStyle/>
        <a:p>
          <a:endParaRPr lang="ru-RU"/>
        </a:p>
      </dgm:t>
    </dgm:pt>
    <dgm:pt modelId="{963D739E-F6BB-4178-9D57-9432DCEED090}" type="sibTrans" cxnId="{04B5A72F-8E09-4DC0-9210-77CD21DCB9F2}">
      <dgm:prSet/>
      <dgm:spPr/>
      <dgm:t>
        <a:bodyPr/>
        <a:lstStyle/>
        <a:p>
          <a:endParaRPr lang="ru-RU"/>
        </a:p>
      </dgm:t>
    </dgm:pt>
    <dgm:pt modelId="{8DB997D9-C6F3-4608-B9C2-FD82962F2686}">
      <dgm:prSet phldrT="[Текст]" custT="1"/>
      <dgm:spPr/>
      <dgm:t>
        <a:bodyPr/>
        <a:lstStyle/>
        <a:p>
          <a:r>
            <a:rPr lang="ru-RU" sz="1800" b="0" i="0" dirty="0" smtClean="0">
              <a:latin typeface="Arial Narrow" panose="020B0606020202030204" pitchFamily="34" charset="0"/>
            </a:rPr>
            <a:t>1946 – создание Академии наук Казахской ССР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8AF0A103-77B5-4DD2-83A4-1B6617670E51}" type="parTrans" cxnId="{590EA241-64D3-4592-BD09-285D406036D7}">
      <dgm:prSet/>
      <dgm:spPr/>
      <dgm:t>
        <a:bodyPr/>
        <a:lstStyle/>
        <a:p>
          <a:endParaRPr lang="ru-RU"/>
        </a:p>
      </dgm:t>
    </dgm:pt>
    <dgm:pt modelId="{283BCC7D-F9EB-4773-80D8-E6439478DC63}" type="sibTrans" cxnId="{590EA241-64D3-4592-BD09-285D406036D7}">
      <dgm:prSet/>
      <dgm:spPr/>
      <dgm:t>
        <a:bodyPr/>
        <a:lstStyle/>
        <a:p>
          <a:endParaRPr lang="ru-RU"/>
        </a:p>
      </dgm:t>
    </dgm:pt>
    <dgm:pt modelId="{DFFED0BD-58FA-4F08-ADFC-A1DA50DEFBC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1949 - ядерные испытания на Семипалатинском полигоне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5C4776FD-4739-4BE0-AFC6-77F6F15BF99C}" type="parTrans" cxnId="{B3C80BAE-9275-40D0-BCD6-4DCE64171B9A}">
      <dgm:prSet/>
      <dgm:spPr/>
      <dgm:t>
        <a:bodyPr/>
        <a:lstStyle/>
        <a:p>
          <a:endParaRPr lang="ru-RU"/>
        </a:p>
      </dgm:t>
    </dgm:pt>
    <dgm:pt modelId="{92BEAF02-A7A7-408F-9EF2-B0E29EFC7B9E}" type="sibTrans" cxnId="{B3C80BAE-9275-40D0-BCD6-4DCE64171B9A}">
      <dgm:prSet/>
      <dgm:spPr/>
      <dgm:t>
        <a:bodyPr/>
        <a:lstStyle/>
        <a:p>
          <a:endParaRPr lang="ru-RU"/>
        </a:p>
      </dgm:t>
    </dgm:pt>
    <dgm:pt modelId="{D05762F2-AC3A-4ECA-9523-885144D32014}" type="pres">
      <dgm:prSet presAssocID="{885307C2-56AF-4088-BBB0-912EC065EE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E60993-F994-4DC8-AE5A-6F66F91A36AE}" type="pres">
      <dgm:prSet presAssocID="{3F109695-34C4-467F-808C-C842E83FA3D4}" presName="hierRoot1" presStyleCnt="0"/>
      <dgm:spPr/>
      <dgm:t>
        <a:bodyPr/>
        <a:lstStyle/>
        <a:p>
          <a:endParaRPr lang="ru-RU"/>
        </a:p>
      </dgm:t>
    </dgm:pt>
    <dgm:pt modelId="{F400E427-CC89-49A8-8507-50BFC09AEA7A}" type="pres">
      <dgm:prSet presAssocID="{3F109695-34C4-467F-808C-C842E83FA3D4}" presName="composite" presStyleCnt="0"/>
      <dgm:spPr/>
      <dgm:t>
        <a:bodyPr/>
        <a:lstStyle/>
        <a:p>
          <a:endParaRPr lang="ru-RU"/>
        </a:p>
      </dgm:t>
    </dgm:pt>
    <dgm:pt modelId="{8EB0F142-973E-4098-9BC3-D0E07C4B55B6}" type="pres">
      <dgm:prSet presAssocID="{3F109695-34C4-467F-808C-C842E83FA3D4}" presName="background" presStyleLbl="node0" presStyleIdx="0" presStyleCnt="1"/>
      <dgm:spPr/>
      <dgm:t>
        <a:bodyPr/>
        <a:lstStyle/>
        <a:p>
          <a:endParaRPr lang="ru-RU"/>
        </a:p>
      </dgm:t>
    </dgm:pt>
    <dgm:pt modelId="{C698C484-1345-45C4-8CF1-B7DC84767962}" type="pres">
      <dgm:prSet presAssocID="{3F109695-34C4-467F-808C-C842E83FA3D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98C55E-CEAB-4169-B760-06E8EA891B9B}" type="pres">
      <dgm:prSet presAssocID="{3F109695-34C4-467F-808C-C842E83FA3D4}" presName="hierChild2" presStyleCnt="0"/>
      <dgm:spPr/>
      <dgm:t>
        <a:bodyPr/>
        <a:lstStyle/>
        <a:p>
          <a:endParaRPr lang="ru-RU"/>
        </a:p>
      </dgm:t>
    </dgm:pt>
    <dgm:pt modelId="{0C70F541-F0DD-4499-BD97-B3F56AE250CF}" type="pres">
      <dgm:prSet presAssocID="{9B5099C3-4292-4A6F-9C0B-6E3138D77FC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F5EC811-F399-4F33-8852-546524844DC6}" type="pres">
      <dgm:prSet presAssocID="{1BF16CC7-B893-4687-99F0-4BC2490BE67B}" presName="hierRoot2" presStyleCnt="0"/>
      <dgm:spPr/>
      <dgm:t>
        <a:bodyPr/>
        <a:lstStyle/>
        <a:p>
          <a:endParaRPr lang="ru-RU"/>
        </a:p>
      </dgm:t>
    </dgm:pt>
    <dgm:pt modelId="{E1294EE2-3431-4751-A820-62ED9B3D913C}" type="pres">
      <dgm:prSet presAssocID="{1BF16CC7-B893-4687-99F0-4BC2490BE67B}" presName="composite2" presStyleCnt="0"/>
      <dgm:spPr/>
      <dgm:t>
        <a:bodyPr/>
        <a:lstStyle/>
        <a:p>
          <a:endParaRPr lang="ru-RU"/>
        </a:p>
      </dgm:t>
    </dgm:pt>
    <dgm:pt modelId="{3E62F314-73C7-463F-B80F-DC506862654A}" type="pres">
      <dgm:prSet presAssocID="{1BF16CC7-B893-4687-99F0-4BC2490BE67B}" presName="background2" presStyleLbl="node2" presStyleIdx="0" presStyleCnt="2"/>
      <dgm:spPr/>
      <dgm:t>
        <a:bodyPr/>
        <a:lstStyle/>
        <a:p>
          <a:endParaRPr lang="ru-RU"/>
        </a:p>
      </dgm:t>
    </dgm:pt>
    <dgm:pt modelId="{0D891CFA-9EBB-47E5-B6B7-2BFC3D0ECED4}" type="pres">
      <dgm:prSet presAssocID="{1BF16CC7-B893-4687-99F0-4BC2490BE67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97124-22D7-4BF1-A886-7BB28047D35F}" type="pres">
      <dgm:prSet presAssocID="{1BF16CC7-B893-4687-99F0-4BC2490BE67B}" presName="hierChild3" presStyleCnt="0"/>
      <dgm:spPr/>
      <dgm:t>
        <a:bodyPr/>
        <a:lstStyle/>
        <a:p>
          <a:endParaRPr lang="ru-RU"/>
        </a:p>
      </dgm:t>
    </dgm:pt>
    <dgm:pt modelId="{15C6301C-44FA-4295-8151-4154B82F9BCF}" type="pres">
      <dgm:prSet presAssocID="{F822AA28-00CE-4D06-98B8-504B955E2B2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E17D7E63-A1F0-4C7B-8CDB-106C8433FB67}" type="pres">
      <dgm:prSet presAssocID="{AE886E78-E00F-40BF-92D9-72E07297291C}" presName="hierRoot3" presStyleCnt="0"/>
      <dgm:spPr/>
      <dgm:t>
        <a:bodyPr/>
        <a:lstStyle/>
        <a:p>
          <a:endParaRPr lang="ru-RU"/>
        </a:p>
      </dgm:t>
    </dgm:pt>
    <dgm:pt modelId="{1A351083-8595-47C2-9983-024B64A926E8}" type="pres">
      <dgm:prSet presAssocID="{AE886E78-E00F-40BF-92D9-72E07297291C}" presName="composite3" presStyleCnt="0"/>
      <dgm:spPr/>
      <dgm:t>
        <a:bodyPr/>
        <a:lstStyle/>
        <a:p>
          <a:endParaRPr lang="ru-RU"/>
        </a:p>
      </dgm:t>
    </dgm:pt>
    <dgm:pt modelId="{9A98E790-56A8-4795-BFF9-8A8CFE16B674}" type="pres">
      <dgm:prSet presAssocID="{AE886E78-E00F-40BF-92D9-72E07297291C}" presName="background3" presStyleLbl="node3" presStyleIdx="0" presStyleCnt="3"/>
      <dgm:spPr/>
      <dgm:t>
        <a:bodyPr/>
        <a:lstStyle/>
        <a:p>
          <a:endParaRPr lang="ru-RU"/>
        </a:p>
      </dgm:t>
    </dgm:pt>
    <dgm:pt modelId="{E8A8D826-52EF-454A-8924-D1BAA03F9056}" type="pres">
      <dgm:prSet presAssocID="{AE886E78-E00F-40BF-92D9-72E07297291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44BD58-0026-48E1-B05F-1014906A93CC}" type="pres">
      <dgm:prSet presAssocID="{AE886E78-E00F-40BF-92D9-72E07297291C}" presName="hierChild4" presStyleCnt="0"/>
      <dgm:spPr/>
      <dgm:t>
        <a:bodyPr/>
        <a:lstStyle/>
        <a:p>
          <a:endParaRPr lang="ru-RU"/>
        </a:p>
      </dgm:t>
    </dgm:pt>
    <dgm:pt modelId="{F687B869-A7DB-40C5-9CA8-0A0DC6F45FAF}" type="pres">
      <dgm:prSet presAssocID="{FBF6DB0A-BBE4-4E55-9831-DB632E02283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330ECCA6-2057-4F1D-B36F-25DE0839FE03}" type="pres">
      <dgm:prSet presAssocID="{2C11D776-DA02-4BE2-A5D9-593CF3D712EE}" presName="hierRoot3" presStyleCnt="0"/>
      <dgm:spPr/>
      <dgm:t>
        <a:bodyPr/>
        <a:lstStyle/>
        <a:p>
          <a:endParaRPr lang="ru-RU"/>
        </a:p>
      </dgm:t>
    </dgm:pt>
    <dgm:pt modelId="{5C3F7E0E-B723-4D2A-A15F-30BE997D06DD}" type="pres">
      <dgm:prSet presAssocID="{2C11D776-DA02-4BE2-A5D9-593CF3D712EE}" presName="composite3" presStyleCnt="0"/>
      <dgm:spPr/>
      <dgm:t>
        <a:bodyPr/>
        <a:lstStyle/>
        <a:p>
          <a:endParaRPr lang="ru-RU"/>
        </a:p>
      </dgm:t>
    </dgm:pt>
    <dgm:pt modelId="{0D504B20-2DF5-4F1C-A4DD-0A10D3ED950F}" type="pres">
      <dgm:prSet presAssocID="{2C11D776-DA02-4BE2-A5D9-593CF3D712EE}" presName="background3" presStyleLbl="node3" presStyleIdx="1" presStyleCnt="3"/>
      <dgm:spPr/>
      <dgm:t>
        <a:bodyPr/>
        <a:lstStyle/>
        <a:p>
          <a:endParaRPr lang="ru-RU"/>
        </a:p>
      </dgm:t>
    </dgm:pt>
    <dgm:pt modelId="{6D7E4C14-1274-436D-94A4-869E5E8E9170}" type="pres">
      <dgm:prSet presAssocID="{2C11D776-DA02-4BE2-A5D9-593CF3D712E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72B163-9547-4AC7-B5D5-7C98F4FF82E6}" type="pres">
      <dgm:prSet presAssocID="{2C11D776-DA02-4BE2-A5D9-593CF3D712EE}" presName="hierChild4" presStyleCnt="0"/>
      <dgm:spPr/>
      <dgm:t>
        <a:bodyPr/>
        <a:lstStyle/>
        <a:p>
          <a:endParaRPr lang="ru-RU"/>
        </a:p>
      </dgm:t>
    </dgm:pt>
    <dgm:pt modelId="{B0FDB849-1D5D-4688-8025-769B62D52DA8}" type="pres">
      <dgm:prSet presAssocID="{8AF0A103-77B5-4DD2-83A4-1B6617670E5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366D6E7-2810-4021-9386-4B653A9EFC00}" type="pres">
      <dgm:prSet presAssocID="{8DB997D9-C6F3-4608-B9C2-FD82962F2686}" presName="hierRoot2" presStyleCnt="0"/>
      <dgm:spPr/>
      <dgm:t>
        <a:bodyPr/>
        <a:lstStyle/>
        <a:p>
          <a:endParaRPr lang="ru-RU"/>
        </a:p>
      </dgm:t>
    </dgm:pt>
    <dgm:pt modelId="{429B0663-D9CF-414C-B611-57C7160DDE09}" type="pres">
      <dgm:prSet presAssocID="{8DB997D9-C6F3-4608-B9C2-FD82962F2686}" presName="composite2" presStyleCnt="0"/>
      <dgm:spPr/>
      <dgm:t>
        <a:bodyPr/>
        <a:lstStyle/>
        <a:p>
          <a:endParaRPr lang="ru-RU"/>
        </a:p>
      </dgm:t>
    </dgm:pt>
    <dgm:pt modelId="{2E8C7DCE-6B21-4BB1-992B-D57B5A1AD0E0}" type="pres">
      <dgm:prSet presAssocID="{8DB997D9-C6F3-4608-B9C2-FD82962F2686}" presName="background2" presStyleLbl="node2" presStyleIdx="1" presStyleCnt="2"/>
      <dgm:spPr/>
      <dgm:t>
        <a:bodyPr/>
        <a:lstStyle/>
        <a:p>
          <a:endParaRPr lang="ru-RU"/>
        </a:p>
      </dgm:t>
    </dgm:pt>
    <dgm:pt modelId="{B88CB1AC-E61E-4991-8198-8FC674BBC1F1}" type="pres">
      <dgm:prSet presAssocID="{8DB997D9-C6F3-4608-B9C2-FD82962F268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73B1C7-495B-446A-BB9B-AE1524C38A9C}" type="pres">
      <dgm:prSet presAssocID="{8DB997D9-C6F3-4608-B9C2-FD82962F2686}" presName="hierChild3" presStyleCnt="0"/>
      <dgm:spPr/>
      <dgm:t>
        <a:bodyPr/>
        <a:lstStyle/>
        <a:p>
          <a:endParaRPr lang="ru-RU"/>
        </a:p>
      </dgm:t>
    </dgm:pt>
    <dgm:pt modelId="{3FED3F0E-9911-4A53-BF5E-61109A9F2DA4}" type="pres">
      <dgm:prSet presAssocID="{5C4776FD-4739-4BE0-AFC6-77F6F15BF99C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F5151AA-292B-4592-82DF-B3D2255D4084}" type="pres">
      <dgm:prSet presAssocID="{DFFED0BD-58FA-4F08-ADFC-A1DA50DEFBCA}" presName="hierRoot3" presStyleCnt="0"/>
      <dgm:spPr/>
      <dgm:t>
        <a:bodyPr/>
        <a:lstStyle/>
        <a:p>
          <a:endParaRPr lang="ru-RU"/>
        </a:p>
      </dgm:t>
    </dgm:pt>
    <dgm:pt modelId="{0B2C17D6-7507-4065-AD4F-0B1B0CF7D5CE}" type="pres">
      <dgm:prSet presAssocID="{DFFED0BD-58FA-4F08-ADFC-A1DA50DEFBCA}" presName="composite3" presStyleCnt="0"/>
      <dgm:spPr/>
      <dgm:t>
        <a:bodyPr/>
        <a:lstStyle/>
        <a:p>
          <a:endParaRPr lang="ru-RU"/>
        </a:p>
      </dgm:t>
    </dgm:pt>
    <dgm:pt modelId="{19CB5FD8-9A3A-4085-A8A4-2CB0556B0E1F}" type="pres">
      <dgm:prSet presAssocID="{DFFED0BD-58FA-4F08-ADFC-A1DA50DEFBCA}" presName="background3" presStyleLbl="node3" presStyleIdx="2" presStyleCnt="3"/>
      <dgm:spPr/>
      <dgm:t>
        <a:bodyPr/>
        <a:lstStyle/>
        <a:p>
          <a:endParaRPr lang="ru-RU"/>
        </a:p>
      </dgm:t>
    </dgm:pt>
    <dgm:pt modelId="{0DD47EC5-1541-4E6A-A542-2F44CC6C15FC}" type="pres">
      <dgm:prSet presAssocID="{DFFED0BD-58FA-4F08-ADFC-A1DA50DEFBCA}" presName="text3" presStyleLbl="fgAcc3" presStyleIdx="2" presStyleCnt="3" custScaleX="1037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03CE02-DDCE-4941-9AB2-EC441FE2FC80}" type="pres">
      <dgm:prSet presAssocID="{DFFED0BD-58FA-4F08-ADFC-A1DA50DEFBCA}" presName="hierChild4" presStyleCnt="0"/>
      <dgm:spPr/>
      <dgm:t>
        <a:bodyPr/>
        <a:lstStyle/>
        <a:p>
          <a:endParaRPr lang="ru-RU"/>
        </a:p>
      </dgm:t>
    </dgm:pt>
  </dgm:ptLst>
  <dgm:cxnLst>
    <dgm:cxn modelId="{1B1FAE13-F3C6-4726-A680-324760ED3AF2}" type="presOf" srcId="{3F109695-34C4-467F-808C-C842E83FA3D4}" destId="{C698C484-1345-45C4-8CF1-B7DC84767962}" srcOrd="0" destOrd="0" presId="urn:microsoft.com/office/officeart/2005/8/layout/hierarchy1#1"/>
    <dgm:cxn modelId="{16ECEBC3-F560-472A-A6FA-6FC5559B5FB5}" type="presOf" srcId="{5C4776FD-4739-4BE0-AFC6-77F6F15BF99C}" destId="{3FED3F0E-9911-4A53-BF5E-61109A9F2DA4}" srcOrd="0" destOrd="0" presId="urn:microsoft.com/office/officeart/2005/8/layout/hierarchy1#1"/>
    <dgm:cxn modelId="{F8A729B6-5E4C-4FB0-9241-771E470EB4F4}" type="presOf" srcId="{8AF0A103-77B5-4DD2-83A4-1B6617670E51}" destId="{B0FDB849-1D5D-4688-8025-769B62D52DA8}" srcOrd="0" destOrd="0" presId="urn:microsoft.com/office/officeart/2005/8/layout/hierarchy1#1"/>
    <dgm:cxn modelId="{52896480-5678-414D-B905-6F72A5CF4BE7}" type="presOf" srcId="{2C11D776-DA02-4BE2-A5D9-593CF3D712EE}" destId="{6D7E4C14-1274-436D-94A4-869E5E8E9170}" srcOrd="0" destOrd="0" presId="urn:microsoft.com/office/officeart/2005/8/layout/hierarchy1#1"/>
    <dgm:cxn modelId="{3DD12435-5B51-4374-9DB0-D2CA9C134730}" type="presOf" srcId="{9B5099C3-4292-4A6F-9C0B-6E3138D77FC7}" destId="{0C70F541-F0DD-4499-BD97-B3F56AE250CF}" srcOrd="0" destOrd="0" presId="urn:microsoft.com/office/officeart/2005/8/layout/hierarchy1#1"/>
    <dgm:cxn modelId="{EE54482E-1C97-4732-B23C-4F5BC9FF8751}" type="presOf" srcId="{F822AA28-00CE-4D06-98B8-504B955E2B25}" destId="{15C6301C-44FA-4295-8151-4154B82F9BCF}" srcOrd="0" destOrd="0" presId="urn:microsoft.com/office/officeart/2005/8/layout/hierarchy1#1"/>
    <dgm:cxn modelId="{1307F592-67AE-49A9-8379-BF149033D1BF}" srcId="{3F109695-34C4-467F-808C-C842E83FA3D4}" destId="{1BF16CC7-B893-4687-99F0-4BC2490BE67B}" srcOrd="0" destOrd="0" parTransId="{9B5099C3-4292-4A6F-9C0B-6E3138D77FC7}" sibTransId="{48C86CEE-03CD-41B6-A68A-8FFA7668756B}"/>
    <dgm:cxn modelId="{A347D933-A8A2-46E7-AEDF-F257412E672D}" srcId="{1BF16CC7-B893-4687-99F0-4BC2490BE67B}" destId="{AE886E78-E00F-40BF-92D9-72E07297291C}" srcOrd="0" destOrd="0" parTransId="{F822AA28-00CE-4D06-98B8-504B955E2B25}" sibTransId="{97DEEB46-BB14-49DD-B9F5-678F9EA03033}"/>
    <dgm:cxn modelId="{FCBED9D4-EAB6-4F93-956E-4D85D7E76C7F}" type="presOf" srcId="{AE886E78-E00F-40BF-92D9-72E07297291C}" destId="{E8A8D826-52EF-454A-8924-D1BAA03F9056}" srcOrd="0" destOrd="0" presId="urn:microsoft.com/office/officeart/2005/8/layout/hierarchy1#1"/>
    <dgm:cxn modelId="{590EA241-64D3-4592-BD09-285D406036D7}" srcId="{3F109695-34C4-467F-808C-C842E83FA3D4}" destId="{8DB997D9-C6F3-4608-B9C2-FD82962F2686}" srcOrd="1" destOrd="0" parTransId="{8AF0A103-77B5-4DD2-83A4-1B6617670E51}" sibTransId="{283BCC7D-F9EB-4773-80D8-E6439478DC63}"/>
    <dgm:cxn modelId="{69258DBC-5441-4C7E-9641-0D1F89D2402A}" type="presOf" srcId="{885307C2-56AF-4088-BBB0-912EC065EEDF}" destId="{D05762F2-AC3A-4ECA-9523-885144D32014}" srcOrd="0" destOrd="0" presId="urn:microsoft.com/office/officeart/2005/8/layout/hierarchy1#1"/>
    <dgm:cxn modelId="{46A650C8-1270-4203-97EA-2FDEC572202D}" type="presOf" srcId="{FBF6DB0A-BBE4-4E55-9831-DB632E022836}" destId="{F687B869-A7DB-40C5-9CA8-0A0DC6F45FAF}" srcOrd="0" destOrd="0" presId="urn:microsoft.com/office/officeart/2005/8/layout/hierarchy1#1"/>
    <dgm:cxn modelId="{1B720A29-2394-4172-AAE4-C1F243939CEF}" type="presOf" srcId="{8DB997D9-C6F3-4608-B9C2-FD82962F2686}" destId="{B88CB1AC-E61E-4991-8198-8FC674BBC1F1}" srcOrd="0" destOrd="0" presId="urn:microsoft.com/office/officeart/2005/8/layout/hierarchy1#1"/>
    <dgm:cxn modelId="{04B5A72F-8E09-4DC0-9210-77CD21DCB9F2}" srcId="{1BF16CC7-B893-4687-99F0-4BC2490BE67B}" destId="{2C11D776-DA02-4BE2-A5D9-593CF3D712EE}" srcOrd="1" destOrd="0" parTransId="{FBF6DB0A-BBE4-4E55-9831-DB632E022836}" sibTransId="{963D739E-F6BB-4178-9D57-9432DCEED090}"/>
    <dgm:cxn modelId="{4E665980-8575-4241-866C-9C38E9BD5C51}" type="presOf" srcId="{1BF16CC7-B893-4687-99F0-4BC2490BE67B}" destId="{0D891CFA-9EBB-47E5-B6B7-2BFC3D0ECED4}" srcOrd="0" destOrd="0" presId="urn:microsoft.com/office/officeart/2005/8/layout/hierarchy1#1"/>
    <dgm:cxn modelId="{B3C80BAE-9275-40D0-BCD6-4DCE64171B9A}" srcId="{8DB997D9-C6F3-4608-B9C2-FD82962F2686}" destId="{DFFED0BD-58FA-4F08-ADFC-A1DA50DEFBCA}" srcOrd="0" destOrd="0" parTransId="{5C4776FD-4739-4BE0-AFC6-77F6F15BF99C}" sibTransId="{92BEAF02-A7A7-408F-9EF2-B0E29EFC7B9E}"/>
    <dgm:cxn modelId="{F27F9263-1276-47C9-B514-F03684BD2B8E}" type="presOf" srcId="{DFFED0BD-58FA-4F08-ADFC-A1DA50DEFBCA}" destId="{0DD47EC5-1541-4E6A-A542-2F44CC6C15FC}" srcOrd="0" destOrd="0" presId="urn:microsoft.com/office/officeart/2005/8/layout/hierarchy1#1"/>
    <dgm:cxn modelId="{B064A8E0-4F51-4445-9BE7-F82669FBB2A7}" srcId="{885307C2-56AF-4088-BBB0-912EC065EEDF}" destId="{3F109695-34C4-467F-808C-C842E83FA3D4}" srcOrd="0" destOrd="0" parTransId="{2DFFA734-18DE-4EC9-BC68-2AA9EB8B838A}" sibTransId="{B9C433B0-D509-43C1-9CD3-D864BC46513B}"/>
    <dgm:cxn modelId="{B4634308-F58B-4232-8FC6-1ECA1467E1AA}" type="presParOf" srcId="{D05762F2-AC3A-4ECA-9523-885144D32014}" destId="{D0E60993-F994-4DC8-AE5A-6F66F91A36AE}" srcOrd="0" destOrd="0" presId="urn:microsoft.com/office/officeart/2005/8/layout/hierarchy1#1"/>
    <dgm:cxn modelId="{1EF8FF76-0398-4B0C-9DC5-F154EFDD1217}" type="presParOf" srcId="{D0E60993-F994-4DC8-AE5A-6F66F91A36AE}" destId="{F400E427-CC89-49A8-8507-50BFC09AEA7A}" srcOrd="0" destOrd="0" presId="urn:microsoft.com/office/officeart/2005/8/layout/hierarchy1#1"/>
    <dgm:cxn modelId="{24923B81-C08F-4560-8C34-2D8A2F4EE9A8}" type="presParOf" srcId="{F400E427-CC89-49A8-8507-50BFC09AEA7A}" destId="{8EB0F142-973E-4098-9BC3-D0E07C4B55B6}" srcOrd="0" destOrd="0" presId="urn:microsoft.com/office/officeart/2005/8/layout/hierarchy1#1"/>
    <dgm:cxn modelId="{019FB267-1B26-45BE-89C6-99424594DCF9}" type="presParOf" srcId="{F400E427-CC89-49A8-8507-50BFC09AEA7A}" destId="{C698C484-1345-45C4-8CF1-B7DC84767962}" srcOrd="1" destOrd="0" presId="urn:microsoft.com/office/officeart/2005/8/layout/hierarchy1#1"/>
    <dgm:cxn modelId="{1916211F-5331-46AA-B01B-D52373BA32DA}" type="presParOf" srcId="{D0E60993-F994-4DC8-AE5A-6F66F91A36AE}" destId="{8798C55E-CEAB-4169-B760-06E8EA891B9B}" srcOrd="1" destOrd="0" presId="urn:microsoft.com/office/officeart/2005/8/layout/hierarchy1#1"/>
    <dgm:cxn modelId="{25C11BD3-4592-4393-B60B-CE5159F4D18C}" type="presParOf" srcId="{8798C55E-CEAB-4169-B760-06E8EA891B9B}" destId="{0C70F541-F0DD-4499-BD97-B3F56AE250CF}" srcOrd="0" destOrd="0" presId="urn:microsoft.com/office/officeart/2005/8/layout/hierarchy1#1"/>
    <dgm:cxn modelId="{A6D84EA3-964C-4DD4-914C-52BE0C847926}" type="presParOf" srcId="{8798C55E-CEAB-4169-B760-06E8EA891B9B}" destId="{CF5EC811-F399-4F33-8852-546524844DC6}" srcOrd="1" destOrd="0" presId="urn:microsoft.com/office/officeart/2005/8/layout/hierarchy1#1"/>
    <dgm:cxn modelId="{717671F2-448C-444D-A88F-1B86CE85206F}" type="presParOf" srcId="{CF5EC811-F399-4F33-8852-546524844DC6}" destId="{E1294EE2-3431-4751-A820-62ED9B3D913C}" srcOrd="0" destOrd="0" presId="urn:microsoft.com/office/officeart/2005/8/layout/hierarchy1#1"/>
    <dgm:cxn modelId="{0B10B553-C8E5-40A2-B63C-EA6FCA19BFA3}" type="presParOf" srcId="{E1294EE2-3431-4751-A820-62ED9B3D913C}" destId="{3E62F314-73C7-463F-B80F-DC506862654A}" srcOrd="0" destOrd="0" presId="urn:microsoft.com/office/officeart/2005/8/layout/hierarchy1#1"/>
    <dgm:cxn modelId="{24D5841B-2DDF-4649-8295-78DCF6566A6F}" type="presParOf" srcId="{E1294EE2-3431-4751-A820-62ED9B3D913C}" destId="{0D891CFA-9EBB-47E5-B6B7-2BFC3D0ECED4}" srcOrd="1" destOrd="0" presId="urn:microsoft.com/office/officeart/2005/8/layout/hierarchy1#1"/>
    <dgm:cxn modelId="{E5EA5979-255C-4C71-A353-993ACC4A4B46}" type="presParOf" srcId="{CF5EC811-F399-4F33-8852-546524844DC6}" destId="{A0097124-22D7-4BF1-A886-7BB28047D35F}" srcOrd="1" destOrd="0" presId="urn:microsoft.com/office/officeart/2005/8/layout/hierarchy1#1"/>
    <dgm:cxn modelId="{CB690121-F9C4-44C9-9F30-B0A042BA3709}" type="presParOf" srcId="{A0097124-22D7-4BF1-A886-7BB28047D35F}" destId="{15C6301C-44FA-4295-8151-4154B82F9BCF}" srcOrd="0" destOrd="0" presId="urn:microsoft.com/office/officeart/2005/8/layout/hierarchy1#1"/>
    <dgm:cxn modelId="{183FC814-0DF4-46B9-BADC-F4288AC6CF28}" type="presParOf" srcId="{A0097124-22D7-4BF1-A886-7BB28047D35F}" destId="{E17D7E63-A1F0-4C7B-8CDB-106C8433FB67}" srcOrd="1" destOrd="0" presId="urn:microsoft.com/office/officeart/2005/8/layout/hierarchy1#1"/>
    <dgm:cxn modelId="{CC96DE9C-8A3B-471B-8716-5AFF783B6875}" type="presParOf" srcId="{E17D7E63-A1F0-4C7B-8CDB-106C8433FB67}" destId="{1A351083-8595-47C2-9983-024B64A926E8}" srcOrd="0" destOrd="0" presId="urn:microsoft.com/office/officeart/2005/8/layout/hierarchy1#1"/>
    <dgm:cxn modelId="{92CCD19F-B06D-48D3-9098-B7908DD9A4A4}" type="presParOf" srcId="{1A351083-8595-47C2-9983-024B64A926E8}" destId="{9A98E790-56A8-4795-BFF9-8A8CFE16B674}" srcOrd="0" destOrd="0" presId="urn:microsoft.com/office/officeart/2005/8/layout/hierarchy1#1"/>
    <dgm:cxn modelId="{FE6DAD41-4DFF-40DE-8714-8149204A9347}" type="presParOf" srcId="{1A351083-8595-47C2-9983-024B64A926E8}" destId="{E8A8D826-52EF-454A-8924-D1BAA03F9056}" srcOrd="1" destOrd="0" presId="urn:microsoft.com/office/officeart/2005/8/layout/hierarchy1#1"/>
    <dgm:cxn modelId="{B9F8FDAA-544C-4679-91A9-43CBA29C8BE4}" type="presParOf" srcId="{E17D7E63-A1F0-4C7B-8CDB-106C8433FB67}" destId="{0244BD58-0026-48E1-B05F-1014906A93CC}" srcOrd="1" destOrd="0" presId="urn:microsoft.com/office/officeart/2005/8/layout/hierarchy1#1"/>
    <dgm:cxn modelId="{06C8F5A9-A050-4945-B24B-18D2888A98B4}" type="presParOf" srcId="{A0097124-22D7-4BF1-A886-7BB28047D35F}" destId="{F687B869-A7DB-40C5-9CA8-0A0DC6F45FAF}" srcOrd="2" destOrd="0" presId="urn:microsoft.com/office/officeart/2005/8/layout/hierarchy1#1"/>
    <dgm:cxn modelId="{2AD5DAEB-95A2-4A3D-A888-3F7032B20D53}" type="presParOf" srcId="{A0097124-22D7-4BF1-A886-7BB28047D35F}" destId="{330ECCA6-2057-4F1D-B36F-25DE0839FE03}" srcOrd="3" destOrd="0" presId="urn:microsoft.com/office/officeart/2005/8/layout/hierarchy1#1"/>
    <dgm:cxn modelId="{F1063364-3CFD-4D33-ADA0-4294A2312018}" type="presParOf" srcId="{330ECCA6-2057-4F1D-B36F-25DE0839FE03}" destId="{5C3F7E0E-B723-4D2A-A15F-30BE997D06DD}" srcOrd="0" destOrd="0" presId="urn:microsoft.com/office/officeart/2005/8/layout/hierarchy1#1"/>
    <dgm:cxn modelId="{6882896E-7EA8-4F33-803A-81D0C0A228CA}" type="presParOf" srcId="{5C3F7E0E-B723-4D2A-A15F-30BE997D06DD}" destId="{0D504B20-2DF5-4F1C-A4DD-0A10D3ED950F}" srcOrd="0" destOrd="0" presId="urn:microsoft.com/office/officeart/2005/8/layout/hierarchy1#1"/>
    <dgm:cxn modelId="{B44E38F8-560B-49ED-BF69-41814432E14F}" type="presParOf" srcId="{5C3F7E0E-B723-4D2A-A15F-30BE997D06DD}" destId="{6D7E4C14-1274-436D-94A4-869E5E8E9170}" srcOrd="1" destOrd="0" presId="urn:microsoft.com/office/officeart/2005/8/layout/hierarchy1#1"/>
    <dgm:cxn modelId="{40F7D1D2-35E1-4D5B-A985-6908C3F7C87D}" type="presParOf" srcId="{330ECCA6-2057-4F1D-B36F-25DE0839FE03}" destId="{D472B163-9547-4AC7-B5D5-7C98F4FF82E6}" srcOrd="1" destOrd="0" presId="urn:microsoft.com/office/officeart/2005/8/layout/hierarchy1#1"/>
    <dgm:cxn modelId="{EB02CFF6-745C-4B64-855F-4559423F610F}" type="presParOf" srcId="{8798C55E-CEAB-4169-B760-06E8EA891B9B}" destId="{B0FDB849-1D5D-4688-8025-769B62D52DA8}" srcOrd="2" destOrd="0" presId="urn:microsoft.com/office/officeart/2005/8/layout/hierarchy1#1"/>
    <dgm:cxn modelId="{50E84991-8FE6-4123-9DE0-2FB587FF348E}" type="presParOf" srcId="{8798C55E-CEAB-4169-B760-06E8EA891B9B}" destId="{D366D6E7-2810-4021-9386-4B653A9EFC00}" srcOrd="3" destOrd="0" presId="urn:microsoft.com/office/officeart/2005/8/layout/hierarchy1#1"/>
    <dgm:cxn modelId="{4034D8CF-0595-4860-8A04-C9CCC8B7E4BE}" type="presParOf" srcId="{D366D6E7-2810-4021-9386-4B653A9EFC00}" destId="{429B0663-D9CF-414C-B611-57C7160DDE09}" srcOrd="0" destOrd="0" presId="urn:microsoft.com/office/officeart/2005/8/layout/hierarchy1#1"/>
    <dgm:cxn modelId="{EAE10709-14B6-47A9-8A2F-EC535E6DB9D0}" type="presParOf" srcId="{429B0663-D9CF-414C-B611-57C7160DDE09}" destId="{2E8C7DCE-6B21-4BB1-992B-D57B5A1AD0E0}" srcOrd="0" destOrd="0" presId="urn:microsoft.com/office/officeart/2005/8/layout/hierarchy1#1"/>
    <dgm:cxn modelId="{2A659588-405D-431A-8F5D-E54560AA0E36}" type="presParOf" srcId="{429B0663-D9CF-414C-B611-57C7160DDE09}" destId="{B88CB1AC-E61E-4991-8198-8FC674BBC1F1}" srcOrd="1" destOrd="0" presId="urn:microsoft.com/office/officeart/2005/8/layout/hierarchy1#1"/>
    <dgm:cxn modelId="{D24EDAB1-00E7-455C-86E6-491D77F9D998}" type="presParOf" srcId="{D366D6E7-2810-4021-9386-4B653A9EFC00}" destId="{C473B1C7-495B-446A-BB9B-AE1524C38A9C}" srcOrd="1" destOrd="0" presId="urn:microsoft.com/office/officeart/2005/8/layout/hierarchy1#1"/>
    <dgm:cxn modelId="{DC1D15F6-1DF6-45CA-BC82-09050BA3E75D}" type="presParOf" srcId="{C473B1C7-495B-446A-BB9B-AE1524C38A9C}" destId="{3FED3F0E-9911-4A53-BF5E-61109A9F2DA4}" srcOrd="0" destOrd="0" presId="urn:microsoft.com/office/officeart/2005/8/layout/hierarchy1#1"/>
    <dgm:cxn modelId="{EE345AAC-4143-40DC-9CB1-E611EE465097}" type="presParOf" srcId="{C473B1C7-495B-446A-BB9B-AE1524C38A9C}" destId="{1F5151AA-292B-4592-82DF-B3D2255D4084}" srcOrd="1" destOrd="0" presId="urn:microsoft.com/office/officeart/2005/8/layout/hierarchy1#1"/>
    <dgm:cxn modelId="{C0A63CE4-4FC5-449F-8715-6129615773E7}" type="presParOf" srcId="{1F5151AA-292B-4592-82DF-B3D2255D4084}" destId="{0B2C17D6-7507-4065-AD4F-0B1B0CF7D5CE}" srcOrd="0" destOrd="0" presId="urn:microsoft.com/office/officeart/2005/8/layout/hierarchy1#1"/>
    <dgm:cxn modelId="{E48B33F1-CA19-48DC-B100-D10DFB4B9B92}" type="presParOf" srcId="{0B2C17D6-7507-4065-AD4F-0B1B0CF7D5CE}" destId="{19CB5FD8-9A3A-4085-A8A4-2CB0556B0E1F}" srcOrd="0" destOrd="0" presId="urn:microsoft.com/office/officeart/2005/8/layout/hierarchy1#1"/>
    <dgm:cxn modelId="{979EA2EA-0FAC-4A59-861C-27F6EFC6BC7E}" type="presParOf" srcId="{0B2C17D6-7507-4065-AD4F-0B1B0CF7D5CE}" destId="{0DD47EC5-1541-4E6A-A542-2F44CC6C15FC}" srcOrd="1" destOrd="0" presId="urn:microsoft.com/office/officeart/2005/8/layout/hierarchy1#1"/>
    <dgm:cxn modelId="{10775DE6-8B67-47C0-9E6E-D42DCDA2D5AC}" type="presParOf" srcId="{1F5151AA-292B-4592-82DF-B3D2255D4084}" destId="{4503CE02-DDCE-4941-9AB2-EC441FE2FC80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1292AF-2718-464E-BCA7-77B2F972184F}" type="doc">
      <dgm:prSet loTypeId="urn:microsoft.com/office/officeart/2008/layout/LinedList" loCatId="list" qsTypeId="urn:microsoft.com/office/officeart/2005/8/quickstyle/simple2#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1D16B56-96C1-43ED-9C3B-10CC4EB32897}">
      <dgm:prSet phldrT="[Текст]" custT="1"/>
      <dgm:spPr/>
      <dgm:t>
        <a:bodyPr/>
        <a:lstStyle/>
        <a:p>
          <a:pPr algn="just"/>
          <a:endParaRPr lang="ru-RU" sz="1800" b="0" i="0" smtClean="0">
            <a:latin typeface="Arial Narrow" panose="020B0606020202030204" pitchFamily="34" charset="0"/>
          </a:endParaRPr>
        </a:p>
        <a:p>
          <a:pPr algn="ctr"/>
          <a:r>
            <a:rPr lang="ru-RU" sz="1800" b="1" i="0" smtClean="0">
              <a:latin typeface="Arial Narrow" panose="020B0606020202030204" pitchFamily="34" charset="0"/>
            </a:rPr>
            <a:t>1954 - пленум ЦК КПСС</a:t>
          </a:r>
        </a:p>
        <a:p>
          <a:pPr algn="just"/>
          <a:r>
            <a:rPr lang="ru-RU" sz="1800" b="0" i="0" smtClean="0">
              <a:latin typeface="Arial Narrow" panose="020B0606020202030204" pitchFamily="34" charset="0"/>
            </a:rPr>
            <a:t> 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61D8826D-C2BF-4722-ABE3-B49D36C76D46}" type="parTrans" cxnId="{30BAADF6-A04A-4902-9C5C-0664101A269D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30B8050-8ED1-404E-A617-295B93B35826}" type="sibTrans" cxnId="{30BAADF6-A04A-4902-9C5C-0664101A269D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B208169-BE1D-4CCA-AC31-283A6C32090E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постановление</a:t>
          </a:r>
          <a:r>
            <a:rPr lang="ru-RU" sz="1800" b="0" i="0" dirty="0" smtClean="0">
              <a:latin typeface="Arial Narrow" panose="020B0606020202030204" pitchFamily="34" charset="0"/>
            </a:rPr>
            <a:t> «О дальнейшем увеличении производства зерна в стране и об освоении целинных и залежных земель»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b="1" i="0" smtClean="0">
              <a:latin typeface="Arial Narrow" panose="020B0606020202030204" pitchFamily="34" charset="0"/>
            </a:rPr>
            <a:t>Целинный </a:t>
          </a:r>
          <a:r>
            <a:rPr lang="ru-RU" sz="1800" b="1" i="0" dirty="0" smtClean="0">
              <a:latin typeface="Arial Narrow" panose="020B0606020202030204" pitchFamily="34" charset="0"/>
            </a:rPr>
            <a:t>край - </a:t>
          </a:r>
          <a:r>
            <a:rPr lang="ru-RU" sz="1800" b="0" i="0" dirty="0" smtClean="0">
              <a:latin typeface="Arial Narrow" panose="020B0606020202030204" pitchFamily="34" charset="0"/>
            </a:rPr>
            <a:t>Кокчетавская, Кустанайская, Павлодарская, Северо-Казахстанская и Целиноградская области 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75936C79-0FD9-4009-9F66-A073765A09E1}" type="parTrans" cxnId="{0B4348FF-EB39-41C9-B46B-1B43F7311E66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DE8650B-5617-4492-9203-80EB4862CCD0}" type="sibTrans" cxnId="{0B4348FF-EB39-41C9-B46B-1B43F7311E66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9765721-B654-4181-A97D-B29D9D5C201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Результаты и успехи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увеличение производства зерна </a:t>
          </a:r>
          <a:endParaRPr lang="ru-RU" sz="1800" b="0" i="0" dirty="0" smtClean="0">
            <a:latin typeface="Arial Narrow" panose="020B0606020202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развитие инфраструктуры и урбанизации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19D9CA86-E157-40AE-9174-B10AE570F69A}" type="parTrans" cxnId="{ECF359C5-B03C-4A9F-9C4C-72E719997B8D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ED761FE-33F8-4C9A-9281-25B434091B5B}" type="sibTrans" cxnId="{ECF359C5-B03C-4A9F-9C4C-72E719997B8D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2C8D890-37FB-4E17-8838-A552F046FF0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Проблемы и последствия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нарушение кочевого хозяйства и пастбища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снижение удельного веса коренного населения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угроза функционирования казахского языка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нарушение экологического равновесия и ветровая эрозия</a:t>
          </a:r>
        </a:p>
      </dgm:t>
    </dgm:pt>
    <dgm:pt modelId="{12E81818-9C1A-41AE-A99B-7AA336FF5D75}" type="parTrans" cxnId="{BFE52D8A-BEE7-4D17-8AC8-4EC00F9615CB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7EDC4EB-DA34-4CEC-9BE4-D807F1DFFD60}" type="sibTrans" cxnId="{BFE52D8A-BEE7-4D17-8AC8-4EC00F9615CB}">
      <dgm:prSet/>
      <dgm:spPr/>
      <dgm:t>
        <a:bodyPr/>
        <a:lstStyle/>
        <a:p>
          <a:endParaRPr lang="ru-RU" sz="1800" b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DA16FF8-833F-408A-90C1-4B3D7ED413B9}" type="pres">
      <dgm:prSet presAssocID="{381292AF-2718-464E-BCA7-77B2F972184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C203E4A-2CB1-4AE5-8410-36F8CC7DF8D3}" type="pres">
      <dgm:prSet presAssocID="{31D16B56-96C1-43ED-9C3B-10CC4EB32897}" presName="thickLine" presStyleLbl="alignNode1" presStyleIdx="0" presStyleCnt="1"/>
      <dgm:spPr/>
      <dgm:t>
        <a:bodyPr/>
        <a:lstStyle/>
        <a:p>
          <a:endParaRPr lang="ru-RU"/>
        </a:p>
      </dgm:t>
    </dgm:pt>
    <dgm:pt modelId="{416B3D30-172F-4561-9474-E35C9E2E799C}" type="pres">
      <dgm:prSet presAssocID="{31D16B56-96C1-43ED-9C3B-10CC4EB32897}" presName="horz1" presStyleCnt="0"/>
      <dgm:spPr/>
      <dgm:t>
        <a:bodyPr/>
        <a:lstStyle/>
        <a:p>
          <a:endParaRPr lang="ru-RU"/>
        </a:p>
      </dgm:t>
    </dgm:pt>
    <dgm:pt modelId="{D3945966-C8CE-4B35-A540-04A1C80A44C5}" type="pres">
      <dgm:prSet presAssocID="{31D16B56-96C1-43ED-9C3B-10CC4EB32897}" presName="tx1" presStyleLbl="revTx" presStyleIdx="0" presStyleCnt="4"/>
      <dgm:spPr/>
      <dgm:t>
        <a:bodyPr/>
        <a:lstStyle/>
        <a:p>
          <a:endParaRPr lang="ru-RU"/>
        </a:p>
      </dgm:t>
    </dgm:pt>
    <dgm:pt modelId="{8CC7D21E-2476-469E-A9F8-36634F5BCA3D}" type="pres">
      <dgm:prSet presAssocID="{31D16B56-96C1-43ED-9C3B-10CC4EB32897}" presName="vert1" presStyleCnt="0"/>
      <dgm:spPr/>
      <dgm:t>
        <a:bodyPr/>
        <a:lstStyle/>
        <a:p>
          <a:endParaRPr lang="ru-RU"/>
        </a:p>
      </dgm:t>
    </dgm:pt>
    <dgm:pt modelId="{09A70C24-6150-4016-9BE4-64A06613E403}" type="pres">
      <dgm:prSet presAssocID="{0B208169-BE1D-4CCA-AC31-283A6C32090E}" presName="vertSpace2a" presStyleCnt="0"/>
      <dgm:spPr/>
      <dgm:t>
        <a:bodyPr/>
        <a:lstStyle/>
        <a:p>
          <a:endParaRPr lang="ru-RU"/>
        </a:p>
      </dgm:t>
    </dgm:pt>
    <dgm:pt modelId="{103158E7-6C53-4F4F-B158-090CECF1409D}" type="pres">
      <dgm:prSet presAssocID="{0B208169-BE1D-4CCA-AC31-283A6C32090E}" presName="horz2" presStyleCnt="0"/>
      <dgm:spPr/>
      <dgm:t>
        <a:bodyPr/>
        <a:lstStyle/>
        <a:p>
          <a:endParaRPr lang="ru-RU"/>
        </a:p>
      </dgm:t>
    </dgm:pt>
    <dgm:pt modelId="{EF73247C-1E18-4343-BA6C-967274F9EBE0}" type="pres">
      <dgm:prSet presAssocID="{0B208169-BE1D-4CCA-AC31-283A6C32090E}" presName="horzSpace2" presStyleCnt="0"/>
      <dgm:spPr/>
      <dgm:t>
        <a:bodyPr/>
        <a:lstStyle/>
        <a:p>
          <a:endParaRPr lang="ru-RU"/>
        </a:p>
      </dgm:t>
    </dgm:pt>
    <dgm:pt modelId="{1A9876F6-7B7D-4D5B-91DF-1186ACEF38BD}" type="pres">
      <dgm:prSet presAssocID="{0B208169-BE1D-4CCA-AC31-283A6C32090E}" presName="tx2" presStyleLbl="revTx" presStyleIdx="1" presStyleCnt="4"/>
      <dgm:spPr/>
      <dgm:t>
        <a:bodyPr/>
        <a:lstStyle/>
        <a:p>
          <a:endParaRPr lang="ru-RU"/>
        </a:p>
      </dgm:t>
    </dgm:pt>
    <dgm:pt modelId="{66208551-2686-4A9B-A284-1C5A28CA114B}" type="pres">
      <dgm:prSet presAssocID="{0B208169-BE1D-4CCA-AC31-283A6C32090E}" presName="vert2" presStyleCnt="0"/>
      <dgm:spPr/>
      <dgm:t>
        <a:bodyPr/>
        <a:lstStyle/>
        <a:p>
          <a:endParaRPr lang="ru-RU"/>
        </a:p>
      </dgm:t>
    </dgm:pt>
    <dgm:pt modelId="{53AB6693-E06A-43FA-AEE2-87052DD82F6A}" type="pres">
      <dgm:prSet presAssocID="{0B208169-BE1D-4CCA-AC31-283A6C32090E}" presName="thinLine2b" presStyleLbl="callout" presStyleIdx="0" presStyleCnt="3"/>
      <dgm:spPr/>
      <dgm:t>
        <a:bodyPr/>
        <a:lstStyle/>
        <a:p>
          <a:endParaRPr lang="ru-RU"/>
        </a:p>
      </dgm:t>
    </dgm:pt>
    <dgm:pt modelId="{7B430AE4-3CF3-4E97-BFB8-8E15304276A5}" type="pres">
      <dgm:prSet presAssocID="{0B208169-BE1D-4CCA-AC31-283A6C32090E}" presName="vertSpace2b" presStyleCnt="0"/>
      <dgm:spPr/>
      <dgm:t>
        <a:bodyPr/>
        <a:lstStyle/>
        <a:p>
          <a:endParaRPr lang="ru-RU"/>
        </a:p>
      </dgm:t>
    </dgm:pt>
    <dgm:pt modelId="{4B5F3A91-68D2-405E-A34B-2088AC59651B}" type="pres">
      <dgm:prSet presAssocID="{A9765721-B654-4181-A97D-B29D9D5C2014}" presName="horz2" presStyleCnt="0"/>
      <dgm:spPr/>
      <dgm:t>
        <a:bodyPr/>
        <a:lstStyle/>
        <a:p>
          <a:endParaRPr lang="ru-RU"/>
        </a:p>
      </dgm:t>
    </dgm:pt>
    <dgm:pt modelId="{27157BE7-2C34-44CC-AD52-8CA206B60A29}" type="pres">
      <dgm:prSet presAssocID="{A9765721-B654-4181-A97D-B29D9D5C2014}" presName="horzSpace2" presStyleCnt="0"/>
      <dgm:spPr/>
      <dgm:t>
        <a:bodyPr/>
        <a:lstStyle/>
        <a:p>
          <a:endParaRPr lang="ru-RU"/>
        </a:p>
      </dgm:t>
    </dgm:pt>
    <dgm:pt modelId="{9BA9A719-8F7B-4072-AD6F-5B9D1C4DCA5C}" type="pres">
      <dgm:prSet presAssocID="{A9765721-B654-4181-A97D-B29D9D5C2014}" presName="tx2" presStyleLbl="revTx" presStyleIdx="2" presStyleCnt="4" custLinFactNeighborX="1162" custLinFactNeighborY="5840"/>
      <dgm:spPr/>
      <dgm:t>
        <a:bodyPr/>
        <a:lstStyle/>
        <a:p>
          <a:endParaRPr lang="ru-RU"/>
        </a:p>
      </dgm:t>
    </dgm:pt>
    <dgm:pt modelId="{A854C380-FB24-4820-AFDF-7567E13BD827}" type="pres">
      <dgm:prSet presAssocID="{A9765721-B654-4181-A97D-B29D9D5C2014}" presName="vert2" presStyleCnt="0"/>
      <dgm:spPr/>
      <dgm:t>
        <a:bodyPr/>
        <a:lstStyle/>
        <a:p>
          <a:endParaRPr lang="ru-RU"/>
        </a:p>
      </dgm:t>
    </dgm:pt>
    <dgm:pt modelId="{0C950D3B-230C-4202-A744-4313EDF5A920}" type="pres">
      <dgm:prSet presAssocID="{A9765721-B654-4181-A97D-B29D9D5C2014}" presName="thinLine2b" presStyleLbl="callout" presStyleIdx="1" presStyleCnt="3" custLinFactNeighborX="285" custLinFactNeighborY="-87101"/>
      <dgm:spPr/>
      <dgm:t>
        <a:bodyPr/>
        <a:lstStyle/>
        <a:p>
          <a:endParaRPr lang="ru-RU"/>
        </a:p>
      </dgm:t>
    </dgm:pt>
    <dgm:pt modelId="{B6967F76-FB00-4226-9B78-7F4C2A469F21}" type="pres">
      <dgm:prSet presAssocID="{A9765721-B654-4181-A97D-B29D9D5C2014}" presName="vertSpace2b" presStyleCnt="0"/>
      <dgm:spPr/>
      <dgm:t>
        <a:bodyPr/>
        <a:lstStyle/>
        <a:p>
          <a:endParaRPr lang="ru-RU"/>
        </a:p>
      </dgm:t>
    </dgm:pt>
    <dgm:pt modelId="{FC186EDA-9DB3-46EB-AF9E-FD2CC79B82BB}" type="pres">
      <dgm:prSet presAssocID="{D2C8D890-37FB-4E17-8838-A552F046FF05}" presName="horz2" presStyleCnt="0"/>
      <dgm:spPr/>
      <dgm:t>
        <a:bodyPr/>
        <a:lstStyle/>
        <a:p>
          <a:endParaRPr lang="ru-RU"/>
        </a:p>
      </dgm:t>
    </dgm:pt>
    <dgm:pt modelId="{B040FA75-C271-4ABC-A808-583BF1595B52}" type="pres">
      <dgm:prSet presAssocID="{D2C8D890-37FB-4E17-8838-A552F046FF05}" presName="horzSpace2" presStyleCnt="0"/>
      <dgm:spPr/>
      <dgm:t>
        <a:bodyPr/>
        <a:lstStyle/>
        <a:p>
          <a:endParaRPr lang="ru-RU"/>
        </a:p>
      </dgm:t>
    </dgm:pt>
    <dgm:pt modelId="{6D717C3E-034A-4959-89BD-75C504DE0020}" type="pres">
      <dgm:prSet presAssocID="{D2C8D890-37FB-4E17-8838-A552F046FF05}" presName="tx2" presStyleLbl="revTx" presStyleIdx="3" presStyleCnt="4" custScaleY="126062"/>
      <dgm:spPr/>
      <dgm:t>
        <a:bodyPr/>
        <a:lstStyle/>
        <a:p>
          <a:endParaRPr lang="ru-RU"/>
        </a:p>
      </dgm:t>
    </dgm:pt>
    <dgm:pt modelId="{B04E06A3-7003-4ECB-8AF2-08AC2BA2F7B0}" type="pres">
      <dgm:prSet presAssocID="{D2C8D890-37FB-4E17-8838-A552F046FF05}" presName="vert2" presStyleCnt="0"/>
      <dgm:spPr/>
      <dgm:t>
        <a:bodyPr/>
        <a:lstStyle/>
        <a:p>
          <a:endParaRPr lang="ru-RU"/>
        </a:p>
      </dgm:t>
    </dgm:pt>
    <dgm:pt modelId="{BD0B2A28-F007-4EC2-A19E-E8F765F8B5F5}" type="pres">
      <dgm:prSet presAssocID="{D2C8D890-37FB-4E17-8838-A552F046FF05}" presName="thinLine2b" presStyleLbl="callout" presStyleIdx="2" presStyleCnt="3"/>
      <dgm:spPr/>
      <dgm:t>
        <a:bodyPr/>
        <a:lstStyle/>
        <a:p>
          <a:endParaRPr lang="ru-RU"/>
        </a:p>
      </dgm:t>
    </dgm:pt>
    <dgm:pt modelId="{C8052EBE-F42C-4C30-9059-EA6BF54A156A}" type="pres">
      <dgm:prSet presAssocID="{D2C8D890-37FB-4E17-8838-A552F046FF05}" presName="vertSpace2b" presStyleCnt="0"/>
      <dgm:spPr/>
      <dgm:t>
        <a:bodyPr/>
        <a:lstStyle/>
        <a:p>
          <a:endParaRPr lang="ru-RU"/>
        </a:p>
      </dgm:t>
    </dgm:pt>
  </dgm:ptLst>
  <dgm:cxnLst>
    <dgm:cxn modelId="{A1981E35-CDB5-4791-B5B7-CE3E0BCF1559}" type="presOf" srcId="{31D16B56-96C1-43ED-9C3B-10CC4EB32897}" destId="{D3945966-C8CE-4B35-A540-04A1C80A44C5}" srcOrd="0" destOrd="0" presId="urn:microsoft.com/office/officeart/2008/layout/LinedList"/>
    <dgm:cxn modelId="{30BAADF6-A04A-4902-9C5C-0664101A269D}" srcId="{381292AF-2718-464E-BCA7-77B2F972184F}" destId="{31D16B56-96C1-43ED-9C3B-10CC4EB32897}" srcOrd="0" destOrd="0" parTransId="{61D8826D-C2BF-4722-ABE3-B49D36C76D46}" sibTransId="{D30B8050-8ED1-404E-A617-295B93B35826}"/>
    <dgm:cxn modelId="{ECF359C5-B03C-4A9F-9C4C-72E719997B8D}" srcId="{31D16B56-96C1-43ED-9C3B-10CC4EB32897}" destId="{A9765721-B654-4181-A97D-B29D9D5C2014}" srcOrd="1" destOrd="0" parTransId="{19D9CA86-E157-40AE-9174-B10AE570F69A}" sibTransId="{6ED761FE-33F8-4C9A-9281-25B434091B5B}"/>
    <dgm:cxn modelId="{9BAFA3E7-61F8-4119-887B-6F7073D27DAD}" type="presOf" srcId="{381292AF-2718-464E-BCA7-77B2F972184F}" destId="{FDA16FF8-833F-408A-90C1-4B3D7ED413B9}" srcOrd="0" destOrd="0" presId="urn:microsoft.com/office/officeart/2008/layout/LinedList"/>
    <dgm:cxn modelId="{20229E15-0537-49FB-B654-DBF382948E5B}" type="presOf" srcId="{A9765721-B654-4181-A97D-B29D9D5C2014}" destId="{9BA9A719-8F7B-4072-AD6F-5B9D1C4DCA5C}" srcOrd="0" destOrd="0" presId="urn:microsoft.com/office/officeart/2008/layout/LinedList"/>
    <dgm:cxn modelId="{85F8D0F9-E880-4D0F-B33E-EBDB7DC7FC19}" type="presOf" srcId="{0B208169-BE1D-4CCA-AC31-283A6C32090E}" destId="{1A9876F6-7B7D-4D5B-91DF-1186ACEF38BD}" srcOrd="0" destOrd="0" presId="urn:microsoft.com/office/officeart/2008/layout/LinedList"/>
    <dgm:cxn modelId="{11DF7065-A680-4268-8B36-8867BF0686DC}" type="presOf" srcId="{D2C8D890-37FB-4E17-8838-A552F046FF05}" destId="{6D717C3E-034A-4959-89BD-75C504DE0020}" srcOrd="0" destOrd="0" presId="urn:microsoft.com/office/officeart/2008/layout/LinedList"/>
    <dgm:cxn modelId="{0B4348FF-EB39-41C9-B46B-1B43F7311E66}" srcId="{31D16B56-96C1-43ED-9C3B-10CC4EB32897}" destId="{0B208169-BE1D-4CCA-AC31-283A6C32090E}" srcOrd="0" destOrd="0" parTransId="{75936C79-0FD9-4009-9F66-A073765A09E1}" sibTransId="{6DE8650B-5617-4492-9203-80EB4862CCD0}"/>
    <dgm:cxn modelId="{BFE52D8A-BEE7-4D17-8AC8-4EC00F9615CB}" srcId="{31D16B56-96C1-43ED-9C3B-10CC4EB32897}" destId="{D2C8D890-37FB-4E17-8838-A552F046FF05}" srcOrd="2" destOrd="0" parTransId="{12E81818-9C1A-41AE-A99B-7AA336FF5D75}" sibTransId="{E7EDC4EB-DA34-4CEC-9BE4-D807F1DFFD60}"/>
    <dgm:cxn modelId="{3545844C-B60E-4E76-BBD0-F5789190D21A}" type="presParOf" srcId="{FDA16FF8-833F-408A-90C1-4B3D7ED413B9}" destId="{0C203E4A-2CB1-4AE5-8410-36F8CC7DF8D3}" srcOrd="0" destOrd="0" presId="urn:microsoft.com/office/officeart/2008/layout/LinedList"/>
    <dgm:cxn modelId="{9A20D683-5ACB-4CAB-B7F9-73275ED61D5F}" type="presParOf" srcId="{FDA16FF8-833F-408A-90C1-4B3D7ED413B9}" destId="{416B3D30-172F-4561-9474-E35C9E2E799C}" srcOrd="1" destOrd="0" presId="urn:microsoft.com/office/officeart/2008/layout/LinedList"/>
    <dgm:cxn modelId="{E7A00558-02D4-4C4D-A5E7-0E72DA5AEDE5}" type="presParOf" srcId="{416B3D30-172F-4561-9474-E35C9E2E799C}" destId="{D3945966-C8CE-4B35-A540-04A1C80A44C5}" srcOrd="0" destOrd="0" presId="urn:microsoft.com/office/officeart/2008/layout/LinedList"/>
    <dgm:cxn modelId="{B851162F-17C4-4B03-A762-E2D0ECE4DEFE}" type="presParOf" srcId="{416B3D30-172F-4561-9474-E35C9E2E799C}" destId="{8CC7D21E-2476-469E-A9F8-36634F5BCA3D}" srcOrd="1" destOrd="0" presId="urn:microsoft.com/office/officeart/2008/layout/LinedList"/>
    <dgm:cxn modelId="{CC1DA80C-5EAA-41BF-8F04-5E6CFC41E7C3}" type="presParOf" srcId="{8CC7D21E-2476-469E-A9F8-36634F5BCA3D}" destId="{09A70C24-6150-4016-9BE4-64A06613E403}" srcOrd="0" destOrd="0" presId="urn:microsoft.com/office/officeart/2008/layout/LinedList"/>
    <dgm:cxn modelId="{8E1E5D34-392B-402B-8772-D3DA1ACCCCBB}" type="presParOf" srcId="{8CC7D21E-2476-469E-A9F8-36634F5BCA3D}" destId="{103158E7-6C53-4F4F-B158-090CECF1409D}" srcOrd="1" destOrd="0" presId="urn:microsoft.com/office/officeart/2008/layout/LinedList"/>
    <dgm:cxn modelId="{D2CEFA7F-4E2C-4B6C-81BA-5ACA29D6D197}" type="presParOf" srcId="{103158E7-6C53-4F4F-B158-090CECF1409D}" destId="{EF73247C-1E18-4343-BA6C-967274F9EBE0}" srcOrd="0" destOrd="0" presId="urn:microsoft.com/office/officeart/2008/layout/LinedList"/>
    <dgm:cxn modelId="{9909702E-A818-499B-8C7A-B720C1EE97FE}" type="presParOf" srcId="{103158E7-6C53-4F4F-B158-090CECF1409D}" destId="{1A9876F6-7B7D-4D5B-91DF-1186ACEF38BD}" srcOrd="1" destOrd="0" presId="urn:microsoft.com/office/officeart/2008/layout/LinedList"/>
    <dgm:cxn modelId="{BFE4EDC5-B37F-42F6-A8C7-E0EC8D5228F5}" type="presParOf" srcId="{103158E7-6C53-4F4F-B158-090CECF1409D}" destId="{66208551-2686-4A9B-A284-1C5A28CA114B}" srcOrd="2" destOrd="0" presId="urn:microsoft.com/office/officeart/2008/layout/LinedList"/>
    <dgm:cxn modelId="{91CD0BB8-875B-4DAB-9214-291851D8A1E4}" type="presParOf" srcId="{8CC7D21E-2476-469E-A9F8-36634F5BCA3D}" destId="{53AB6693-E06A-43FA-AEE2-87052DD82F6A}" srcOrd="2" destOrd="0" presId="urn:microsoft.com/office/officeart/2008/layout/LinedList"/>
    <dgm:cxn modelId="{508B61A4-8278-4D1B-ABC8-B7CF1F85DBA1}" type="presParOf" srcId="{8CC7D21E-2476-469E-A9F8-36634F5BCA3D}" destId="{7B430AE4-3CF3-4E97-BFB8-8E15304276A5}" srcOrd="3" destOrd="0" presId="urn:microsoft.com/office/officeart/2008/layout/LinedList"/>
    <dgm:cxn modelId="{A907DE0E-10E1-4D1A-B0E5-F3AC0A919E22}" type="presParOf" srcId="{8CC7D21E-2476-469E-A9F8-36634F5BCA3D}" destId="{4B5F3A91-68D2-405E-A34B-2088AC59651B}" srcOrd="4" destOrd="0" presId="urn:microsoft.com/office/officeart/2008/layout/LinedList"/>
    <dgm:cxn modelId="{CF5942D9-2A0B-47C3-B142-4406A9C25B78}" type="presParOf" srcId="{4B5F3A91-68D2-405E-A34B-2088AC59651B}" destId="{27157BE7-2C34-44CC-AD52-8CA206B60A29}" srcOrd="0" destOrd="0" presId="urn:microsoft.com/office/officeart/2008/layout/LinedList"/>
    <dgm:cxn modelId="{B7500C4F-E72D-439F-972A-D5BFC3AA2A58}" type="presParOf" srcId="{4B5F3A91-68D2-405E-A34B-2088AC59651B}" destId="{9BA9A719-8F7B-4072-AD6F-5B9D1C4DCA5C}" srcOrd="1" destOrd="0" presId="urn:microsoft.com/office/officeart/2008/layout/LinedList"/>
    <dgm:cxn modelId="{A115F913-72DF-4C55-A53E-64FAF5A66A31}" type="presParOf" srcId="{4B5F3A91-68D2-405E-A34B-2088AC59651B}" destId="{A854C380-FB24-4820-AFDF-7567E13BD827}" srcOrd="2" destOrd="0" presId="urn:microsoft.com/office/officeart/2008/layout/LinedList"/>
    <dgm:cxn modelId="{BA9F8CA5-C284-4404-B0DB-6A8770C2CAC4}" type="presParOf" srcId="{8CC7D21E-2476-469E-A9F8-36634F5BCA3D}" destId="{0C950D3B-230C-4202-A744-4313EDF5A920}" srcOrd="5" destOrd="0" presId="urn:microsoft.com/office/officeart/2008/layout/LinedList"/>
    <dgm:cxn modelId="{49900848-4B0B-4A98-9961-169493B1E635}" type="presParOf" srcId="{8CC7D21E-2476-469E-A9F8-36634F5BCA3D}" destId="{B6967F76-FB00-4226-9B78-7F4C2A469F21}" srcOrd="6" destOrd="0" presId="urn:microsoft.com/office/officeart/2008/layout/LinedList"/>
    <dgm:cxn modelId="{FD1A8935-ADDD-4D7F-8D44-F881CEF943A7}" type="presParOf" srcId="{8CC7D21E-2476-469E-A9F8-36634F5BCA3D}" destId="{FC186EDA-9DB3-46EB-AF9E-FD2CC79B82BB}" srcOrd="7" destOrd="0" presId="urn:microsoft.com/office/officeart/2008/layout/LinedList"/>
    <dgm:cxn modelId="{208DA3E7-7F51-4972-96B6-2A8A84F52367}" type="presParOf" srcId="{FC186EDA-9DB3-46EB-AF9E-FD2CC79B82BB}" destId="{B040FA75-C271-4ABC-A808-583BF1595B52}" srcOrd="0" destOrd="0" presId="urn:microsoft.com/office/officeart/2008/layout/LinedList"/>
    <dgm:cxn modelId="{FDD6597C-3854-48B5-A2D4-DC64B504E46E}" type="presParOf" srcId="{FC186EDA-9DB3-46EB-AF9E-FD2CC79B82BB}" destId="{6D717C3E-034A-4959-89BD-75C504DE0020}" srcOrd="1" destOrd="0" presId="urn:microsoft.com/office/officeart/2008/layout/LinedList"/>
    <dgm:cxn modelId="{B3463405-AFE8-476E-9ABA-A77A2E19F180}" type="presParOf" srcId="{FC186EDA-9DB3-46EB-AF9E-FD2CC79B82BB}" destId="{B04E06A3-7003-4ECB-8AF2-08AC2BA2F7B0}" srcOrd="2" destOrd="0" presId="urn:microsoft.com/office/officeart/2008/layout/LinedList"/>
    <dgm:cxn modelId="{53C6A246-E4DF-450B-A78F-89DE6E36B61B}" type="presParOf" srcId="{8CC7D21E-2476-469E-A9F8-36634F5BCA3D}" destId="{BD0B2A28-F007-4EC2-A19E-E8F765F8B5F5}" srcOrd="8" destOrd="0" presId="urn:microsoft.com/office/officeart/2008/layout/LinedList"/>
    <dgm:cxn modelId="{69BEAA52-D5B6-4BC3-AC60-9C2BD0F6E9DC}" type="presParOf" srcId="{8CC7D21E-2476-469E-A9F8-36634F5BCA3D}" destId="{C8052EBE-F42C-4C30-9059-EA6BF54A156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23F5D6-1772-4BD3-9AA9-24FA02CB3C69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18E9486-66AE-43A0-B1AE-2098F3DF9E1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0" smtClean="0">
              <a:latin typeface="Arial Narrow" panose="020B0606020202030204" pitchFamily="34" charset="0"/>
            </a:rPr>
            <a:t>Общественно-политическая жизнь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F1044440-41F2-496D-B213-689E4D8B3E8D}" type="parTrans" cxnId="{8F291E13-3764-4E40-BD22-DBCA358ACAE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D99D930-AA27-4B27-845A-C78005668CFD}" type="sibTrans" cxnId="{8F291E13-3764-4E40-BD22-DBCA358ACAE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9791F23-2962-4371-8C0C-63C86CAF76E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конституция Казахской ССР 1978 года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25FC3C59-82AB-49D7-A1B3-673B6CAE3A1A}" type="parTrans" cxnId="{3C4DD8A4-271C-4183-B00F-71C63339277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A75A20A-EDB3-4CEA-8F9C-78B36FF1477A}" type="sibTrans" cxnId="{3C4DD8A4-271C-4183-B00F-71C63339277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74F63E0-29BC-466B-89B6-9BDAABEEC862}">
      <dgm:prSet phldrT="[Текст]" custT="1"/>
      <dgm:spPr/>
      <dgm:t>
        <a:bodyPr anchor="ctr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0" i="0" smtClean="0">
            <a:latin typeface="Arial Narrow" panose="020B0606020202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ликвидация национальных школ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dirty="0">
            <a:latin typeface="Arial Narrow" panose="020B0606020202030204" pitchFamily="34" charset="0"/>
          </a:endParaRPr>
        </a:p>
      </dgm:t>
    </dgm:pt>
    <dgm:pt modelId="{29B762E3-82D0-430A-9092-59FB6038764B}" type="parTrans" cxnId="{3A70A62F-9D67-4DB0-B790-00F4551A8F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B05F189-EABC-496E-A387-8113D878EC15}" type="sibTrans" cxnId="{3A70A62F-9D67-4DB0-B790-00F4551A8F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2AF7F27-1299-4542-BBDB-DD10FF849024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0" smtClean="0">
              <a:latin typeface="Arial Narrow" panose="020B0606020202030204" pitchFamily="34" charset="0"/>
            </a:rPr>
            <a:t>Экономическое развитие 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E18A52A9-BE9A-4E50-855F-4A146B33CD43}" type="parTrans" cxnId="{FA5D89E2-658D-46F1-B4D9-8EEAF65C2FD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7064354-CDE1-46A0-B4F2-09D82F4323BD}" type="sibTrans" cxnId="{FA5D89E2-658D-46F1-B4D9-8EEAF65C2FD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CFBFA7D-E65A-4D4D-9D42-3B48C840DC2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1965 хозяйственная реформа, отраслевой принцип управления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756BAEF4-0859-4F8B-A8BD-D6B1F5FBF882}" type="parTrans" cxnId="{339E34F3-B381-4940-A7B9-517FD0B5C58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928FB3D-5EFA-43EC-A97A-1EBC8C50EEEF}" type="sibTrans" cxnId="{339E34F3-B381-4940-A7B9-517FD0B5C58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2553E35-31D7-42C3-A874-F19A3489CE9C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1965 первая нефть из месторождения Новый Узень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FF0FA889-E921-4529-9CE2-2F7037EEA4D0}" type="parTrans" cxnId="{18B7F62F-D684-4B5A-85E9-46BCF1B066A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D25022-8700-4BA4-BB58-88A40F650F8E}" type="sibTrans" cxnId="{18B7F62F-D684-4B5A-85E9-46BCF1B066A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8D1712F-BA68-4F19-9B36-B572DC752A12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0" smtClean="0">
              <a:latin typeface="Arial Narrow" panose="020B0606020202030204" pitchFamily="34" charset="0"/>
            </a:rPr>
            <a:t>Идеология и национальная политика КПСС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F2A1FD8F-DB5B-40D3-A3A8-A0C69DB42949}" type="parTrans" cxnId="{91A4A13C-C16E-4702-8E6E-543E77CD5AC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D52BA80-2475-445E-AB82-972E381A94E4}" type="sibTrans" cxnId="{91A4A13C-C16E-4702-8E6E-543E77CD5AC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998BF9F-1F39-46B5-A7D3-7F9A0698671F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деятельность организации «Жастулпар»  книга О. Сулейменова «Аз и Я»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B6450F4C-4479-4BF3-9C55-9E0A75E719BD}" type="parTrans" cxnId="{9DF60FD0-7EC0-47BC-A241-A6E823B3141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1F5C0E0-6913-4236-89C7-AB176E1F2E48}" type="sibTrans" cxnId="{9DF60FD0-7EC0-47BC-A241-A6E823B3141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4B05991-70DA-4F75-8F22-41499ACFA3A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 1979 протесты в Целинограде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кризис национальной политики КПСС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04239D84-684B-4E1F-8E77-7864186F47CA}" type="parTrans" cxnId="{1E56F28C-038D-463A-BB30-BD245F2732F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4808792-9B1E-4CF5-A932-4ABEFDC7E04A}" type="sibTrans" cxnId="{1E56F28C-038D-463A-BB30-BD245F2732F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595D08C-39CE-404C-8DE3-4CD8CBEA187E}" type="pres">
      <dgm:prSet presAssocID="{7523F5D6-1772-4BD3-9AA9-24FA02CB3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4EC234-352C-46D6-ABDE-F0F63DA2E0CB}" type="pres">
      <dgm:prSet presAssocID="{F8D1712F-BA68-4F19-9B36-B572DC752A12}" presName="boxAndChildren" presStyleCnt="0"/>
      <dgm:spPr/>
      <dgm:t>
        <a:bodyPr/>
        <a:lstStyle/>
        <a:p>
          <a:endParaRPr lang="ru-RU"/>
        </a:p>
      </dgm:t>
    </dgm:pt>
    <dgm:pt modelId="{735DEB18-F5DC-4B4D-9284-E7FB3DBF73F9}" type="pres">
      <dgm:prSet presAssocID="{F8D1712F-BA68-4F19-9B36-B572DC752A12}" presName="parentTextBox" presStyleLbl="node1" presStyleIdx="0" presStyleCnt="3"/>
      <dgm:spPr/>
      <dgm:t>
        <a:bodyPr/>
        <a:lstStyle/>
        <a:p>
          <a:endParaRPr lang="ru-RU"/>
        </a:p>
      </dgm:t>
    </dgm:pt>
    <dgm:pt modelId="{CACC1DC0-013B-4439-8A92-BCCAC750AB8E}" type="pres">
      <dgm:prSet presAssocID="{F8D1712F-BA68-4F19-9B36-B572DC752A12}" presName="entireBox" presStyleLbl="node1" presStyleIdx="0" presStyleCnt="3"/>
      <dgm:spPr/>
      <dgm:t>
        <a:bodyPr/>
        <a:lstStyle/>
        <a:p>
          <a:endParaRPr lang="ru-RU"/>
        </a:p>
      </dgm:t>
    </dgm:pt>
    <dgm:pt modelId="{4CCFF663-17F8-47D3-82DC-ADD6E4F265E5}" type="pres">
      <dgm:prSet presAssocID="{F8D1712F-BA68-4F19-9B36-B572DC752A12}" presName="descendantBox" presStyleCnt="0"/>
      <dgm:spPr/>
      <dgm:t>
        <a:bodyPr/>
        <a:lstStyle/>
        <a:p>
          <a:endParaRPr lang="ru-RU"/>
        </a:p>
      </dgm:t>
    </dgm:pt>
    <dgm:pt modelId="{CD8E3EAE-7AE4-4BD7-BC83-5D43CC9900BD}" type="pres">
      <dgm:prSet presAssocID="{2998BF9F-1F39-46B5-A7D3-7F9A0698671F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7F18F-F59E-4723-A468-0E50C0D1E4C6}" type="pres">
      <dgm:prSet presAssocID="{24B05991-70DA-4F75-8F22-41499ACFA3A6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A5BB3-E1EE-41A6-A337-AE2DC69C7A00}" type="pres">
      <dgm:prSet presAssocID="{97064354-CDE1-46A0-B4F2-09D82F4323BD}" presName="sp" presStyleCnt="0"/>
      <dgm:spPr/>
      <dgm:t>
        <a:bodyPr/>
        <a:lstStyle/>
        <a:p>
          <a:endParaRPr lang="ru-RU"/>
        </a:p>
      </dgm:t>
    </dgm:pt>
    <dgm:pt modelId="{CB9E75F4-545D-4E0C-AA81-8AB8A443C938}" type="pres">
      <dgm:prSet presAssocID="{72AF7F27-1299-4542-BBDB-DD10FF849024}" presName="arrowAndChildren" presStyleCnt="0"/>
      <dgm:spPr/>
      <dgm:t>
        <a:bodyPr/>
        <a:lstStyle/>
        <a:p>
          <a:endParaRPr lang="ru-RU"/>
        </a:p>
      </dgm:t>
    </dgm:pt>
    <dgm:pt modelId="{E3D123A4-F9E2-4AF9-9CCC-692794494D07}" type="pres">
      <dgm:prSet presAssocID="{72AF7F27-1299-4542-BBDB-DD10FF849024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2F420B6-7A06-4E24-914C-263FEC5029E1}" type="pres">
      <dgm:prSet presAssocID="{72AF7F27-1299-4542-BBDB-DD10FF849024}" presName="arrow" presStyleLbl="node1" presStyleIdx="1" presStyleCnt="3"/>
      <dgm:spPr/>
      <dgm:t>
        <a:bodyPr/>
        <a:lstStyle/>
        <a:p>
          <a:endParaRPr lang="ru-RU"/>
        </a:p>
      </dgm:t>
    </dgm:pt>
    <dgm:pt modelId="{F636C43C-51FD-45CF-9C7D-C8EFA5BE880C}" type="pres">
      <dgm:prSet presAssocID="{72AF7F27-1299-4542-BBDB-DD10FF849024}" presName="descendantArrow" presStyleCnt="0"/>
      <dgm:spPr/>
      <dgm:t>
        <a:bodyPr/>
        <a:lstStyle/>
        <a:p>
          <a:endParaRPr lang="ru-RU"/>
        </a:p>
      </dgm:t>
    </dgm:pt>
    <dgm:pt modelId="{B0B8646F-DB42-42F6-AA09-C433B0316615}" type="pres">
      <dgm:prSet presAssocID="{ECFBFA7D-E65A-4D4D-9D42-3B48C840DC2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439E9-957B-423F-B99B-210FEA40DE0A}" type="pres">
      <dgm:prSet presAssocID="{E2553E35-31D7-42C3-A874-F19A3489CE9C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67864-CBB1-4170-BADF-DCC210866E3C}" type="pres">
      <dgm:prSet presAssocID="{AD99D930-AA27-4B27-845A-C78005668CFD}" presName="sp" presStyleCnt="0"/>
      <dgm:spPr/>
      <dgm:t>
        <a:bodyPr/>
        <a:lstStyle/>
        <a:p>
          <a:endParaRPr lang="ru-RU"/>
        </a:p>
      </dgm:t>
    </dgm:pt>
    <dgm:pt modelId="{6D06C995-E6DC-4F36-AC92-EDBB8301AB51}" type="pres">
      <dgm:prSet presAssocID="{218E9486-66AE-43A0-B1AE-2098F3DF9E1B}" presName="arrowAndChildren" presStyleCnt="0"/>
      <dgm:spPr/>
      <dgm:t>
        <a:bodyPr/>
        <a:lstStyle/>
        <a:p>
          <a:endParaRPr lang="ru-RU"/>
        </a:p>
      </dgm:t>
    </dgm:pt>
    <dgm:pt modelId="{74BA7FCC-8E05-4592-8DB4-8E6AE0932C6D}" type="pres">
      <dgm:prSet presAssocID="{218E9486-66AE-43A0-B1AE-2098F3DF9E1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128A10C-E8A5-4AA0-8B11-A2BDA1E81368}" type="pres">
      <dgm:prSet presAssocID="{218E9486-66AE-43A0-B1AE-2098F3DF9E1B}" presName="arrow" presStyleLbl="node1" presStyleIdx="2" presStyleCnt="3" custLinFactNeighborX="-1612" custLinFactNeighborY="-2118"/>
      <dgm:spPr/>
      <dgm:t>
        <a:bodyPr/>
        <a:lstStyle/>
        <a:p>
          <a:endParaRPr lang="ru-RU"/>
        </a:p>
      </dgm:t>
    </dgm:pt>
    <dgm:pt modelId="{ED110DF8-14DF-4E45-9AED-173624ED3F27}" type="pres">
      <dgm:prSet presAssocID="{218E9486-66AE-43A0-B1AE-2098F3DF9E1B}" presName="descendantArrow" presStyleCnt="0"/>
      <dgm:spPr/>
      <dgm:t>
        <a:bodyPr/>
        <a:lstStyle/>
        <a:p>
          <a:endParaRPr lang="ru-RU"/>
        </a:p>
      </dgm:t>
    </dgm:pt>
    <dgm:pt modelId="{253143C1-D746-464A-9494-C2599D2C6FF0}" type="pres">
      <dgm:prSet presAssocID="{39791F23-2962-4371-8C0C-63C86CAF76E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99006-FD67-4682-B09F-C37C02DFB27B}" type="pres">
      <dgm:prSet presAssocID="{774F63E0-29BC-466B-89B6-9BDAABEEC86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70A62F-9D67-4DB0-B790-00F4551A8FBF}" srcId="{218E9486-66AE-43A0-B1AE-2098F3DF9E1B}" destId="{774F63E0-29BC-466B-89B6-9BDAABEEC862}" srcOrd="1" destOrd="0" parTransId="{29B762E3-82D0-430A-9092-59FB6038764B}" sibTransId="{4B05F189-EABC-496E-A387-8113D878EC15}"/>
    <dgm:cxn modelId="{FA5D89E2-658D-46F1-B4D9-8EEAF65C2FD9}" srcId="{7523F5D6-1772-4BD3-9AA9-24FA02CB3C69}" destId="{72AF7F27-1299-4542-BBDB-DD10FF849024}" srcOrd="1" destOrd="0" parTransId="{E18A52A9-BE9A-4E50-855F-4A146B33CD43}" sibTransId="{97064354-CDE1-46A0-B4F2-09D82F4323BD}"/>
    <dgm:cxn modelId="{BE8B3B0A-505F-485D-A246-4C93DCBDB3A7}" type="presOf" srcId="{218E9486-66AE-43A0-B1AE-2098F3DF9E1B}" destId="{74BA7FCC-8E05-4592-8DB4-8E6AE0932C6D}" srcOrd="0" destOrd="0" presId="urn:microsoft.com/office/officeart/2005/8/layout/process4"/>
    <dgm:cxn modelId="{DAE1E235-F2C8-40E1-8EE1-31E46597A5F2}" type="presOf" srcId="{774F63E0-29BC-466B-89B6-9BDAABEEC862}" destId="{D6B99006-FD67-4682-B09F-C37C02DFB27B}" srcOrd="0" destOrd="0" presId="urn:microsoft.com/office/officeart/2005/8/layout/process4"/>
    <dgm:cxn modelId="{590638CC-31D2-4215-A2BB-EE19CA7A7E53}" type="presOf" srcId="{F8D1712F-BA68-4F19-9B36-B572DC752A12}" destId="{735DEB18-F5DC-4B4D-9284-E7FB3DBF73F9}" srcOrd="0" destOrd="0" presId="urn:microsoft.com/office/officeart/2005/8/layout/process4"/>
    <dgm:cxn modelId="{91A4A13C-C16E-4702-8E6E-543E77CD5AC6}" srcId="{7523F5D6-1772-4BD3-9AA9-24FA02CB3C69}" destId="{F8D1712F-BA68-4F19-9B36-B572DC752A12}" srcOrd="2" destOrd="0" parTransId="{F2A1FD8F-DB5B-40D3-A3A8-A0C69DB42949}" sibTransId="{5D52BA80-2475-445E-AB82-972E381A94E4}"/>
    <dgm:cxn modelId="{18B7F62F-D684-4B5A-85E9-46BCF1B066A8}" srcId="{72AF7F27-1299-4542-BBDB-DD10FF849024}" destId="{E2553E35-31D7-42C3-A874-F19A3489CE9C}" srcOrd="1" destOrd="0" parTransId="{FF0FA889-E921-4529-9CE2-2F7037EEA4D0}" sibTransId="{69D25022-8700-4BA4-BB58-88A40F650F8E}"/>
    <dgm:cxn modelId="{F38F483F-5EDE-477A-885E-6D4FF4DB91DD}" type="presOf" srcId="{ECFBFA7D-E65A-4D4D-9D42-3B48C840DC23}" destId="{B0B8646F-DB42-42F6-AA09-C433B0316615}" srcOrd="0" destOrd="0" presId="urn:microsoft.com/office/officeart/2005/8/layout/process4"/>
    <dgm:cxn modelId="{C1581680-AE6E-42D6-ADE7-3665709F3AC6}" type="presOf" srcId="{72AF7F27-1299-4542-BBDB-DD10FF849024}" destId="{E3D123A4-F9E2-4AF9-9CCC-692794494D07}" srcOrd="0" destOrd="0" presId="urn:microsoft.com/office/officeart/2005/8/layout/process4"/>
    <dgm:cxn modelId="{8F291E13-3764-4E40-BD22-DBCA358ACAE7}" srcId="{7523F5D6-1772-4BD3-9AA9-24FA02CB3C69}" destId="{218E9486-66AE-43A0-B1AE-2098F3DF9E1B}" srcOrd="0" destOrd="0" parTransId="{F1044440-41F2-496D-B213-689E4D8B3E8D}" sibTransId="{AD99D930-AA27-4B27-845A-C78005668CFD}"/>
    <dgm:cxn modelId="{EA27A376-5557-47CA-8007-A84BCC997D5A}" type="presOf" srcId="{2998BF9F-1F39-46B5-A7D3-7F9A0698671F}" destId="{CD8E3EAE-7AE4-4BD7-BC83-5D43CC9900BD}" srcOrd="0" destOrd="0" presId="urn:microsoft.com/office/officeart/2005/8/layout/process4"/>
    <dgm:cxn modelId="{F1FCCBE0-A4CA-4D59-BC81-D8DC1878FD47}" type="presOf" srcId="{72AF7F27-1299-4542-BBDB-DD10FF849024}" destId="{F2F420B6-7A06-4E24-914C-263FEC5029E1}" srcOrd="1" destOrd="0" presId="urn:microsoft.com/office/officeart/2005/8/layout/process4"/>
    <dgm:cxn modelId="{1E56F28C-038D-463A-BB30-BD245F2732FD}" srcId="{F8D1712F-BA68-4F19-9B36-B572DC752A12}" destId="{24B05991-70DA-4F75-8F22-41499ACFA3A6}" srcOrd="1" destOrd="0" parTransId="{04239D84-684B-4E1F-8E77-7864186F47CA}" sibTransId="{A4808792-9B1E-4CF5-A932-4ABEFDC7E04A}"/>
    <dgm:cxn modelId="{339E34F3-B381-4940-A7B9-517FD0B5C58C}" srcId="{72AF7F27-1299-4542-BBDB-DD10FF849024}" destId="{ECFBFA7D-E65A-4D4D-9D42-3B48C840DC23}" srcOrd="0" destOrd="0" parTransId="{756BAEF4-0859-4F8B-A8BD-D6B1F5FBF882}" sibTransId="{3928FB3D-5EFA-43EC-A97A-1EBC8C50EEEF}"/>
    <dgm:cxn modelId="{5EAEFA69-53F8-471E-94AF-904E29A8FE9B}" type="presOf" srcId="{F8D1712F-BA68-4F19-9B36-B572DC752A12}" destId="{CACC1DC0-013B-4439-8A92-BCCAC750AB8E}" srcOrd="1" destOrd="0" presId="urn:microsoft.com/office/officeart/2005/8/layout/process4"/>
    <dgm:cxn modelId="{24DE10EE-A24A-455C-90BF-199CAB39D1E6}" type="presOf" srcId="{218E9486-66AE-43A0-B1AE-2098F3DF9E1B}" destId="{9128A10C-E8A5-4AA0-8B11-A2BDA1E81368}" srcOrd="1" destOrd="0" presId="urn:microsoft.com/office/officeart/2005/8/layout/process4"/>
    <dgm:cxn modelId="{3C4DD8A4-271C-4183-B00F-71C633392778}" srcId="{218E9486-66AE-43A0-B1AE-2098F3DF9E1B}" destId="{39791F23-2962-4371-8C0C-63C86CAF76E6}" srcOrd="0" destOrd="0" parTransId="{25FC3C59-82AB-49D7-A1B3-673B6CAE3A1A}" sibTransId="{0A75A20A-EDB3-4CEA-8F9C-78B36FF1477A}"/>
    <dgm:cxn modelId="{9DF60FD0-7EC0-47BC-A241-A6E823B31414}" srcId="{F8D1712F-BA68-4F19-9B36-B572DC752A12}" destId="{2998BF9F-1F39-46B5-A7D3-7F9A0698671F}" srcOrd="0" destOrd="0" parTransId="{B6450F4C-4479-4BF3-9C55-9E0A75E719BD}" sibTransId="{51F5C0E0-6913-4236-89C7-AB176E1F2E48}"/>
    <dgm:cxn modelId="{F13858F0-EF1E-4447-BE56-626A6971CBCC}" type="presOf" srcId="{24B05991-70DA-4F75-8F22-41499ACFA3A6}" destId="{D477F18F-F59E-4723-A468-0E50C0D1E4C6}" srcOrd="0" destOrd="0" presId="urn:microsoft.com/office/officeart/2005/8/layout/process4"/>
    <dgm:cxn modelId="{86996A6C-2ABF-4753-8FE6-7BF2B39677D2}" type="presOf" srcId="{E2553E35-31D7-42C3-A874-F19A3489CE9C}" destId="{F2E439E9-957B-423F-B99B-210FEA40DE0A}" srcOrd="0" destOrd="0" presId="urn:microsoft.com/office/officeart/2005/8/layout/process4"/>
    <dgm:cxn modelId="{F945CA8A-729E-4193-BD53-0D8BFE55169F}" type="presOf" srcId="{7523F5D6-1772-4BD3-9AA9-24FA02CB3C69}" destId="{3595D08C-39CE-404C-8DE3-4CD8CBEA187E}" srcOrd="0" destOrd="0" presId="urn:microsoft.com/office/officeart/2005/8/layout/process4"/>
    <dgm:cxn modelId="{1C55C38E-6A21-4A75-8FBF-C718B43D710C}" type="presOf" srcId="{39791F23-2962-4371-8C0C-63C86CAF76E6}" destId="{253143C1-D746-464A-9494-C2599D2C6FF0}" srcOrd="0" destOrd="0" presId="urn:microsoft.com/office/officeart/2005/8/layout/process4"/>
    <dgm:cxn modelId="{4E0FFF9E-0454-4EC7-9AC8-FD9CDACF44EB}" type="presParOf" srcId="{3595D08C-39CE-404C-8DE3-4CD8CBEA187E}" destId="{5F4EC234-352C-46D6-ABDE-F0F63DA2E0CB}" srcOrd="0" destOrd="0" presId="urn:microsoft.com/office/officeart/2005/8/layout/process4"/>
    <dgm:cxn modelId="{8ECC8ED6-C951-4318-9FF6-431F637586D3}" type="presParOf" srcId="{5F4EC234-352C-46D6-ABDE-F0F63DA2E0CB}" destId="{735DEB18-F5DC-4B4D-9284-E7FB3DBF73F9}" srcOrd="0" destOrd="0" presId="urn:microsoft.com/office/officeart/2005/8/layout/process4"/>
    <dgm:cxn modelId="{700500AB-1FCA-440E-B372-1F859C013AAA}" type="presParOf" srcId="{5F4EC234-352C-46D6-ABDE-F0F63DA2E0CB}" destId="{CACC1DC0-013B-4439-8A92-BCCAC750AB8E}" srcOrd="1" destOrd="0" presId="urn:microsoft.com/office/officeart/2005/8/layout/process4"/>
    <dgm:cxn modelId="{46AA95CF-E196-4B9D-929B-568614FA9E64}" type="presParOf" srcId="{5F4EC234-352C-46D6-ABDE-F0F63DA2E0CB}" destId="{4CCFF663-17F8-47D3-82DC-ADD6E4F265E5}" srcOrd="2" destOrd="0" presId="urn:microsoft.com/office/officeart/2005/8/layout/process4"/>
    <dgm:cxn modelId="{1B3DCFC3-108C-4CB9-AE3F-D45D5F36619F}" type="presParOf" srcId="{4CCFF663-17F8-47D3-82DC-ADD6E4F265E5}" destId="{CD8E3EAE-7AE4-4BD7-BC83-5D43CC9900BD}" srcOrd="0" destOrd="0" presId="urn:microsoft.com/office/officeart/2005/8/layout/process4"/>
    <dgm:cxn modelId="{24531395-1505-4286-A8C2-AEB0BAC51B34}" type="presParOf" srcId="{4CCFF663-17F8-47D3-82DC-ADD6E4F265E5}" destId="{D477F18F-F59E-4723-A468-0E50C0D1E4C6}" srcOrd="1" destOrd="0" presId="urn:microsoft.com/office/officeart/2005/8/layout/process4"/>
    <dgm:cxn modelId="{A9A0C15D-BD2F-4ADB-8A10-F026ABE6DDA1}" type="presParOf" srcId="{3595D08C-39CE-404C-8DE3-4CD8CBEA187E}" destId="{026A5BB3-E1EE-41A6-A337-AE2DC69C7A00}" srcOrd="1" destOrd="0" presId="urn:microsoft.com/office/officeart/2005/8/layout/process4"/>
    <dgm:cxn modelId="{692D51D3-63C0-492A-820F-3B414A907610}" type="presParOf" srcId="{3595D08C-39CE-404C-8DE3-4CD8CBEA187E}" destId="{CB9E75F4-545D-4E0C-AA81-8AB8A443C938}" srcOrd="2" destOrd="0" presId="urn:microsoft.com/office/officeart/2005/8/layout/process4"/>
    <dgm:cxn modelId="{090CB429-4CD8-4A35-A41F-4D263EA8659F}" type="presParOf" srcId="{CB9E75F4-545D-4E0C-AA81-8AB8A443C938}" destId="{E3D123A4-F9E2-4AF9-9CCC-692794494D07}" srcOrd="0" destOrd="0" presId="urn:microsoft.com/office/officeart/2005/8/layout/process4"/>
    <dgm:cxn modelId="{72C7D6CF-9918-4E77-A103-93ACEA247039}" type="presParOf" srcId="{CB9E75F4-545D-4E0C-AA81-8AB8A443C938}" destId="{F2F420B6-7A06-4E24-914C-263FEC5029E1}" srcOrd="1" destOrd="0" presId="urn:microsoft.com/office/officeart/2005/8/layout/process4"/>
    <dgm:cxn modelId="{6CB569FD-EEE9-4870-AD02-DAD2D206A2B9}" type="presParOf" srcId="{CB9E75F4-545D-4E0C-AA81-8AB8A443C938}" destId="{F636C43C-51FD-45CF-9C7D-C8EFA5BE880C}" srcOrd="2" destOrd="0" presId="urn:microsoft.com/office/officeart/2005/8/layout/process4"/>
    <dgm:cxn modelId="{E79E9AB5-A244-4FC0-8349-FE2EBE7A6875}" type="presParOf" srcId="{F636C43C-51FD-45CF-9C7D-C8EFA5BE880C}" destId="{B0B8646F-DB42-42F6-AA09-C433B0316615}" srcOrd="0" destOrd="0" presId="urn:microsoft.com/office/officeart/2005/8/layout/process4"/>
    <dgm:cxn modelId="{D16C3A17-2E04-460D-B7DD-38004D4ADD52}" type="presParOf" srcId="{F636C43C-51FD-45CF-9C7D-C8EFA5BE880C}" destId="{F2E439E9-957B-423F-B99B-210FEA40DE0A}" srcOrd="1" destOrd="0" presId="urn:microsoft.com/office/officeart/2005/8/layout/process4"/>
    <dgm:cxn modelId="{96509BAC-CFB8-47A2-9CFC-E2E2491D4A4B}" type="presParOf" srcId="{3595D08C-39CE-404C-8DE3-4CD8CBEA187E}" destId="{DA067864-CBB1-4170-BADF-DCC210866E3C}" srcOrd="3" destOrd="0" presId="urn:microsoft.com/office/officeart/2005/8/layout/process4"/>
    <dgm:cxn modelId="{9361136E-524A-4966-89AD-BBD84D53C9A9}" type="presParOf" srcId="{3595D08C-39CE-404C-8DE3-4CD8CBEA187E}" destId="{6D06C995-E6DC-4F36-AC92-EDBB8301AB51}" srcOrd="4" destOrd="0" presId="urn:microsoft.com/office/officeart/2005/8/layout/process4"/>
    <dgm:cxn modelId="{C4B0E9E0-C95B-4684-A07D-023637D33E1B}" type="presParOf" srcId="{6D06C995-E6DC-4F36-AC92-EDBB8301AB51}" destId="{74BA7FCC-8E05-4592-8DB4-8E6AE0932C6D}" srcOrd="0" destOrd="0" presId="urn:microsoft.com/office/officeart/2005/8/layout/process4"/>
    <dgm:cxn modelId="{267C3DFF-992A-441F-AF2F-C386F80045FA}" type="presParOf" srcId="{6D06C995-E6DC-4F36-AC92-EDBB8301AB51}" destId="{9128A10C-E8A5-4AA0-8B11-A2BDA1E81368}" srcOrd="1" destOrd="0" presId="urn:microsoft.com/office/officeart/2005/8/layout/process4"/>
    <dgm:cxn modelId="{C7314BBA-E692-4E9E-9AEF-0805D02997F7}" type="presParOf" srcId="{6D06C995-E6DC-4F36-AC92-EDBB8301AB51}" destId="{ED110DF8-14DF-4E45-9AED-173624ED3F27}" srcOrd="2" destOrd="0" presId="urn:microsoft.com/office/officeart/2005/8/layout/process4"/>
    <dgm:cxn modelId="{4C9F00C1-E390-4BA5-9D27-25CE59ABB01D}" type="presParOf" srcId="{ED110DF8-14DF-4E45-9AED-173624ED3F27}" destId="{253143C1-D746-464A-9494-C2599D2C6FF0}" srcOrd="0" destOrd="0" presId="urn:microsoft.com/office/officeart/2005/8/layout/process4"/>
    <dgm:cxn modelId="{333A8708-0EA6-4BE2-8570-1AE28CFB7C3C}" type="presParOf" srcId="{ED110DF8-14DF-4E45-9AED-173624ED3F27}" destId="{D6B99006-FD67-4682-B09F-C37C02DFB27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E922EA-FD61-41ED-BF26-E0F0F9A383B6}" type="doc">
      <dgm:prSet loTypeId="urn:microsoft.com/office/officeart/2005/8/layout/venn3#1" loCatId="relationship" qsTypeId="urn:microsoft.com/office/officeart/2005/8/quickstyle/simple3" qsCatId="simple" csTypeId="urn:microsoft.com/office/officeart/2005/8/colors/accent1_3#1" csCatId="accent6" phldr="1"/>
      <dgm:spPr/>
      <dgm:t>
        <a:bodyPr/>
        <a:lstStyle/>
        <a:p>
          <a:endParaRPr lang="ru-RU"/>
        </a:p>
      </dgm:t>
    </dgm:pt>
    <dgm:pt modelId="{FB30FAD5-A505-472C-9843-9A89F800947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март 1985 - январь 1987 ускорение социализма 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E3900F04-2221-4A65-8507-D2D23FD89533}" type="parTrans" cxnId="{F7380B08-24CF-4C7E-8AA4-D47BDEFE16D1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1F722DE4-C779-4CDE-B8B6-2DD44986F312}" type="sibTrans" cxnId="{F7380B08-24CF-4C7E-8AA4-D47BDEFE16D1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5DDDEA3F-06EA-400F-9A46-A49EB83EADC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январь 1987 - июнь 1989 демократия и гласность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0D10926D-207D-4FF3-9D48-C3FD25220D03}" type="parTrans" cxnId="{8279C06C-C2A6-49B3-8168-D628036E7711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406BDB29-2C17-450D-8248-DDF18C8AB9A9}" type="sibTrans" cxnId="{8279C06C-C2A6-49B3-8168-D628036E7711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61E42AD9-C397-4FA4-BF0B-68DDD4A6F48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июнь 1989 - сентябрь 1991 разброд и шатания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3C1A47F2-EE45-41C5-A577-5017AFE0F18B}" type="parTrans" cxnId="{AB9EED4F-3F08-4D7C-A46B-9815337D6CB3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D6B9C9FC-EE4A-4F8F-B068-A418DB4379AE}" type="sibTrans" cxnId="{AB9EED4F-3F08-4D7C-A46B-9815337D6CB3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5F19AA49-3CE0-462D-B866-A06BDD7E001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сентябрь - декабрь 1991 крах мировой социалистической системы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AF859587-1498-49EA-B1A3-0FC9D053A739}" type="parTrans" cxnId="{B9DAC280-C93D-44BD-AA28-278C1C1B8464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2D7AD0D3-B9D9-4A39-976A-5802B683402F}" type="sibTrans" cxnId="{B9DAC280-C93D-44BD-AA28-278C1C1B8464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74F4E1ED-4160-437E-96DA-D0853756D8EA}" type="pres">
      <dgm:prSet presAssocID="{A1E922EA-FD61-41ED-BF26-E0F0F9A383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198664-5BE3-4997-8950-4B3896020625}" type="pres">
      <dgm:prSet presAssocID="{FB30FAD5-A505-472C-9843-9A89F8009479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53F27-2B62-4316-A894-B7C657446E94}" type="pres">
      <dgm:prSet presAssocID="{1F722DE4-C779-4CDE-B8B6-2DD44986F312}" presName="space" presStyleCnt="0"/>
      <dgm:spPr/>
      <dgm:t>
        <a:bodyPr/>
        <a:lstStyle/>
        <a:p>
          <a:endParaRPr lang="ru-RU"/>
        </a:p>
      </dgm:t>
    </dgm:pt>
    <dgm:pt modelId="{F9AA958F-65C2-4008-9D11-16293C5ACAC2}" type="pres">
      <dgm:prSet presAssocID="{5DDDEA3F-06EA-400F-9A46-A49EB83EADC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85A23-A405-46A4-B3F9-BA94CA2F6EC5}" type="pres">
      <dgm:prSet presAssocID="{406BDB29-2C17-450D-8248-DDF18C8AB9A9}" presName="space" presStyleCnt="0"/>
      <dgm:spPr/>
      <dgm:t>
        <a:bodyPr/>
        <a:lstStyle/>
        <a:p>
          <a:endParaRPr lang="ru-RU"/>
        </a:p>
      </dgm:t>
    </dgm:pt>
    <dgm:pt modelId="{63DA540A-6CAD-4C6E-B098-06B823395220}" type="pres">
      <dgm:prSet presAssocID="{61E42AD9-C397-4FA4-BF0B-68DDD4A6F486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811E8-C571-4EDB-9DD3-3E6DAD1361BB}" type="pres">
      <dgm:prSet presAssocID="{D6B9C9FC-EE4A-4F8F-B068-A418DB4379AE}" presName="space" presStyleCnt="0"/>
      <dgm:spPr/>
      <dgm:t>
        <a:bodyPr/>
        <a:lstStyle/>
        <a:p>
          <a:endParaRPr lang="ru-RU"/>
        </a:p>
      </dgm:t>
    </dgm:pt>
    <dgm:pt modelId="{830FF6A9-57FE-47D3-BA86-FC3C7306A920}" type="pres">
      <dgm:prSet presAssocID="{5F19AA49-3CE0-462D-B866-A06BDD7E001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9EED4F-3F08-4D7C-A46B-9815337D6CB3}" srcId="{A1E922EA-FD61-41ED-BF26-E0F0F9A383B6}" destId="{61E42AD9-C397-4FA4-BF0B-68DDD4A6F486}" srcOrd="2" destOrd="0" parTransId="{3C1A47F2-EE45-41C5-A577-5017AFE0F18B}" sibTransId="{D6B9C9FC-EE4A-4F8F-B068-A418DB4379AE}"/>
    <dgm:cxn modelId="{F7380B08-24CF-4C7E-8AA4-D47BDEFE16D1}" srcId="{A1E922EA-FD61-41ED-BF26-E0F0F9A383B6}" destId="{FB30FAD5-A505-472C-9843-9A89F8009479}" srcOrd="0" destOrd="0" parTransId="{E3900F04-2221-4A65-8507-D2D23FD89533}" sibTransId="{1F722DE4-C779-4CDE-B8B6-2DD44986F312}"/>
    <dgm:cxn modelId="{1956380C-8A4E-40D4-82C7-3BAD442AFEA0}" type="presOf" srcId="{5DDDEA3F-06EA-400F-9A46-A49EB83EADC8}" destId="{F9AA958F-65C2-4008-9D11-16293C5ACAC2}" srcOrd="0" destOrd="0" presId="urn:microsoft.com/office/officeart/2005/8/layout/venn3#1"/>
    <dgm:cxn modelId="{BB079AE0-C413-4D35-BA8B-6E919A3A95EE}" type="presOf" srcId="{A1E922EA-FD61-41ED-BF26-E0F0F9A383B6}" destId="{74F4E1ED-4160-437E-96DA-D0853756D8EA}" srcOrd="0" destOrd="0" presId="urn:microsoft.com/office/officeart/2005/8/layout/venn3#1"/>
    <dgm:cxn modelId="{E4A58F2E-F579-42B7-8E5B-2556FD8A58DB}" type="presOf" srcId="{61E42AD9-C397-4FA4-BF0B-68DDD4A6F486}" destId="{63DA540A-6CAD-4C6E-B098-06B823395220}" srcOrd="0" destOrd="0" presId="urn:microsoft.com/office/officeart/2005/8/layout/venn3#1"/>
    <dgm:cxn modelId="{B9DAC280-C93D-44BD-AA28-278C1C1B8464}" srcId="{A1E922EA-FD61-41ED-BF26-E0F0F9A383B6}" destId="{5F19AA49-3CE0-462D-B866-A06BDD7E001B}" srcOrd="3" destOrd="0" parTransId="{AF859587-1498-49EA-B1A3-0FC9D053A739}" sibTransId="{2D7AD0D3-B9D9-4A39-976A-5802B683402F}"/>
    <dgm:cxn modelId="{8279C06C-C2A6-49B3-8168-D628036E7711}" srcId="{A1E922EA-FD61-41ED-BF26-E0F0F9A383B6}" destId="{5DDDEA3F-06EA-400F-9A46-A49EB83EADC8}" srcOrd="1" destOrd="0" parTransId="{0D10926D-207D-4FF3-9D48-C3FD25220D03}" sibTransId="{406BDB29-2C17-450D-8248-DDF18C8AB9A9}"/>
    <dgm:cxn modelId="{1192FDDF-A2DE-4EEE-A970-C6FA4C156BE0}" type="presOf" srcId="{5F19AA49-3CE0-462D-B866-A06BDD7E001B}" destId="{830FF6A9-57FE-47D3-BA86-FC3C7306A920}" srcOrd="0" destOrd="0" presId="urn:microsoft.com/office/officeart/2005/8/layout/venn3#1"/>
    <dgm:cxn modelId="{0DBB883F-8A03-4775-8D39-FEF60E22EF8C}" type="presOf" srcId="{FB30FAD5-A505-472C-9843-9A89F8009479}" destId="{C4198664-5BE3-4997-8950-4B3896020625}" srcOrd="0" destOrd="0" presId="urn:microsoft.com/office/officeart/2005/8/layout/venn3#1"/>
    <dgm:cxn modelId="{9F9EF852-2ACE-4EB4-939E-6A85C1F90981}" type="presParOf" srcId="{74F4E1ED-4160-437E-96DA-D0853756D8EA}" destId="{C4198664-5BE3-4997-8950-4B3896020625}" srcOrd="0" destOrd="0" presId="urn:microsoft.com/office/officeart/2005/8/layout/venn3#1"/>
    <dgm:cxn modelId="{ED0C3282-4A27-4844-9880-AAE99601F2BB}" type="presParOf" srcId="{74F4E1ED-4160-437E-96DA-D0853756D8EA}" destId="{4B653F27-2B62-4316-A894-B7C657446E94}" srcOrd="1" destOrd="0" presId="urn:microsoft.com/office/officeart/2005/8/layout/venn3#1"/>
    <dgm:cxn modelId="{FCB60909-E91E-45A5-8AEF-DDB60D1E2F81}" type="presParOf" srcId="{74F4E1ED-4160-437E-96DA-D0853756D8EA}" destId="{F9AA958F-65C2-4008-9D11-16293C5ACAC2}" srcOrd="2" destOrd="0" presId="urn:microsoft.com/office/officeart/2005/8/layout/venn3#1"/>
    <dgm:cxn modelId="{5415690B-03C6-4B0A-AEFC-75F58162266D}" type="presParOf" srcId="{74F4E1ED-4160-437E-96DA-D0853756D8EA}" destId="{47785A23-A405-46A4-B3F9-BA94CA2F6EC5}" srcOrd="3" destOrd="0" presId="urn:microsoft.com/office/officeart/2005/8/layout/venn3#1"/>
    <dgm:cxn modelId="{3B3FC9B7-5B9C-4E43-9DB0-60138FF61E45}" type="presParOf" srcId="{74F4E1ED-4160-437E-96DA-D0853756D8EA}" destId="{63DA540A-6CAD-4C6E-B098-06B823395220}" srcOrd="4" destOrd="0" presId="urn:microsoft.com/office/officeart/2005/8/layout/venn3#1"/>
    <dgm:cxn modelId="{BC2AFBBB-AF40-4FA9-AA84-EEC61C8FC13C}" type="presParOf" srcId="{74F4E1ED-4160-437E-96DA-D0853756D8EA}" destId="{637811E8-C571-4EDB-9DD3-3E6DAD1361BB}" srcOrd="5" destOrd="0" presId="urn:microsoft.com/office/officeart/2005/8/layout/venn3#1"/>
    <dgm:cxn modelId="{1D8D9AE3-5F23-46FD-A154-9715DA596F5A}" type="presParOf" srcId="{74F4E1ED-4160-437E-96DA-D0853756D8EA}" destId="{830FF6A9-57FE-47D3-BA86-FC3C7306A920}" srcOrd="6" destOrd="0" presId="urn:microsoft.com/office/officeart/2005/8/layout/venn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D3F0E-9911-4A53-BF5E-61109A9F2DA4}">
      <dsp:nvSpPr>
        <dsp:cNvPr id="0" name=""/>
        <dsp:cNvSpPr/>
      </dsp:nvSpPr>
      <dsp:spPr>
        <a:xfrm>
          <a:off x="6304004" y="3235348"/>
          <a:ext cx="91440" cy="602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294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DB849-1D5D-4688-8025-769B62D52DA8}">
      <dsp:nvSpPr>
        <dsp:cNvPr id="0" name=""/>
        <dsp:cNvSpPr/>
      </dsp:nvSpPr>
      <dsp:spPr>
        <a:xfrm>
          <a:off x="4431924" y="1318016"/>
          <a:ext cx="1917799" cy="602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445"/>
              </a:lnTo>
              <a:lnTo>
                <a:pt x="1917799" y="410445"/>
              </a:lnTo>
              <a:lnTo>
                <a:pt x="1917799" y="602294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7B869-A7DB-40C5-9CA8-0A0DC6F45FAF}">
      <dsp:nvSpPr>
        <dsp:cNvPr id="0" name=""/>
        <dsp:cNvSpPr/>
      </dsp:nvSpPr>
      <dsp:spPr>
        <a:xfrm>
          <a:off x="2514125" y="3235348"/>
          <a:ext cx="1265565" cy="602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445"/>
              </a:lnTo>
              <a:lnTo>
                <a:pt x="1265565" y="410445"/>
              </a:lnTo>
              <a:lnTo>
                <a:pt x="1265565" y="602294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6301C-44FA-4295-8151-4154B82F9BCF}">
      <dsp:nvSpPr>
        <dsp:cNvPr id="0" name=""/>
        <dsp:cNvSpPr/>
      </dsp:nvSpPr>
      <dsp:spPr>
        <a:xfrm>
          <a:off x="1248559" y="3235348"/>
          <a:ext cx="1265565" cy="602294"/>
        </a:xfrm>
        <a:custGeom>
          <a:avLst/>
          <a:gdLst/>
          <a:ahLst/>
          <a:cxnLst/>
          <a:rect l="0" t="0" r="0" b="0"/>
          <a:pathLst>
            <a:path>
              <a:moveTo>
                <a:pt x="1265565" y="0"/>
              </a:moveTo>
              <a:lnTo>
                <a:pt x="1265565" y="410445"/>
              </a:lnTo>
              <a:lnTo>
                <a:pt x="0" y="410445"/>
              </a:lnTo>
              <a:lnTo>
                <a:pt x="0" y="602294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0F541-F0DD-4499-BD97-B3F56AE250CF}">
      <dsp:nvSpPr>
        <dsp:cNvPr id="0" name=""/>
        <dsp:cNvSpPr/>
      </dsp:nvSpPr>
      <dsp:spPr>
        <a:xfrm>
          <a:off x="2514125" y="1318016"/>
          <a:ext cx="1917799" cy="602294"/>
        </a:xfrm>
        <a:custGeom>
          <a:avLst/>
          <a:gdLst/>
          <a:ahLst/>
          <a:cxnLst/>
          <a:rect l="0" t="0" r="0" b="0"/>
          <a:pathLst>
            <a:path>
              <a:moveTo>
                <a:pt x="1917799" y="0"/>
              </a:moveTo>
              <a:lnTo>
                <a:pt x="1917799" y="410445"/>
              </a:lnTo>
              <a:lnTo>
                <a:pt x="0" y="410445"/>
              </a:lnTo>
              <a:lnTo>
                <a:pt x="0" y="602294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0F142-973E-4098-9BC3-D0E07C4B55B6}">
      <dsp:nvSpPr>
        <dsp:cNvPr id="0" name=""/>
        <dsp:cNvSpPr/>
      </dsp:nvSpPr>
      <dsp:spPr>
        <a:xfrm>
          <a:off x="3396461" y="2978"/>
          <a:ext cx="2070925" cy="1315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98C484-1345-45C4-8CF1-B7DC84767962}">
      <dsp:nvSpPr>
        <dsp:cNvPr id="0" name=""/>
        <dsp:cNvSpPr/>
      </dsp:nvSpPr>
      <dsp:spPr>
        <a:xfrm>
          <a:off x="3626564" y="221576"/>
          <a:ext cx="2070925" cy="131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Командно-административная система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665080" y="260092"/>
        <a:ext cx="1993893" cy="1238005"/>
      </dsp:txXfrm>
    </dsp:sp>
    <dsp:sp modelId="{3E62F314-73C7-463F-B80F-DC506862654A}">
      <dsp:nvSpPr>
        <dsp:cNvPr id="0" name=""/>
        <dsp:cNvSpPr/>
      </dsp:nvSpPr>
      <dsp:spPr>
        <a:xfrm>
          <a:off x="1478662" y="1920310"/>
          <a:ext cx="2070925" cy="1315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891CFA-9EBB-47E5-B6B7-2BFC3D0ECED4}">
      <dsp:nvSpPr>
        <dsp:cNvPr id="0" name=""/>
        <dsp:cNvSpPr/>
      </dsp:nvSpPr>
      <dsp:spPr>
        <a:xfrm>
          <a:off x="1708765" y="2138907"/>
          <a:ext cx="2070925" cy="131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Критика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М. </a:t>
          </a:r>
          <a:r>
            <a:rPr lang="ru-RU" sz="1800" b="0" i="0" kern="1200" dirty="0" err="1" smtClean="0">
              <a:latin typeface="Arial Narrow" panose="020B0606020202030204" pitchFamily="34" charset="0"/>
            </a:rPr>
            <a:t>Ауэзов</a:t>
          </a:r>
          <a:endParaRPr lang="ru-RU" sz="1800" b="0" i="0" kern="1200" dirty="0" smtClean="0">
            <a:latin typeface="Arial Narrow" panose="020B060602020203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А. </a:t>
          </a:r>
          <a:r>
            <a:rPr lang="ru-RU" sz="1800" kern="1200" dirty="0" err="1" smtClean="0">
              <a:latin typeface="Arial Narrow" panose="020B0606020202030204" pitchFamily="34" charset="0"/>
            </a:rPr>
            <a:t>Маргулан</a:t>
          </a:r>
          <a:r>
            <a:rPr lang="ru-RU" sz="1800" kern="1200" dirty="0" smtClean="0">
              <a:latin typeface="Arial Narrow" panose="020B0606020202030204" pitchFamily="34" charset="0"/>
            </a:rPr>
            <a:t> </a:t>
          </a:r>
          <a:r>
            <a:rPr lang="ru-RU" sz="1800" b="0" i="0" kern="1200" dirty="0" smtClean="0">
              <a:latin typeface="Arial Narrow" panose="020B0606020202030204" pitchFamily="34" charset="0"/>
            </a:rPr>
            <a:t>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Е. </a:t>
          </a:r>
          <a:r>
            <a:rPr lang="ru-RU" sz="1800" b="0" i="0" kern="1200" dirty="0" err="1" smtClean="0">
              <a:latin typeface="Arial Narrow" panose="020B0606020202030204" pitchFamily="34" charset="0"/>
            </a:rPr>
            <a:t>Бекмаханов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1747281" y="2177423"/>
        <a:ext cx="1993893" cy="1238005"/>
      </dsp:txXfrm>
    </dsp:sp>
    <dsp:sp modelId="{9A98E790-56A8-4795-BFF9-8A8CFE16B674}">
      <dsp:nvSpPr>
        <dsp:cNvPr id="0" name=""/>
        <dsp:cNvSpPr/>
      </dsp:nvSpPr>
      <dsp:spPr>
        <a:xfrm>
          <a:off x="213096" y="3837642"/>
          <a:ext cx="2070925" cy="1315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A8D826-52EF-454A-8924-D1BAA03F9056}">
      <dsp:nvSpPr>
        <dsp:cNvPr id="0" name=""/>
        <dsp:cNvSpPr/>
      </dsp:nvSpPr>
      <dsp:spPr>
        <a:xfrm>
          <a:off x="443199" y="4056239"/>
          <a:ext cx="2070925" cy="131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1947 - отмена карточной системы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481715" y="4094755"/>
        <a:ext cx="1993893" cy="1238005"/>
      </dsp:txXfrm>
    </dsp:sp>
    <dsp:sp modelId="{0D504B20-2DF5-4F1C-A4DD-0A10D3ED950F}">
      <dsp:nvSpPr>
        <dsp:cNvPr id="0" name=""/>
        <dsp:cNvSpPr/>
      </dsp:nvSpPr>
      <dsp:spPr>
        <a:xfrm>
          <a:off x="2744227" y="3837642"/>
          <a:ext cx="2070925" cy="1315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7E4C14-1274-436D-94A4-869E5E8E9170}">
      <dsp:nvSpPr>
        <dsp:cNvPr id="0" name=""/>
        <dsp:cNvSpPr/>
      </dsp:nvSpPr>
      <dsp:spPr>
        <a:xfrm>
          <a:off x="2974330" y="4056239"/>
          <a:ext cx="2070925" cy="131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1947 - массовая организация совхозов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012846" y="4094755"/>
        <a:ext cx="1993893" cy="1238005"/>
      </dsp:txXfrm>
    </dsp:sp>
    <dsp:sp modelId="{2E8C7DCE-6B21-4BB1-992B-D57B5A1AD0E0}">
      <dsp:nvSpPr>
        <dsp:cNvPr id="0" name=""/>
        <dsp:cNvSpPr/>
      </dsp:nvSpPr>
      <dsp:spPr>
        <a:xfrm>
          <a:off x="5314261" y="1920310"/>
          <a:ext cx="2070925" cy="1315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8CB1AC-E61E-4991-8198-8FC674BBC1F1}">
      <dsp:nvSpPr>
        <dsp:cNvPr id="0" name=""/>
        <dsp:cNvSpPr/>
      </dsp:nvSpPr>
      <dsp:spPr>
        <a:xfrm>
          <a:off x="5544364" y="2138907"/>
          <a:ext cx="2070925" cy="131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1946 – создание Академии наук Казахской ССР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5582880" y="2177423"/>
        <a:ext cx="1993893" cy="1238005"/>
      </dsp:txXfrm>
    </dsp:sp>
    <dsp:sp modelId="{19CB5FD8-9A3A-4085-A8A4-2CB0556B0E1F}">
      <dsp:nvSpPr>
        <dsp:cNvPr id="0" name=""/>
        <dsp:cNvSpPr/>
      </dsp:nvSpPr>
      <dsp:spPr>
        <a:xfrm>
          <a:off x="5275359" y="3837642"/>
          <a:ext cx="2148730" cy="1315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D47EC5-1541-4E6A-A542-2F44CC6C15FC}">
      <dsp:nvSpPr>
        <dsp:cNvPr id="0" name=""/>
        <dsp:cNvSpPr/>
      </dsp:nvSpPr>
      <dsp:spPr>
        <a:xfrm>
          <a:off x="5505462" y="4056239"/>
          <a:ext cx="2148730" cy="131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1949 - ядерные испытания на Семипалатинском полигоне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5543978" y="4094755"/>
        <a:ext cx="2071698" cy="1238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03E4A-2CB1-4AE5-8410-36F8CC7DF8D3}">
      <dsp:nvSpPr>
        <dsp:cNvPr id="0" name=""/>
        <dsp:cNvSpPr/>
      </dsp:nvSpPr>
      <dsp:spPr>
        <a:xfrm>
          <a:off x="0" y="0"/>
          <a:ext cx="742526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945966-C8CE-4B35-A540-04A1C80A44C5}">
      <dsp:nvSpPr>
        <dsp:cNvPr id="0" name=""/>
        <dsp:cNvSpPr/>
      </dsp:nvSpPr>
      <dsp:spPr>
        <a:xfrm>
          <a:off x="0" y="0"/>
          <a:ext cx="1485053" cy="4521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 smtClean="0">
            <a:latin typeface="Arial Narrow" panose="020B0606020202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latin typeface="Arial Narrow" panose="020B0606020202030204" pitchFamily="34" charset="0"/>
            </a:rPr>
            <a:t>1954 - пленум ЦК КПСС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 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0" y="0"/>
        <a:ext cx="1485053" cy="4521641"/>
      </dsp:txXfrm>
    </dsp:sp>
    <dsp:sp modelId="{1A9876F6-7B7D-4D5B-91DF-1186ACEF38BD}">
      <dsp:nvSpPr>
        <dsp:cNvPr id="0" name=""/>
        <dsp:cNvSpPr/>
      </dsp:nvSpPr>
      <dsp:spPr>
        <a:xfrm>
          <a:off x="1596432" y="65241"/>
          <a:ext cx="5828834" cy="1304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постановление</a:t>
          </a:r>
          <a:r>
            <a:rPr lang="ru-RU" sz="1800" b="0" i="0" kern="1200" dirty="0" smtClean="0">
              <a:latin typeface="Arial Narrow" panose="020B0606020202030204" pitchFamily="34" charset="0"/>
            </a:rPr>
            <a:t> «О дальнейшем увеличении производства зерна в стране и об освоении целинных и залежных земель» 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smtClean="0">
              <a:latin typeface="Arial Narrow" panose="020B0606020202030204" pitchFamily="34" charset="0"/>
            </a:rPr>
            <a:t>Целинный </a:t>
          </a:r>
          <a:r>
            <a:rPr lang="ru-RU" sz="1800" b="1" i="0" kern="1200" dirty="0" smtClean="0">
              <a:latin typeface="Arial Narrow" panose="020B0606020202030204" pitchFamily="34" charset="0"/>
            </a:rPr>
            <a:t>край - </a:t>
          </a:r>
          <a:r>
            <a:rPr lang="ru-RU" sz="1800" b="0" i="0" kern="1200" dirty="0" smtClean="0">
              <a:latin typeface="Arial Narrow" panose="020B0606020202030204" pitchFamily="34" charset="0"/>
            </a:rPr>
            <a:t>Кокчетавская, Кустанайская, Павлодарская, Северо-Казахстанская и Целиноградская области 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1596432" y="65241"/>
        <a:ext cx="5828834" cy="1304829"/>
      </dsp:txXfrm>
    </dsp:sp>
    <dsp:sp modelId="{53AB6693-E06A-43FA-AEE2-87052DD82F6A}">
      <dsp:nvSpPr>
        <dsp:cNvPr id="0" name=""/>
        <dsp:cNvSpPr/>
      </dsp:nvSpPr>
      <dsp:spPr>
        <a:xfrm>
          <a:off x="1485053" y="1370070"/>
          <a:ext cx="5940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A9A719-8F7B-4072-AD6F-5B9D1C4DCA5C}">
      <dsp:nvSpPr>
        <dsp:cNvPr id="0" name=""/>
        <dsp:cNvSpPr/>
      </dsp:nvSpPr>
      <dsp:spPr>
        <a:xfrm>
          <a:off x="1596432" y="1511513"/>
          <a:ext cx="5828834" cy="1304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Результаты и успехи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увеличение производства зерна </a:t>
          </a:r>
          <a:endParaRPr lang="ru-RU" sz="1800" b="0" i="0" kern="1200" dirty="0" smtClean="0">
            <a:latin typeface="Arial Narrow" panose="020B0606020202030204" pitchFamily="34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развитие инфраструктуры и урбанизации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1596432" y="1511513"/>
        <a:ext cx="5828834" cy="1304829"/>
      </dsp:txXfrm>
    </dsp:sp>
    <dsp:sp modelId="{0C950D3B-230C-4202-A744-4313EDF5A920}">
      <dsp:nvSpPr>
        <dsp:cNvPr id="0" name=""/>
        <dsp:cNvSpPr/>
      </dsp:nvSpPr>
      <dsp:spPr>
        <a:xfrm>
          <a:off x="1485053" y="2683314"/>
          <a:ext cx="5940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717C3E-034A-4959-89BD-75C504DE0020}">
      <dsp:nvSpPr>
        <dsp:cNvPr id="0" name=""/>
        <dsp:cNvSpPr/>
      </dsp:nvSpPr>
      <dsp:spPr>
        <a:xfrm>
          <a:off x="1596432" y="2805382"/>
          <a:ext cx="5828834" cy="1644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Проблемы и последствия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нарушение кочевого хозяйства и пастбища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снижение удельного веса коренного населения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угроза функционирования казахского языка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нарушение экологического равновесия и ветровая эрозия</a:t>
          </a:r>
        </a:p>
      </dsp:txBody>
      <dsp:txXfrm>
        <a:off x="1596432" y="2805382"/>
        <a:ext cx="5828834" cy="1644893"/>
      </dsp:txXfrm>
    </dsp:sp>
    <dsp:sp modelId="{BD0B2A28-F007-4EC2-A19E-E8F765F8B5F5}">
      <dsp:nvSpPr>
        <dsp:cNvPr id="0" name=""/>
        <dsp:cNvSpPr/>
      </dsp:nvSpPr>
      <dsp:spPr>
        <a:xfrm>
          <a:off x="1485053" y="4450275"/>
          <a:ext cx="5940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C1DC0-013B-4439-8A92-BCCAC750AB8E}">
      <dsp:nvSpPr>
        <dsp:cNvPr id="0" name=""/>
        <dsp:cNvSpPr/>
      </dsp:nvSpPr>
      <dsp:spPr>
        <a:xfrm>
          <a:off x="0" y="3524438"/>
          <a:ext cx="7781132" cy="1156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smtClean="0">
              <a:latin typeface="Arial Narrow" panose="020B0606020202030204" pitchFamily="34" charset="0"/>
            </a:rPr>
            <a:t>Идеология и национальная политика КПСС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3524438"/>
        <a:ext cx="7781132" cy="624671"/>
      </dsp:txXfrm>
    </dsp:sp>
    <dsp:sp modelId="{CD8E3EAE-7AE4-4BD7-BC83-5D43CC9900BD}">
      <dsp:nvSpPr>
        <dsp:cNvPr id="0" name=""/>
        <dsp:cNvSpPr/>
      </dsp:nvSpPr>
      <dsp:spPr>
        <a:xfrm>
          <a:off x="0" y="4125974"/>
          <a:ext cx="3890566" cy="5321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деятельность организации «Жастулпар»  книга О. Сулейменова «Аз и Я»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4125974"/>
        <a:ext cx="3890566" cy="532127"/>
      </dsp:txXfrm>
    </dsp:sp>
    <dsp:sp modelId="{D477F18F-F59E-4723-A468-0E50C0D1E4C6}">
      <dsp:nvSpPr>
        <dsp:cNvPr id="0" name=""/>
        <dsp:cNvSpPr/>
      </dsp:nvSpPr>
      <dsp:spPr>
        <a:xfrm>
          <a:off x="3890566" y="4125974"/>
          <a:ext cx="3890566" cy="5321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 1979 протесты в Целинограде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кризис национальной политики КПСС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890566" y="4125974"/>
        <a:ext cx="3890566" cy="532127"/>
      </dsp:txXfrm>
    </dsp:sp>
    <dsp:sp modelId="{F2F420B6-7A06-4E24-914C-263FEC5029E1}">
      <dsp:nvSpPr>
        <dsp:cNvPr id="0" name=""/>
        <dsp:cNvSpPr/>
      </dsp:nvSpPr>
      <dsp:spPr>
        <a:xfrm rot="10800000">
          <a:off x="0" y="1762633"/>
          <a:ext cx="7781132" cy="177915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smtClean="0">
              <a:latin typeface="Arial Narrow" panose="020B0606020202030204" pitchFamily="34" charset="0"/>
            </a:rPr>
            <a:t>Экономическое развитие </a:t>
          </a:r>
          <a:endParaRPr lang="ru-RU" sz="1800" kern="1200" dirty="0">
            <a:latin typeface="Arial Narrow" panose="020B0606020202030204" pitchFamily="34" charset="0"/>
          </a:endParaRPr>
        </a:p>
      </dsp:txBody>
      <dsp:txXfrm rot="-10800000">
        <a:off x="0" y="1762633"/>
        <a:ext cx="7781132" cy="624484"/>
      </dsp:txXfrm>
    </dsp:sp>
    <dsp:sp modelId="{B0B8646F-DB42-42F6-AA09-C433B0316615}">
      <dsp:nvSpPr>
        <dsp:cNvPr id="0" name=""/>
        <dsp:cNvSpPr/>
      </dsp:nvSpPr>
      <dsp:spPr>
        <a:xfrm>
          <a:off x="0" y="2387117"/>
          <a:ext cx="3890566" cy="5319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1965 хозяйственная реформа, отраслевой принцип управления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2387117"/>
        <a:ext cx="3890566" cy="531968"/>
      </dsp:txXfrm>
    </dsp:sp>
    <dsp:sp modelId="{F2E439E9-957B-423F-B99B-210FEA40DE0A}">
      <dsp:nvSpPr>
        <dsp:cNvPr id="0" name=""/>
        <dsp:cNvSpPr/>
      </dsp:nvSpPr>
      <dsp:spPr>
        <a:xfrm>
          <a:off x="3890566" y="2387117"/>
          <a:ext cx="3890566" cy="5319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1965 первая нефть из месторождения Новый Узень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890566" y="2387117"/>
        <a:ext cx="3890566" cy="531968"/>
      </dsp:txXfrm>
    </dsp:sp>
    <dsp:sp modelId="{9128A10C-E8A5-4AA0-8B11-A2BDA1E81368}">
      <dsp:nvSpPr>
        <dsp:cNvPr id="0" name=""/>
        <dsp:cNvSpPr/>
      </dsp:nvSpPr>
      <dsp:spPr>
        <a:xfrm rot="10800000">
          <a:off x="0" y="0"/>
          <a:ext cx="7781132" cy="177915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smtClean="0">
              <a:latin typeface="Arial Narrow" panose="020B0606020202030204" pitchFamily="34" charset="0"/>
            </a:rPr>
            <a:t>Общественно-политическая жизнь</a:t>
          </a:r>
          <a:endParaRPr lang="ru-RU" sz="1800" kern="1200" dirty="0">
            <a:latin typeface="Arial Narrow" panose="020B0606020202030204" pitchFamily="34" charset="0"/>
          </a:endParaRPr>
        </a:p>
      </dsp:txBody>
      <dsp:txXfrm rot="-10800000">
        <a:off x="0" y="0"/>
        <a:ext cx="7781132" cy="624484"/>
      </dsp:txXfrm>
    </dsp:sp>
    <dsp:sp modelId="{253143C1-D746-464A-9494-C2599D2C6FF0}">
      <dsp:nvSpPr>
        <dsp:cNvPr id="0" name=""/>
        <dsp:cNvSpPr/>
      </dsp:nvSpPr>
      <dsp:spPr>
        <a:xfrm>
          <a:off x="0" y="625311"/>
          <a:ext cx="3890566" cy="5319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конституция Казахской ССР 1978 года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625311"/>
        <a:ext cx="3890566" cy="531968"/>
      </dsp:txXfrm>
    </dsp:sp>
    <dsp:sp modelId="{D6B99006-FD67-4682-B09F-C37C02DFB27B}">
      <dsp:nvSpPr>
        <dsp:cNvPr id="0" name=""/>
        <dsp:cNvSpPr/>
      </dsp:nvSpPr>
      <dsp:spPr>
        <a:xfrm>
          <a:off x="3890566" y="625311"/>
          <a:ext cx="3890566" cy="5319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0" i="0" kern="1200" smtClean="0">
            <a:latin typeface="Arial Narrow" panose="020B060602020203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ликвидация национальных школ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kern="1200" dirty="0">
            <a:latin typeface="Arial Narrow" panose="020B0606020202030204" pitchFamily="34" charset="0"/>
          </a:endParaRPr>
        </a:p>
      </dsp:txBody>
      <dsp:txXfrm>
        <a:off x="3890566" y="625311"/>
        <a:ext cx="3890566" cy="531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98664-5BE3-4997-8950-4B3896020625}">
      <dsp:nvSpPr>
        <dsp:cNvPr id="0" name=""/>
        <dsp:cNvSpPr/>
      </dsp:nvSpPr>
      <dsp:spPr>
        <a:xfrm>
          <a:off x="2039" y="81990"/>
          <a:ext cx="2045819" cy="204581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2588" tIns="22860" rIns="112588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март 1985 - январь 1987 ускорение социализма 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01642" y="381593"/>
        <a:ext cx="1446613" cy="1446613"/>
      </dsp:txXfrm>
    </dsp:sp>
    <dsp:sp modelId="{F9AA958F-65C2-4008-9D11-16293C5ACAC2}">
      <dsp:nvSpPr>
        <dsp:cNvPr id="0" name=""/>
        <dsp:cNvSpPr/>
      </dsp:nvSpPr>
      <dsp:spPr>
        <a:xfrm>
          <a:off x="1638694" y="81990"/>
          <a:ext cx="2045819" cy="204581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35626"/>
                <a:satOff val="6315"/>
                <a:lumOff val="8794"/>
                <a:alphaOff val="0"/>
                <a:tint val="0"/>
              </a:schemeClr>
            </a:gs>
            <a:gs pos="44000">
              <a:schemeClr val="accent1">
                <a:shade val="80000"/>
                <a:alpha val="50000"/>
                <a:hueOff val="135626"/>
                <a:satOff val="6315"/>
                <a:lumOff val="8794"/>
                <a:alphaOff val="0"/>
                <a:tint val="60000"/>
                <a:satMod val="120000"/>
              </a:schemeClr>
            </a:gs>
            <a:gs pos="100000">
              <a:schemeClr val="accent1">
                <a:shade val="80000"/>
                <a:alpha val="50000"/>
                <a:hueOff val="135626"/>
                <a:satOff val="6315"/>
                <a:lumOff val="8794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2588" tIns="22860" rIns="112588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январь 1987 - июнь 1989 демократия и гласность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1938297" y="381593"/>
        <a:ext cx="1446613" cy="1446613"/>
      </dsp:txXfrm>
    </dsp:sp>
    <dsp:sp modelId="{63DA540A-6CAD-4C6E-B098-06B823395220}">
      <dsp:nvSpPr>
        <dsp:cNvPr id="0" name=""/>
        <dsp:cNvSpPr/>
      </dsp:nvSpPr>
      <dsp:spPr>
        <a:xfrm>
          <a:off x="3275350" y="81990"/>
          <a:ext cx="2045819" cy="204581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271252"/>
                <a:satOff val="12630"/>
                <a:lumOff val="17588"/>
                <a:alphaOff val="0"/>
                <a:tint val="0"/>
              </a:schemeClr>
            </a:gs>
            <a:gs pos="44000">
              <a:schemeClr val="accent1">
                <a:shade val="80000"/>
                <a:alpha val="50000"/>
                <a:hueOff val="271252"/>
                <a:satOff val="12630"/>
                <a:lumOff val="17588"/>
                <a:alphaOff val="0"/>
                <a:tint val="60000"/>
                <a:satMod val="120000"/>
              </a:schemeClr>
            </a:gs>
            <a:gs pos="100000">
              <a:schemeClr val="accent1">
                <a:shade val="80000"/>
                <a:alpha val="50000"/>
                <a:hueOff val="271252"/>
                <a:satOff val="12630"/>
                <a:lumOff val="17588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2588" tIns="22860" rIns="112588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июнь 1989 - сентябрь 1991 разброд и шатания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574953" y="381593"/>
        <a:ext cx="1446613" cy="1446613"/>
      </dsp:txXfrm>
    </dsp:sp>
    <dsp:sp modelId="{830FF6A9-57FE-47D3-BA86-FC3C7306A920}">
      <dsp:nvSpPr>
        <dsp:cNvPr id="0" name=""/>
        <dsp:cNvSpPr/>
      </dsp:nvSpPr>
      <dsp:spPr>
        <a:xfrm>
          <a:off x="4912006" y="81990"/>
          <a:ext cx="2045819" cy="204581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406879"/>
                <a:satOff val="18945"/>
                <a:lumOff val="26382"/>
                <a:alphaOff val="0"/>
                <a:tint val="0"/>
              </a:schemeClr>
            </a:gs>
            <a:gs pos="44000">
              <a:schemeClr val="accent1">
                <a:shade val="80000"/>
                <a:alpha val="50000"/>
                <a:hueOff val="406879"/>
                <a:satOff val="18945"/>
                <a:lumOff val="26382"/>
                <a:alphaOff val="0"/>
                <a:tint val="60000"/>
                <a:satMod val="120000"/>
              </a:schemeClr>
            </a:gs>
            <a:gs pos="100000">
              <a:schemeClr val="accent1">
                <a:shade val="80000"/>
                <a:alpha val="50000"/>
                <a:hueOff val="406879"/>
                <a:satOff val="18945"/>
                <a:lumOff val="26382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2588" tIns="22860" rIns="112588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сентябрь - декабрь 1991 крах мировой социалистической системы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5211609" y="381593"/>
        <a:ext cx="1446613" cy="1446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#1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C0CD-B397-4F34-9B33-EF5C7C54113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C6EC5-A4CA-4195-ACE6-962C5E94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6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630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445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196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011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2826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6641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0456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761" y="228655"/>
            <a:ext cx="11593082" cy="603643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184" y="5355205"/>
            <a:ext cx="11629655" cy="1331889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1600572"/>
            <a:ext cx="10361851" cy="1780521"/>
          </a:xfrm>
        </p:spPr>
        <p:txBody>
          <a:bodyPr anchor="b">
            <a:normAutofit/>
          </a:bodyPr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556827"/>
            <a:ext cx="8533289" cy="1473541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rgbClr val="FFFFFF"/>
                </a:solidFill>
              </a:defRPr>
            </a:lvl1pPr>
            <a:lvl2pPr marL="4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6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8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761" y="228654"/>
            <a:ext cx="11593082" cy="142679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184" y="714359"/>
            <a:ext cx="11629655" cy="1331889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1448137"/>
            <a:ext cx="2742843" cy="4488372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1448136"/>
            <a:ext cx="8025356" cy="448837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0413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61" y="228654"/>
            <a:ext cx="11593082" cy="473768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/>
          <p:nvPr/>
        </p:nvSpPr>
        <p:spPr bwMode="hidden">
          <a:xfrm>
            <a:off x="8062203" y="4204566"/>
            <a:ext cx="3834740" cy="714192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10" name="Freeform 18"/>
          <p:cNvSpPr/>
          <p:nvPr/>
        </p:nvSpPr>
        <p:spPr bwMode="hidden">
          <a:xfrm>
            <a:off x="3491974" y="4076235"/>
            <a:ext cx="7391724" cy="850335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11" name="Freeform 22"/>
          <p:cNvSpPr/>
          <p:nvPr/>
        </p:nvSpPr>
        <p:spPr bwMode="hidden">
          <a:xfrm>
            <a:off x="3771147" y="4088509"/>
            <a:ext cx="7289691" cy="77445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12" name="Freeform 26"/>
          <p:cNvSpPr/>
          <p:nvPr/>
        </p:nvSpPr>
        <p:spPr bwMode="hidden">
          <a:xfrm>
            <a:off x="7478347" y="4075120"/>
            <a:ext cx="4410092" cy="65170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184" y="4059495"/>
            <a:ext cx="11629655" cy="1330182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24" y="2464131"/>
            <a:ext cx="10361851" cy="1524354"/>
          </a:xfrm>
        </p:spPr>
        <p:txBody>
          <a:bodyPr anchor="t">
            <a:normAutofit/>
          </a:bodyPr>
          <a:lstStyle>
            <a:lvl1pPr algn="ctr">
              <a:defRPr sz="4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2917" y="1437785"/>
            <a:ext cx="8555866" cy="940019"/>
          </a:xfrm>
        </p:spPr>
        <p:txBody>
          <a:bodyPr anchor="b">
            <a:normAutofit/>
          </a:bodyPr>
          <a:lstStyle>
            <a:lvl1pPr marL="0" indent="0" algn="ctr">
              <a:buNone/>
              <a:defRPr sz="1900">
                <a:solidFill>
                  <a:srgbClr val="FFFFFF"/>
                </a:solidFill>
              </a:defRPr>
            </a:lvl1pPr>
            <a:lvl2pPr marL="4381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63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4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1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2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66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04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0413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090" y="2679814"/>
            <a:ext cx="5095592" cy="3448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2731" y="2679814"/>
            <a:ext cx="5095592" cy="3448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091" y="2678734"/>
            <a:ext cx="5095592" cy="639910"/>
          </a:xfrm>
        </p:spPr>
        <p:txBody>
          <a:bodyPr anchor="ctr"/>
          <a:lstStyle>
            <a:lvl1pPr marL="0" indent="0" algn="ctr">
              <a:buNone/>
              <a:defRPr sz="2300" b="0">
                <a:solidFill>
                  <a:schemeClr val="tx2"/>
                </a:solidFill>
                <a:latin typeface="+mj-lt"/>
              </a:defRPr>
            </a:lvl1pPr>
            <a:lvl2pPr marL="438150" indent="0">
              <a:buNone/>
              <a:defRPr sz="1900" b="1"/>
            </a:lvl2pPr>
            <a:lvl3pPr marL="876300" indent="0">
              <a:buNone/>
              <a:defRPr sz="1800" b="1"/>
            </a:lvl3pPr>
            <a:lvl4pPr marL="1314450" indent="0">
              <a:buNone/>
              <a:defRPr sz="1500" b="1"/>
            </a:lvl4pPr>
            <a:lvl5pPr marL="1751965" indent="0">
              <a:buNone/>
              <a:defRPr sz="1500" b="1"/>
            </a:lvl5pPr>
            <a:lvl6pPr marL="2190115" indent="0">
              <a:buNone/>
              <a:defRPr sz="1500" b="1"/>
            </a:lvl6pPr>
            <a:lvl7pPr marL="2628265" indent="0">
              <a:buNone/>
              <a:defRPr sz="1500" b="1"/>
            </a:lvl7pPr>
            <a:lvl8pPr marL="3066415" indent="0">
              <a:buNone/>
              <a:defRPr sz="1500" b="1"/>
            </a:lvl8pPr>
            <a:lvl9pPr marL="350456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995" y="3429797"/>
            <a:ext cx="5092744" cy="269778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794" y="2678734"/>
            <a:ext cx="5095592" cy="639910"/>
          </a:xfrm>
        </p:spPr>
        <p:txBody>
          <a:bodyPr anchor="ctr"/>
          <a:lstStyle>
            <a:lvl1pPr marL="0" indent="0" algn="ctr">
              <a:buNone/>
              <a:defRPr sz="2300" b="0" i="0">
                <a:solidFill>
                  <a:schemeClr val="tx2"/>
                </a:solidFill>
                <a:latin typeface="+mj-lt"/>
              </a:defRPr>
            </a:lvl1pPr>
            <a:lvl2pPr marL="438150" indent="0">
              <a:buNone/>
              <a:defRPr sz="1900" b="1"/>
            </a:lvl2pPr>
            <a:lvl3pPr marL="876300" indent="0">
              <a:buNone/>
              <a:defRPr sz="1800" b="1"/>
            </a:lvl3pPr>
            <a:lvl4pPr marL="1314450" indent="0">
              <a:buNone/>
              <a:defRPr sz="1500" b="1"/>
            </a:lvl4pPr>
            <a:lvl5pPr marL="1751965" indent="0">
              <a:buNone/>
              <a:defRPr sz="1500" b="1"/>
            </a:lvl5pPr>
            <a:lvl6pPr marL="2190115" indent="0">
              <a:buNone/>
              <a:defRPr sz="1500" b="1"/>
            </a:lvl6pPr>
            <a:lvl7pPr marL="2628265" indent="0">
              <a:buNone/>
              <a:defRPr sz="1500" b="1"/>
            </a:lvl7pPr>
            <a:lvl8pPr marL="3066415" indent="0">
              <a:buNone/>
              <a:defRPr sz="1500" b="1"/>
            </a:lvl8pPr>
            <a:lvl9pPr marL="350456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3429797"/>
            <a:ext cx="5095592" cy="269778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761" y="228654"/>
            <a:ext cx="11593082" cy="142679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184" y="714356"/>
            <a:ext cx="11629655" cy="1330182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61" y="228654"/>
            <a:ext cx="11593082" cy="142679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043" y="3582232"/>
            <a:ext cx="4469817" cy="190544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575"/>
              </a:spcAft>
              <a:buNone/>
              <a:defRPr sz="1800">
                <a:solidFill>
                  <a:schemeClr val="tx2"/>
                </a:solidFill>
              </a:defRPr>
            </a:lvl1pPr>
            <a:lvl2pPr marL="438150" indent="0">
              <a:buNone/>
              <a:defRPr sz="1100"/>
            </a:lvl2pPr>
            <a:lvl3pPr marL="876300" indent="0">
              <a:buNone/>
              <a:defRPr sz="1000"/>
            </a:lvl3pPr>
            <a:lvl4pPr marL="1314450" indent="0">
              <a:buNone/>
              <a:defRPr sz="900"/>
            </a:lvl4pPr>
            <a:lvl5pPr marL="1751965" indent="0">
              <a:buNone/>
              <a:defRPr sz="900"/>
            </a:lvl5pPr>
            <a:lvl6pPr marL="2190115" indent="0">
              <a:buNone/>
              <a:defRPr sz="900"/>
            </a:lvl6pPr>
            <a:lvl7pPr marL="2628265" indent="0">
              <a:buNone/>
              <a:defRPr sz="900"/>
            </a:lvl7pPr>
            <a:lvl8pPr marL="3066415" indent="0">
              <a:buNone/>
              <a:defRPr sz="900"/>
            </a:lvl8pPr>
            <a:lvl9pPr marL="350456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184" y="714359"/>
            <a:ext cx="11629655" cy="1331889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043" y="2286531"/>
            <a:ext cx="4469817" cy="1253019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810" y="1829225"/>
            <a:ext cx="5204757" cy="3810883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9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61" y="228655"/>
            <a:ext cx="11593082" cy="603643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184" y="5355205"/>
            <a:ext cx="11629655" cy="1331889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030" y="338746"/>
            <a:ext cx="5082865" cy="2430498"/>
          </a:xfrm>
        </p:spPr>
        <p:txBody>
          <a:bodyPr anchor="b">
            <a:normAutofit/>
          </a:bodyPr>
          <a:lstStyle>
            <a:lvl1pPr algn="l"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0268" y="2786180"/>
            <a:ext cx="5090626" cy="24220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38150" indent="0">
              <a:buNone/>
              <a:defRPr sz="1100"/>
            </a:lvl2pPr>
            <a:lvl3pPr marL="876300" indent="0">
              <a:buNone/>
              <a:defRPr sz="1000"/>
            </a:lvl3pPr>
            <a:lvl4pPr marL="1314450" indent="0">
              <a:buNone/>
              <a:defRPr sz="900"/>
            </a:lvl4pPr>
            <a:lvl5pPr marL="1751965" indent="0">
              <a:buNone/>
              <a:defRPr sz="900"/>
            </a:lvl5pPr>
            <a:lvl6pPr marL="2190115" indent="0">
              <a:buNone/>
              <a:defRPr sz="900"/>
            </a:lvl6pPr>
            <a:lvl7pPr marL="2628265" indent="0">
              <a:buNone/>
              <a:defRPr sz="900"/>
            </a:lvl7pPr>
            <a:lvl8pPr marL="3066415" indent="0">
              <a:buNone/>
              <a:defRPr sz="900"/>
            </a:lvl8pPr>
            <a:lvl9pPr marL="350456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455" y="1371918"/>
            <a:ext cx="4754261" cy="292675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100">
                <a:solidFill>
                  <a:schemeClr val="bg1"/>
                </a:solidFill>
              </a:defRPr>
            </a:lvl1pPr>
            <a:lvl2pPr marL="438150" indent="0">
              <a:buNone/>
              <a:defRPr sz="2700"/>
            </a:lvl2pPr>
            <a:lvl3pPr marL="876300" indent="0">
              <a:buNone/>
              <a:defRPr sz="2300"/>
            </a:lvl3pPr>
            <a:lvl4pPr marL="1314450" indent="0">
              <a:buNone/>
              <a:defRPr sz="1900"/>
            </a:lvl4pPr>
            <a:lvl5pPr marL="1751965" indent="0">
              <a:buNone/>
              <a:defRPr sz="1900"/>
            </a:lvl5pPr>
            <a:lvl6pPr marL="2190115" indent="0">
              <a:buNone/>
              <a:defRPr sz="1900"/>
            </a:lvl6pPr>
            <a:lvl7pPr marL="2628265" indent="0">
              <a:buNone/>
              <a:defRPr sz="1900"/>
            </a:lvl7pPr>
            <a:lvl8pPr marL="3066415" indent="0">
              <a:buNone/>
              <a:defRPr sz="1900"/>
            </a:lvl8pPr>
            <a:lvl9pPr marL="3504565" indent="0">
              <a:buNone/>
              <a:defRPr sz="19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61" y="228654"/>
            <a:ext cx="11593082" cy="246945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184" y="1679819"/>
            <a:ext cx="11629655" cy="1330182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38408"/>
            <a:ext cx="10971372" cy="1253019"/>
          </a:xfrm>
          <a:prstGeom prst="rect">
            <a:avLst/>
          </a:prstGeom>
        </p:spPr>
        <p:txBody>
          <a:bodyPr vert="horz" lIns="87611" tIns="43805" rIns="87611" bIns="4380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000" y="6251613"/>
            <a:ext cx="5048263" cy="365210"/>
          </a:xfrm>
          <a:prstGeom prst="rect">
            <a:avLst/>
          </a:prstGeom>
        </p:spPr>
        <p:txBody>
          <a:bodyPr vert="horz" lIns="87611" tIns="43805" rIns="87611" bIns="43805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53" y="6251613"/>
            <a:ext cx="5048265" cy="365210"/>
          </a:xfrm>
          <a:prstGeom prst="rect">
            <a:avLst/>
          </a:prstGeom>
        </p:spPr>
        <p:txBody>
          <a:bodyPr vert="horz" lIns="87611" tIns="43805" rIns="87611" bIns="43805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0760" y="6251611"/>
            <a:ext cx="1548899" cy="365210"/>
          </a:xfrm>
          <a:prstGeom prst="rect">
            <a:avLst/>
          </a:prstGeom>
        </p:spPr>
        <p:txBody>
          <a:bodyPr vert="horz" lIns="87611" tIns="43805" rIns="87611" bIns="43805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607" y="2676087"/>
            <a:ext cx="9876492" cy="3451494"/>
          </a:xfrm>
          <a:prstGeom prst="rect">
            <a:avLst/>
          </a:prstGeom>
        </p:spPr>
        <p:txBody>
          <a:bodyPr vert="horz" lIns="87611" tIns="43805" rIns="87611" bIns="4380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6300" rtl="0" eaLnBrk="1" latinLnBrk="0" hangingPunct="1">
        <a:spcBef>
          <a:spcPct val="0"/>
        </a:spcBef>
        <a:buNone/>
        <a:defRPr sz="42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2890" indent="-262890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1pPr>
      <a:lvl2pPr marL="551815" indent="-262890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19785" indent="-219075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3pPr>
      <a:lvl4pPr marL="1095375" indent="-219075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02080" indent="-219075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08150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4855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321560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628265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815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630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196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011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826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641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0456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4677" y="1962445"/>
            <a:ext cx="8060910" cy="1448136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«ИСТОРИЯ КАЗАХСТАНА</a:t>
            </a:r>
            <a: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b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ЛЕКЦИЯ №12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Противоречия и последствия советских </a:t>
            </a:r>
            <a: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реформ</a:t>
            </a:r>
            <a:b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Казахстане во второй половине ХХ века </a:t>
            </a:r>
          </a:p>
        </p:txBody>
      </p:sp>
      <p:sp>
        <p:nvSpPr>
          <p:cNvPr id="2" name="Заголовок 3"/>
          <p:cNvSpPr txBox="1"/>
          <p:nvPr/>
        </p:nvSpPr>
        <p:spPr>
          <a:xfrm>
            <a:off x="218485" y="307369"/>
            <a:ext cx="10711981" cy="1137073"/>
          </a:xfrm>
          <a:prstGeom prst="rect">
            <a:avLst/>
          </a:prstGeom>
        </p:spPr>
        <p:txBody>
          <a:bodyPr vert="horz" lIns="87611" tIns="43805" rIns="87611" bIns="438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НАО «МЕЖДУНАРОДНЫЙ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УНИВЕРСИТЕТ ТУРИЗМА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ГОСТЕПРИИМСТВА»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ГУМАНИТАРНАЯ ШКОЛА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720754" y="4476759"/>
            <a:ext cx="5001245" cy="997296"/>
          </a:xfrm>
          <a:prstGeom prst="rect">
            <a:avLst/>
          </a:prstGeom>
        </p:spPr>
        <p:txBody>
          <a:bodyPr vert="horz" lIns="87611" tIns="43805" rIns="87611" bIns="43805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Альжанова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Эльмира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Есиркеповна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к.и.н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ассоциированный профессор</a:t>
            </a:r>
          </a:p>
        </p:txBody>
      </p:sp>
      <p:sp>
        <p:nvSpPr>
          <p:cNvPr id="3" name="Объект 4"/>
          <p:cNvSpPr txBox="1"/>
          <p:nvPr/>
        </p:nvSpPr>
        <p:spPr>
          <a:xfrm>
            <a:off x="4944731" y="5923918"/>
            <a:ext cx="2738226" cy="524776"/>
          </a:xfrm>
          <a:prstGeom prst="rect">
            <a:avLst/>
          </a:prstGeom>
        </p:spPr>
        <p:txBody>
          <a:bodyPr vert="horz" lIns="87611" tIns="43805" rIns="87611" bIns="43805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Туркестан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73" b="88266" l="7520" r="920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7" t="8790" r="5748" b="9636"/>
          <a:stretch>
            <a:fillRect/>
          </a:stretch>
        </p:blipFill>
        <p:spPr bwMode="auto">
          <a:xfrm>
            <a:off x="296332" y="1540933"/>
            <a:ext cx="7247467" cy="498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799" y="575733"/>
            <a:ext cx="7349067" cy="608271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РАСПАД СССР И ОБРАЗОВАНИЕ 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СОДРУЖЕСТВА НЕЗАВИСИМЫХ ГОСУДАРСТВ 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857" y="1862667"/>
            <a:ext cx="10361851" cy="4690533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</a:t>
            </a:r>
            <a:endParaRPr lang="ru-RU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1181" y="5479236"/>
            <a:ext cx="4832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8 декабря 1991 года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Содружество </a:t>
            </a:r>
            <a:r>
              <a:rPr lang="ru-RU" sz="2000" dirty="0">
                <a:latin typeface="Arial Narrow" panose="020B0606020202030204" pitchFamily="34" charset="0"/>
              </a:rPr>
              <a:t>независимых государств (СНГ) Цель — сотрудничество и интеграция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665" y="1408633"/>
            <a:ext cx="622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Ликвидация СССР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1991 году прошёл референдум о сохранении СССР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8 декабря 1991 года подписаны Беловежские соглашения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26 декабря 1991 года СССР прекратил существование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99" y="1176867"/>
            <a:ext cx="9101667" cy="551946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598805" algn="l"/>
              </a:tabLst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послевоенные годы Казахстан пережил последствия войны, культ личности, репрессии и сырьевую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эксплуатацию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598805" algn="l"/>
              </a:tabLst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«Хрущёвская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декада» отметилась попытками реформ и демократизации, </a:t>
            </a:r>
            <a:endParaRPr lang="ru-RU" sz="24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  <a:tabLst>
                <a:tab pos="598805" algn="l"/>
              </a:tabLst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но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сопровождалась волюнтаризмом и экстенсивным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развитием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598805" algn="l"/>
              </a:tabLst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Освоение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целины обострило демографические, экологические и межнациональные проблемы, не решив продовольственного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вопроса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  <a:tabLst>
                <a:tab pos="598805" algn="l"/>
              </a:tabLst>
            </a:pP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270934"/>
            <a:ext cx="7282190" cy="1155502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067" y="1100667"/>
            <a:ext cx="8492066" cy="551946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598805" algn="l"/>
              </a:tabLst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Перестройка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Горбачёва ускорила демократизацию, но усугубила экономический и политический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кризис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598805" algn="l"/>
              </a:tabLst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Декабрьские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события 1986 года стали поворотным моментом национального движения, ускорив процессы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независимости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598805" algn="l"/>
              </a:tabLst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Распад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СССР стал началом мирного пути Казахстана к суверенитету и его ключевой ролью в формировании СНГ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270934"/>
            <a:ext cx="7282190" cy="1155502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426" y="623163"/>
            <a:ext cx="5532418" cy="780574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СПИСОК ЛИТЕРАТУРЫ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3125" y="1402006"/>
            <a:ext cx="11446342" cy="4268841"/>
          </a:xfrm>
          <a:prstGeom prst="rect">
            <a:avLst/>
          </a:prstGeom>
        </p:spPr>
        <p:txBody>
          <a:bodyPr wrap="square" lIns="87611" tIns="43805" rIns="87611" bIns="43805">
            <a:spAutoFit/>
          </a:bodyPr>
          <a:lstStyle/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23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Абылхожин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Ж.Б. Очерки социально-экономической истории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Казахстана: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XX век. А., 1997.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358 с. </a:t>
            </a:r>
            <a:endParaRPr lang="ru-RU" sz="23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Берденова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К.А. Общая и экономическая история Казахстана. А., 2000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–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232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с.</a:t>
            </a: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Козыбаев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М.К. История и современность. – Алма-Ата, 1991. – 203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с.</a:t>
            </a:r>
            <a:endParaRPr lang="ru-RU" sz="23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Ковальский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С. Л., </a:t>
            </a:r>
            <a:r>
              <a:rPr 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Маданов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Х. М. Освоение целинных земель в Казахстане. А., 1986. –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223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с.</a:t>
            </a: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Кузембайулы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А., </a:t>
            </a:r>
            <a:r>
              <a:rPr 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Әбіл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Е. История Республики Казахстан.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СПб.,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2004. – 420 с.</a:t>
            </a: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Сактаганова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З.Г. Экономическая модернизация Казахстана.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1946-1970 гг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К.,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2012. –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364 с.</a:t>
            </a: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Юшков, С.В. История государства и права СССР.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2016. - 767 c.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23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3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332" y="1356811"/>
            <a:ext cx="9398001" cy="474765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Казахстан в послевоенные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годы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Реформа Н.С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Хрущева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в системе партийно-государственного управления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ее поверхностный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характер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Политика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"перестройки" в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Казахстане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Декабрьские события 1986 года в Алма-Ате и других городах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республики 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5.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Распад СССР и образование Содружества Независимых Государств (СНГ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088" y="405235"/>
            <a:ext cx="6837859" cy="1143265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СОДЕРЖАНИЕ ЛЕКЦИИ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664" y="1239978"/>
            <a:ext cx="9337536" cy="47635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Цель лекции: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анализ особенностей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социально-экономического и политического развития Казахстана во второй половине ХХ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века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задачи лекции: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показать основные тенденции развития Казахстана в послевоенный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период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изучить особенности реформ Н.С. Хрущева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оценить результаты, противоречия и последствия реформ М.С. Горбачева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осветить декабрьские события 1986 года: причины, ход и последствия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определить роль Казахстана в процессе распада СССР и формировании СНГ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32" y="196754"/>
            <a:ext cx="5706297" cy="1253019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ЦЕЛИ И ЗАДАЧИ ЛЕКЦИИ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863599" y="203681"/>
            <a:ext cx="7357054" cy="723499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КАЗАХСТАН В ПОСЛЕВОЕННЫЙ ГОДЫ</a:t>
            </a:r>
            <a:endParaRPr lang="en-US" sz="2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/>
          <p:nvPr>
            <p:extLst>
              <p:ext uri="{D42A27DB-BD31-4B8C-83A1-F6EECF244321}">
                <p14:modId xmlns:p14="http://schemas.microsoft.com/office/powerpoint/2010/main" val="1844441106"/>
              </p:ext>
            </p:extLst>
          </p:nvPr>
        </p:nvGraphicFramePr>
        <p:xfrm>
          <a:off x="747625" y="1087887"/>
          <a:ext cx="7867289" cy="537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924" y="1185333"/>
            <a:ext cx="10361851" cy="53086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	  Освоение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целины в Казахстане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379452"/>
            <a:ext cx="7213600" cy="577281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КАЗАХСТАН В ГОДЫ «ХРУЩЕВСКОЙ ОТТЕПЕЛИ»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46922236"/>
              </p:ext>
            </p:extLst>
          </p:nvPr>
        </p:nvGraphicFramePr>
        <p:xfrm>
          <a:off x="431800" y="1828800"/>
          <a:ext cx="7425267" cy="4521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7666" y="514919"/>
            <a:ext cx="5858933" cy="577281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КАЗАХСТАН В ГОДЫ «ЗАСТОЯ»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05297358"/>
              </p:ext>
            </p:extLst>
          </p:nvPr>
        </p:nvGraphicFramePr>
        <p:xfrm>
          <a:off x="524668" y="1701801"/>
          <a:ext cx="7781132" cy="468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599" y="1320801"/>
            <a:ext cx="5266268" cy="448733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	Основные этапы перестройки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0850" y="313268"/>
            <a:ext cx="6948550" cy="65060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ПОЛИТИКА «ПЕРЕСТРОЙКИ» В КАЗАХСТАНЕ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30802112"/>
              </p:ext>
            </p:extLst>
          </p:nvPr>
        </p:nvGraphicFramePr>
        <p:xfrm>
          <a:off x="914134" y="1794933"/>
          <a:ext cx="6959865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подготовка 5"/>
          <p:cNvSpPr/>
          <p:nvPr/>
        </p:nvSpPr>
        <p:spPr>
          <a:xfrm>
            <a:off x="1295400" y="4394199"/>
            <a:ext cx="6366933" cy="1896534"/>
          </a:xfrm>
          <a:prstGeom prst="flowChartPreparati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2400" y="4603802"/>
            <a:ext cx="6092825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Экономические реформы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Легализация частного предпринимательства (1986)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Перевод госпредприятий на хозрасчет (1987)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Принятие закона о кооперации (1988)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Аренда земли сроком на 50 лет (1989)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1265536"/>
            <a:ext cx="5054600" cy="41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286933"/>
            <a:ext cx="3674532" cy="10160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Причины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социальное неравенство</a:t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рост национального самосознания</a:t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Повод: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 пленум КПК 16 декабря 1986 </a:t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3266" y="186265"/>
            <a:ext cx="6112934" cy="64346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ДЕКАБРЬСКИЕ СОБЫТИЯ 1986 ГОДА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0066" y="5054390"/>
            <a:ext cx="50461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Основные события</a:t>
            </a: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Выступления казахской молодёжи </a:t>
            </a:r>
            <a:r>
              <a:rPr lang="ru-RU" dirty="0" smtClean="0">
                <a:latin typeface="Arial Narrow" panose="020B0606020202030204" pitchFamily="34" charset="0"/>
              </a:rPr>
              <a:t>17-18 </a:t>
            </a:r>
            <a:r>
              <a:rPr lang="ru-RU" dirty="0">
                <a:latin typeface="Arial Narrow" panose="020B0606020202030204" pitchFamily="34" charset="0"/>
              </a:rPr>
              <a:t>декабря 1986 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Требование - демократии </a:t>
            </a:r>
            <a:r>
              <a:rPr lang="ru-RU" dirty="0">
                <a:latin typeface="Arial Narrow" panose="020B0606020202030204" pitchFamily="34" charset="0"/>
              </a:rPr>
              <a:t>и национальное равенство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Подавление </a:t>
            </a:r>
            <a:r>
              <a:rPr lang="ru-RU" dirty="0" smtClean="0">
                <a:latin typeface="Arial Narrow" panose="020B0606020202030204" pitchFamily="34" charset="0"/>
              </a:rPr>
              <a:t>– под кодовым </a:t>
            </a:r>
            <a:r>
              <a:rPr lang="ru-RU" dirty="0">
                <a:latin typeface="Arial Narrow" panose="020B0606020202030204" pitchFamily="34" charset="0"/>
              </a:rPr>
              <a:t>названием «Метель»</a:t>
            </a:r>
            <a:br>
              <a:rPr lang="ru-RU" dirty="0">
                <a:latin typeface="Arial Narrow" panose="020B060602020203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39700" y="4190327"/>
            <a:ext cx="4377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Последствия и признание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1991 - </a:t>
            </a:r>
            <a:r>
              <a:rPr lang="ru-RU" dirty="0" err="1" smtClean="0">
                <a:latin typeface="Arial Narrow" panose="020B0606020202030204" pitchFamily="34" charset="0"/>
              </a:rPr>
              <a:t>реабилитирование</a:t>
            </a:r>
            <a:r>
              <a:rPr lang="ru-RU" dirty="0">
                <a:latin typeface="Arial Narrow" panose="020B0606020202030204" pitchFamily="34" charset="0"/>
              </a:rPr>
              <a:t> участников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Предвестник независимости Казахстана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1602" y="2962105"/>
            <a:ext cx="4135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Участники: </a:t>
            </a:r>
            <a:r>
              <a:rPr lang="ru-RU" dirty="0">
                <a:latin typeface="Arial Narrow" panose="020B0606020202030204" pitchFamily="34" charset="0"/>
              </a:rPr>
              <a:t>рабочие, </a:t>
            </a:r>
            <a:r>
              <a:rPr lang="ru-RU" dirty="0" smtClean="0">
                <a:latin typeface="Arial Narrow" panose="020B0606020202030204" pitchFamily="34" charset="0"/>
              </a:rPr>
              <a:t>студенты, служащие 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Погибло </a:t>
            </a:r>
            <a:r>
              <a:rPr lang="ru-RU" dirty="0">
                <a:latin typeface="Arial Narrow" panose="020B0606020202030204" pitchFamily="34" charset="0"/>
              </a:rPr>
              <a:t>около 168 человек, ранено </a:t>
            </a:r>
            <a:r>
              <a:rPr lang="ru-RU" dirty="0" smtClean="0">
                <a:latin typeface="Arial Narrow" panose="020B0606020202030204" pitchFamily="34" charset="0"/>
              </a:rPr>
              <a:t>1722</a:t>
            </a:r>
            <a:endParaRPr lang="ru-RU" dirty="0"/>
          </a:p>
        </p:txBody>
      </p:sp>
      <p:sp>
        <p:nvSpPr>
          <p:cNvPr id="9" name="Загнутый угол 8"/>
          <p:cNvSpPr/>
          <p:nvPr/>
        </p:nvSpPr>
        <p:spPr>
          <a:xfrm>
            <a:off x="186266" y="1265536"/>
            <a:ext cx="3725334" cy="1003532"/>
          </a:xfrm>
          <a:prstGeom prst="foldedCorner">
            <a:avLst/>
          </a:prstGeom>
          <a:noFill/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142875" y="2880604"/>
            <a:ext cx="3812116" cy="819329"/>
          </a:xfrm>
          <a:prstGeom prst="snip1Rect">
            <a:avLst/>
          </a:prstGeom>
          <a:noFill/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нутый угол 12"/>
          <p:cNvSpPr/>
          <p:nvPr/>
        </p:nvSpPr>
        <p:spPr>
          <a:xfrm>
            <a:off x="186267" y="4190328"/>
            <a:ext cx="3725332" cy="999739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9" r="7476"/>
          <a:stretch>
            <a:fillRect/>
          </a:stretch>
        </p:blipFill>
        <p:spPr bwMode="auto">
          <a:xfrm>
            <a:off x="504189" y="694133"/>
            <a:ext cx="8134985" cy="58699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559" y="999278"/>
            <a:ext cx="6454140" cy="471805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</a:t>
            </a:r>
            <a:r>
              <a:rPr lang="ru-RU" sz="20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Иной судьбы не стану я </a:t>
            </a:r>
            <a:r>
              <a:rPr lang="ru-RU" sz="20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просить</a:t>
            </a:r>
            <a:r>
              <a:rPr lang="ru-RU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» - </a:t>
            </a:r>
            <a:r>
              <a:rPr lang="ru-RU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Кайрат</a:t>
            </a:r>
            <a:r>
              <a:rPr lang="ru-RU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Рыскулбеков</a:t>
            </a:r>
            <a:r>
              <a:rPr lang="ru-RU" sz="20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20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199" y="430252"/>
            <a:ext cx="5788617" cy="399481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ГЕРОИ НЕЗАВИСИМОСТИ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18336" y="4768349"/>
            <a:ext cx="28363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effectLst/>
                <a:latin typeface="Arial Narrow" panose="020B0606020202030204" pitchFamily="34" charset="0"/>
              </a:rPr>
              <a:t>Ербол</a:t>
            </a:r>
            <a:r>
              <a:rPr lang="ru-RU" sz="2000" b="1" dirty="0">
                <a:effectLst/>
                <a:latin typeface="Arial Narrow" panose="020B0606020202030204" pitchFamily="34" charset="0"/>
              </a:rPr>
              <a:t> </a:t>
            </a:r>
            <a:r>
              <a:rPr lang="ru-RU" sz="2000" b="1" dirty="0" err="1" smtClean="0">
                <a:effectLst/>
                <a:latin typeface="Arial Narrow" panose="020B0606020202030204" pitchFamily="34" charset="0"/>
              </a:rPr>
              <a:t>Сыпатаев</a:t>
            </a:r>
            <a:r>
              <a:rPr lang="ru-RU" sz="2000" b="1" dirty="0">
                <a:effectLst/>
                <a:latin typeface="Arial Narrow" panose="020B0606020202030204" pitchFamily="34" charset="0"/>
              </a:rPr>
              <a:t> </a:t>
            </a:r>
            <a:endParaRPr lang="ru-RU" sz="2000" b="1" dirty="0" smtClean="0">
              <a:effectLst/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err="1" smtClean="0">
                <a:effectLst/>
                <a:latin typeface="Arial Narrow" panose="020B0606020202030204" pitchFamily="34" charset="0"/>
              </a:rPr>
              <a:t>Нурлан</a:t>
            </a:r>
            <a:r>
              <a:rPr lang="ru-RU" sz="2000" b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effectLst/>
                <a:latin typeface="Arial Narrow" panose="020B0606020202030204" pitchFamily="34" charset="0"/>
              </a:rPr>
              <a:t>Искалиев</a:t>
            </a:r>
            <a:r>
              <a:rPr lang="ru-RU" sz="2000" b="1" dirty="0">
                <a:effectLst/>
                <a:latin typeface="Arial Narrow" panose="020B0606020202030204" pitchFamily="34" charset="0"/>
              </a:rPr>
              <a:t> </a:t>
            </a:r>
            <a:endParaRPr lang="ru-RU" sz="2000" b="1" dirty="0" smtClean="0">
              <a:effectLst/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err="1">
                <a:effectLst/>
                <a:latin typeface="Arial Narrow" panose="020B0606020202030204" pitchFamily="34" charset="0"/>
              </a:rPr>
              <a:t>Шора</a:t>
            </a:r>
            <a:r>
              <a:rPr lang="ru-RU" sz="2000" b="1" dirty="0">
                <a:effectLst/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effectLst/>
                <a:latin typeface="Arial Narrow" panose="020B0606020202030204" pitchFamily="34" charset="0"/>
              </a:rPr>
              <a:t>Карабаев</a:t>
            </a:r>
            <a:r>
              <a:rPr lang="ru-RU" sz="2000" b="1" dirty="0">
                <a:effectLst/>
                <a:latin typeface="Arial Narrow" panose="020B0606020202030204" pitchFamily="34" charset="0"/>
              </a:rPr>
              <a:t> </a:t>
            </a:r>
            <a:endParaRPr lang="ru-RU" sz="2000" b="1" dirty="0" smtClean="0">
              <a:effectLst/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err="1" smtClean="0">
                <a:effectLst/>
                <a:latin typeface="Arial Narrow" panose="020B0606020202030204" pitchFamily="34" charset="0"/>
              </a:rPr>
              <a:t>Курмангазы</a:t>
            </a:r>
            <a:r>
              <a:rPr lang="ru-RU" sz="2000" b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effectLst/>
                <a:latin typeface="Arial Narrow" panose="020B0606020202030204" pitchFamily="34" charset="0"/>
              </a:rPr>
              <a:t>Айтмурзаев</a:t>
            </a:r>
            <a:endParaRPr lang="ru-RU" sz="2000" b="1" dirty="0" smtClean="0">
              <a:effectLst/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err="1" smtClean="0">
                <a:effectLst/>
                <a:latin typeface="Arial Narrow" panose="020B0606020202030204" pitchFamily="34" charset="0"/>
              </a:rPr>
              <a:t>Кайыргельды</a:t>
            </a:r>
            <a:r>
              <a:rPr lang="ru-RU" sz="2000" b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effectLst/>
                <a:latin typeface="Arial Narrow" panose="020B0606020202030204" pitchFamily="34" charset="0"/>
              </a:rPr>
              <a:t>Кузембаев</a:t>
            </a:r>
            <a:endParaRPr lang="ru-RU" sz="2000" b="1" dirty="0">
              <a:effectLst/>
              <a:latin typeface="Arial Narrow" panose="020B0606020202030204" pitchFamily="34" charset="0"/>
            </a:endParaRPr>
          </a:p>
          <a:p>
            <a:pPr algn="ctr"/>
            <a:endParaRPr lang="ru-RU" sz="2000" b="1" dirty="0"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4007" y="1721055"/>
            <a:ext cx="2497667" cy="707886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effectLst/>
                <a:latin typeface="Arial Narrow" panose="020B0606020202030204" pitchFamily="34" charset="0"/>
              </a:rPr>
              <a:t>Кайрат</a:t>
            </a:r>
            <a:r>
              <a:rPr lang="ru-RU" sz="2000" b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effectLst/>
                <a:latin typeface="Arial Narrow" panose="020B0606020202030204" pitchFamily="34" charset="0"/>
              </a:rPr>
              <a:t>Рыскулбеков</a:t>
            </a:r>
            <a:r>
              <a:rPr lang="ru-RU" sz="2000" b="1" dirty="0">
                <a:effectLst/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effectLst/>
                <a:latin typeface="Arial Narrow" panose="020B0606020202030204" pitchFamily="34" charset="0"/>
              </a:rPr>
              <a:t>Мырзакул</a:t>
            </a:r>
            <a:r>
              <a:rPr lang="ru-RU" sz="2000" b="1" dirty="0">
                <a:effectLst/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effectLst/>
                <a:latin typeface="Arial Narrow" panose="020B0606020202030204" pitchFamily="34" charset="0"/>
              </a:rPr>
              <a:t>Абдикулов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30274" y="4768349"/>
            <a:ext cx="271580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effectLst/>
                <a:latin typeface="Arial Narrow" panose="020B0606020202030204" pitchFamily="34" charset="0"/>
              </a:rPr>
              <a:t>Ляззат</a:t>
            </a:r>
            <a:r>
              <a:rPr lang="ru-RU" sz="2000" b="1" dirty="0">
                <a:effectLst/>
                <a:latin typeface="Arial Narrow" panose="020B0606020202030204" pitchFamily="34" charset="0"/>
              </a:rPr>
              <a:t> Асанова </a:t>
            </a:r>
            <a:endParaRPr lang="ru-RU" sz="2000" b="1" dirty="0" smtClean="0">
              <a:effectLst/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err="1" smtClean="0">
                <a:effectLst/>
                <a:latin typeface="Arial Narrow" panose="020B0606020202030204" pitchFamily="34" charset="0"/>
              </a:rPr>
              <a:t>Маншук</a:t>
            </a:r>
            <a:r>
              <a:rPr lang="ru-RU" sz="2000" b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000" b="1" dirty="0">
                <a:effectLst/>
                <a:latin typeface="Arial Narrow" panose="020B0606020202030204" pitchFamily="34" charset="0"/>
              </a:rPr>
              <a:t>Мусина</a:t>
            </a:r>
          </a:p>
          <a:p>
            <a:pPr algn="ctr"/>
            <a:r>
              <a:rPr lang="ru-RU" sz="2000" b="1" dirty="0" err="1" smtClean="0">
                <a:effectLst/>
                <a:latin typeface="Arial Narrow" panose="020B0606020202030204" pitchFamily="34" charset="0"/>
              </a:rPr>
              <a:t>Анаргуль</a:t>
            </a:r>
            <a:r>
              <a:rPr lang="ru-RU" sz="2000" b="1" dirty="0" smtClean="0">
                <a:effectLst/>
                <a:latin typeface="Arial Narrow" panose="020B0606020202030204" pitchFamily="34" charset="0"/>
              </a:rPr>
              <a:t> Садыкова</a:t>
            </a:r>
          </a:p>
          <a:p>
            <a:pPr algn="ctr"/>
            <a:r>
              <a:rPr lang="ru-RU" sz="2000" b="1" dirty="0" err="1" smtClean="0">
                <a:effectLst/>
                <a:latin typeface="Arial Narrow" panose="020B0606020202030204" pitchFamily="34" charset="0"/>
              </a:rPr>
              <a:t>Сабира</a:t>
            </a:r>
            <a:r>
              <a:rPr lang="ru-RU" sz="2000" b="1" dirty="0">
                <a:effectLst/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effectLst/>
                <a:latin typeface="Arial Narrow" panose="020B0606020202030204" pitchFamily="34" charset="0"/>
              </a:rPr>
              <a:t>Мухамеджанова</a:t>
            </a:r>
          </a:p>
          <a:p>
            <a:pPr algn="ctr"/>
            <a:r>
              <a:rPr lang="ru-RU" sz="2000" b="1" dirty="0" err="1" smtClean="0">
                <a:effectLst/>
                <a:latin typeface="Arial Narrow" panose="020B0606020202030204" pitchFamily="34" charset="0"/>
              </a:rPr>
              <a:t>Ляззат</a:t>
            </a:r>
            <a:r>
              <a:rPr lang="ru-RU" sz="2000" b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effectLst/>
                <a:latin typeface="Arial Narrow" panose="020B0606020202030204" pitchFamily="34" charset="0"/>
              </a:rPr>
              <a:t>Бактыгереева</a:t>
            </a:r>
            <a:endParaRPr lang="ru-RU" sz="2000" b="1" dirty="0" smtClean="0">
              <a:effectLst/>
              <a:latin typeface="Arial Narrow" panose="020B0606020202030204" pitchFamily="34" charset="0"/>
            </a:endParaRPr>
          </a:p>
          <a:p>
            <a:pPr algn="ctr"/>
            <a:endParaRPr lang="ru-RU" sz="2000" b="1" dirty="0" smtClean="0"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</TotalTime>
  <Words>690</Words>
  <Application>Microsoft Office PowerPoint</Application>
  <PresentationFormat>Произвольный</PresentationFormat>
  <Paragraphs>115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«ИСТОРИЯ КАЗАХСТАНА»  ЛЕКЦИЯ №12  Противоречия и последствия советских реформ  в Казахстане во второй половине ХХ века </vt:lpstr>
      <vt:lpstr>СОДЕРЖАНИЕ ЛЕКЦИИ </vt:lpstr>
      <vt:lpstr>ЦЕЛИ И ЗАДАЧИ ЛЕКЦИИ</vt:lpstr>
      <vt:lpstr>Презентация PowerPoint</vt:lpstr>
      <vt:lpstr>    Освоение целины в Казахстане</vt:lpstr>
      <vt:lpstr>Презентация PowerPoint</vt:lpstr>
      <vt:lpstr>  Основные этапы перестройки  </vt:lpstr>
      <vt:lpstr>Причины: социальное неравенство  рост национального самосознания Повод: V пленум КПК 16 декабря 1986     </vt:lpstr>
      <vt:lpstr>      «Иной судьбы не стану я просить» - Кайрат Рыскулбеков </vt:lpstr>
      <vt:lpstr>                               </vt:lpstr>
      <vt:lpstr>ВЫВОДЫ</vt:lpstr>
      <vt:lpstr>ВЫВОДЫ</vt:lpstr>
      <vt:lpstr>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менеджмент в индустрии гостеприимства</dc:title>
  <dc:creator>Rayhan Tazhibayeva</dc:creator>
  <cp:lastModifiedBy>User</cp:lastModifiedBy>
  <cp:revision>350</cp:revision>
  <dcterms:created xsi:type="dcterms:W3CDTF">2024-10-01T00:35:00Z</dcterms:created>
  <dcterms:modified xsi:type="dcterms:W3CDTF">2025-04-14T03:14:47Z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0C9B52F9574349F0BA9931ED79CE011B_12</vt:lpwstr>
  </property>
  <property fmtid="{D5CDD505-2E9C-101B-9397-08002B2CF9AE}" pid="3" name="KSOProductBuildVer">
    <vt:lpwstr>1049-12.2.0.20782</vt:lpwstr>
  </property>
</Properties>
</file>