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0" r:id="rId2"/>
    <p:sldId id="259" r:id="rId3"/>
    <p:sldId id="260" r:id="rId4"/>
    <p:sldId id="275" r:id="rId5"/>
    <p:sldId id="292" r:id="rId6"/>
    <p:sldId id="293" r:id="rId7"/>
    <p:sldId id="301" r:id="rId8"/>
    <p:sldId id="294" r:id="rId9"/>
    <p:sldId id="295" r:id="rId10"/>
    <p:sldId id="291" r:id="rId11"/>
    <p:sldId id="297" r:id="rId12"/>
    <p:sldId id="269" r:id="rId13"/>
  </p:sldIdLst>
  <p:sldSz cx="12190413" cy="6859588"/>
  <p:notesSz cx="6858000" cy="9144000"/>
  <p:defaultTextStyle>
    <a:defPPr>
      <a:defRPr lang="ru-RU"/>
    </a:defPPr>
    <a:lvl1pPr marL="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00FF"/>
    <a:srgbClr val="0173B3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3379" autoAdjust="0"/>
  </p:normalViewPr>
  <p:slideViewPr>
    <p:cSldViewPr snapToGrid="0" showGuides="1">
      <p:cViewPr varScale="1">
        <p:scale>
          <a:sx n="90" d="100"/>
          <a:sy n="90" d="100"/>
        </p:scale>
        <p:origin x="-293" y="-77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#3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6BA8F-CF15-485F-A2D5-E76EBC822400}" type="doc">
      <dgm:prSet loTypeId="urn:microsoft.com/office/officeart/2005/8/layout/venn3#1" loCatId="relationship" qsTypeId="urn:microsoft.com/office/officeart/2005/8/quickstyle/simple2#1" qsCatId="simple" csTypeId="urn:microsoft.com/office/officeart/2005/8/colors/accent1_5#1" csCatId="colorful" phldr="1"/>
      <dgm:spPr/>
    </dgm:pt>
    <dgm:pt modelId="{9D3DC772-0115-4B02-9D95-3F7188A13D22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Начало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XIV съезд КПСС  1925 г.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E9163CF-5DAB-4D2B-8B53-379A0FD90915}" type="parTrans" cxnId="{42BB7C1B-702F-4D0F-84E4-28D833898D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0A04D6DA-1AAC-4983-A0CE-E6B6B07A70BD}" type="sibTrans" cxnId="{42BB7C1B-702F-4D0F-84E4-28D833898D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55419CC-01D2-40C8-9406-1A7B8033F2B5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Методы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командный, директивное планирование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A055839D-9B23-4858-A357-6A0C4378595E}" type="parTrans" cxnId="{9D574073-57AD-4D69-9AD3-17D344C361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EFD52F3A-6138-454F-9BF7-B87E90231358}" type="sibTrans" cxnId="{9D574073-57AD-4D69-9AD3-17D344C361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D9C8EA75-0E4E-4280-A6AE-8C1DC38B1601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Цель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создание крупной промышленности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31746A10-700E-42A8-A7E5-857B17277FBC}" type="parTrans" cxnId="{2BC66EAB-E47A-4E30-AF54-5D81464DAC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EEF8CFC-DCE0-4353-9DAC-197BF9C7B8F1}" type="sibTrans" cxnId="{2BC66EAB-E47A-4E30-AF54-5D81464DAC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6E1F1C1F-FD93-423D-91A3-B5F3BD1D2AA9}" type="pres">
      <dgm:prSet presAssocID="{3CC6BA8F-CF15-485F-A2D5-E76EBC822400}" presName="Name0" presStyleCnt="0">
        <dgm:presLayoutVars>
          <dgm:dir/>
          <dgm:resizeHandles val="exact"/>
        </dgm:presLayoutVars>
      </dgm:prSet>
      <dgm:spPr/>
    </dgm:pt>
    <dgm:pt modelId="{57CEFE48-0C79-4303-9118-93D40907E52D}" type="pres">
      <dgm:prSet presAssocID="{9D3DC772-0115-4B02-9D95-3F7188A13D22}" presName="Name5" presStyleLbl="vennNode1" presStyleIdx="0" presStyleCnt="3" custLinFactNeighborX="-22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2D2E6-39B1-403A-89F7-EB5A22F075F8}" type="pres">
      <dgm:prSet presAssocID="{0A04D6DA-1AAC-4983-A0CE-E6B6B07A70BD}" presName="space" presStyleCnt="0"/>
      <dgm:spPr/>
    </dgm:pt>
    <dgm:pt modelId="{673F59BE-3B24-4A84-88B3-E28F2B671F2B}" type="pres">
      <dgm:prSet presAssocID="{555419CC-01D2-40C8-9406-1A7B8033F2B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71FDB-C642-4682-BBDC-857DD41266E9}" type="pres">
      <dgm:prSet presAssocID="{EFD52F3A-6138-454F-9BF7-B87E90231358}" presName="space" presStyleCnt="0"/>
      <dgm:spPr/>
    </dgm:pt>
    <dgm:pt modelId="{8BDF5A79-90A5-45C9-92F3-BED99DA45E35}" type="pres">
      <dgm:prSet presAssocID="{D9C8EA75-0E4E-4280-A6AE-8C1DC38B1601}" presName="Name5" presStyleLbl="vennNode1" presStyleIdx="2" presStyleCnt="3" custScaleX="102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74073-57AD-4D69-9AD3-17D344C36171}" srcId="{3CC6BA8F-CF15-485F-A2D5-E76EBC822400}" destId="{555419CC-01D2-40C8-9406-1A7B8033F2B5}" srcOrd="1" destOrd="0" parTransId="{A055839D-9B23-4858-A357-6A0C4378595E}" sibTransId="{EFD52F3A-6138-454F-9BF7-B87E90231358}"/>
    <dgm:cxn modelId="{2BC66EAB-E47A-4E30-AF54-5D81464DACBA}" srcId="{3CC6BA8F-CF15-485F-A2D5-E76EBC822400}" destId="{D9C8EA75-0E4E-4280-A6AE-8C1DC38B1601}" srcOrd="2" destOrd="0" parTransId="{31746A10-700E-42A8-A7E5-857B17277FBC}" sibTransId="{5EEF8CFC-DCE0-4353-9DAC-197BF9C7B8F1}"/>
    <dgm:cxn modelId="{42BB7C1B-702F-4D0F-84E4-28D833898D63}" srcId="{3CC6BA8F-CF15-485F-A2D5-E76EBC822400}" destId="{9D3DC772-0115-4B02-9D95-3F7188A13D22}" srcOrd="0" destOrd="0" parTransId="{FE9163CF-5DAB-4D2B-8B53-379A0FD90915}" sibTransId="{0A04D6DA-1AAC-4983-A0CE-E6B6B07A70BD}"/>
    <dgm:cxn modelId="{A02B1118-EFFC-4CCC-8696-EDCDC0C2FE3B}" type="presOf" srcId="{9D3DC772-0115-4B02-9D95-3F7188A13D22}" destId="{57CEFE48-0C79-4303-9118-93D40907E52D}" srcOrd="0" destOrd="0" presId="urn:microsoft.com/office/officeart/2005/8/layout/venn3#1"/>
    <dgm:cxn modelId="{DE70B48C-7CA7-46F6-AE8D-B4B55EFC7B5E}" type="presOf" srcId="{D9C8EA75-0E4E-4280-A6AE-8C1DC38B1601}" destId="{8BDF5A79-90A5-45C9-92F3-BED99DA45E35}" srcOrd="0" destOrd="0" presId="urn:microsoft.com/office/officeart/2005/8/layout/venn3#1"/>
    <dgm:cxn modelId="{802034C2-50CB-4CEB-976B-A31D4D3572FC}" type="presOf" srcId="{3CC6BA8F-CF15-485F-A2D5-E76EBC822400}" destId="{6E1F1C1F-FD93-423D-91A3-B5F3BD1D2AA9}" srcOrd="0" destOrd="0" presId="urn:microsoft.com/office/officeart/2005/8/layout/venn3#1"/>
    <dgm:cxn modelId="{AFB46254-31DE-4148-A32D-0F3CC941B8D7}" type="presOf" srcId="{555419CC-01D2-40C8-9406-1A7B8033F2B5}" destId="{673F59BE-3B24-4A84-88B3-E28F2B671F2B}" srcOrd="0" destOrd="0" presId="urn:microsoft.com/office/officeart/2005/8/layout/venn3#1"/>
    <dgm:cxn modelId="{A421B38E-0A8B-4044-9834-CD65C96DA115}" type="presParOf" srcId="{6E1F1C1F-FD93-423D-91A3-B5F3BD1D2AA9}" destId="{57CEFE48-0C79-4303-9118-93D40907E52D}" srcOrd="0" destOrd="0" presId="urn:microsoft.com/office/officeart/2005/8/layout/venn3#1"/>
    <dgm:cxn modelId="{C0CC15FE-6D6F-4A1F-9671-131D625ACCA4}" type="presParOf" srcId="{6E1F1C1F-FD93-423D-91A3-B5F3BD1D2AA9}" destId="{CD02D2E6-39B1-403A-89F7-EB5A22F075F8}" srcOrd="1" destOrd="0" presId="urn:microsoft.com/office/officeart/2005/8/layout/venn3#1"/>
    <dgm:cxn modelId="{BB9AA3CB-F3E8-4783-BFF0-C46ABF8BA6FD}" type="presParOf" srcId="{6E1F1C1F-FD93-423D-91A3-B5F3BD1D2AA9}" destId="{673F59BE-3B24-4A84-88B3-E28F2B671F2B}" srcOrd="2" destOrd="0" presId="urn:microsoft.com/office/officeart/2005/8/layout/venn3#1"/>
    <dgm:cxn modelId="{76E4457B-1805-477A-8840-767E16B4846F}" type="presParOf" srcId="{6E1F1C1F-FD93-423D-91A3-B5F3BD1D2AA9}" destId="{5F571FDB-C642-4682-BBDC-857DD41266E9}" srcOrd="3" destOrd="0" presId="urn:microsoft.com/office/officeart/2005/8/layout/venn3#1"/>
    <dgm:cxn modelId="{077D6E42-430D-4E51-A892-F3238E1FA448}" type="presParOf" srcId="{6E1F1C1F-FD93-423D-91A3-B5F3BD1D2AA9}" destId="{8BDF5A79-90A5-45C9-92F3-BED99DA45E35}" srcOrd="4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EA7ED-10C0-4EB2-8499-59BD2F34FAB4}" type="doc">
      <dgm:prSet loTypeId="urn:microsoft.com/office/officeart/2008/layout/SquareAccentList#1" loCatId="list" qsTypeId="urn:microsoft.com/office/officeart/2005/8/quickstyle/simple2#2" qsCatId="3D" csTypeId="urn:microsoft.com/office/officeart/2005/8/colors/accent1_3#1" csCatId="colorful" phldr="1"/>
      <dgm:spPr/>
      <dgm:t>
        <a:bodyPr/>
        <a:lstStyle/>
        <a:p>
          <a:endParaRPr lang="ru-RU"/>
        </a:p>
      </dgm:t>
    </dgm:pt>
    <dgm:pt modelId="{43C7F2C8-8E1B-4CE2-B00D-D6D610AAE726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latin typeface="Arial Narrow" panose="020B0606020202030204" pitchFamily="34" charset="0"/>
            </a:rPr>
            <a:t>Плюсы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467EDA41-4992-4309-BECC-981569D1E518}" type="parTrans" cxnId="{DA93D4CD-7F30-400A-91B5-03BF40D5816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A0C0BECF-7491-4742-AC17-1F260EF07F2A}" type="sibTrans" cxnId="{DA93D4CD-7F30-400A-91B5-03BF40D5816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162CF43F-194D-4030-B06A-9A90921BCC8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altLang="ru-RU" sz="1800" b="1" dirty="0" smtClean="0">
              <a:latin typeface="Arial Narrow" panose="020B0606020202030204" pitchFamily="34" charset="0"/>
            </a:rPr>
            <a:t>Рост промышленного производства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38894DA2-2A1D-4C78-A63F-C882AD578163}" type="parTrans" cxnId="{69D5651E-A717-4BA4-A542-5B4659B8A8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C1B4429D-47E4-4253-A53B-61183B7F9B34}" type="sibTrans" cxnId="{69D5651E-A717-4BA4-A542-5B4659B8A8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A07542A5-8D09-471A-846F-5B044E17598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altLang="ru-RU" sz="1800" b="1" dirty="0" smtClean="0">
              <a:latin typeface="Arial Narrow" panose="020B0606020202030204" pitchFamily="34" charset="0"/>
            </a:rPr>
            <a:t>Строительство железных дорог 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altLang="ru-RU" sz="1800" b="1" dirty="0" smtClean="0">
              <a:latin typeface="Arial Narrow" panose="020B0606020202030204" pitchFamily="34" charset="0"/>
            </a:rPr>
            <a:t>и крупных электростанций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4E86E2FC-1DDD-4D63-9CFD-F203A5052E6A}" type="parTrans" cxnId="{89163F3E-DFB0-4141-85FB-B0D5BC7D50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A7B1A0AD-127B-498C-A08D-B6EFDA2C948A}" type="sibTrans" cxnId="{89163F3E-DFB0-4141-85FB-B0D5BC7D50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B0067980-4204-4D6A-BC27-BD9477EA7EB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altLang="ru-RU" sz="1800" b="1" dirty="0" smtClean="0">
              <a:latin typeface="Arial Narrow" panose="020B0606020202030204" pitchFamily="34" charset="0"/>
            </a:rPr>
            <a:t>Развитие городов и поселков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FAE4031A-A350-4253-A68C-62B5813C9B57}" type="parTrans" cxnId="{25D03DD4-F202-48C9-B701-7EC8AFCA36F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7D2EF069-1E46-43D2-A651-0242D1D6C70D}" type="sibTrans" cxnId="{25D03DD4-F202-48C9-B701-7EC8AFCA36F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DEA17FA1-BF03-487C-8EC4-9B833D10DBCB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latin typeface="Arial Narrow" panose="020B0606020202030204" pitchFamily="34" charset="0"/>
            </a:rPr>
            <a:t>Минусы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680B6BD8-18B7-49BD-B33A-85797EE2A719}" type="parTrans" cxnId="{86468539-DA2C-487D-8C6A-B99CBFD4654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98744324-C965-4911-8A3B-82115839B71F}" type="sibTrans" cxnId="{86468539-DA2C-487D-8C6A-B99CBFD4654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6C1F440C-481B-46FE-B815-95D4DD4149E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</a:rPr>
            <a:t>Сырьевая </a:t>
          </a:r>
          <a:r>
            <a:rPr lang="ru-RU" sz="1800" b="1" smtClean="0">
              <a:latin typeface="Arial Narrow" panose="020B0606020202030204" pitchFamily="34" charset="0"/>
            </a:rPr>
            <a:t>направленность</a:t>
          </a:r>
          <a:r>
            <a:rPr lang="ru-RU" sz="1800" b="1" dirty="0" smtClean="0">
              <a:latin typeface="Arial Narrow" panose="020B0606020202030204" pitchFamily="34" charset="0"/>
            </a:rPr>
            <a:t> промышленности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E605AF4E-5CB7-4EC7-94B9-F0F0A918E378}" type="parTrans" cxnId="{69C9A39F-278D-485A-BCB7-B1C10A5F73C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21F203EC-5C04-4994-9DCF-A71094782225}" type="sibTrans" cxnId="{69C9A39F-278D-485A-BCB7-B1C10A5F73C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FF0DF977-A02A-4820-AF7A-621C516DEBD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Разрушение традиционного общества 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4E07666B-E8EF-4D49-8625-54549A87D6A5}" type="parTrans" cxnId="{058E1EFA-CAFD-445C-B980-B097440AF7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D32989B1-D18F-4189-8CDA-9C13DEA2EBA3}" type="sibTrans" cxnId="{058E1EFA-CAFD-445C-B980-B097440AF76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C19D2A94-160F-473B-A6AD-BFD35053166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Массовое переселение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и возникновение лагерей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F8615915-2E47-467A-B79D-FEBC38F77C65}" type="parTrans" cxnId="{61A41520-C6B6-40A9-802B-3AF03E3B44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EF84DA71-357D-43F0-BA90-B99C9D6D68C2}" type="sibTrans" cxnId="{61A41520-C6B6-40A9-802B-3AF03E3B44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1">
            <a:latin typeface="Arial Narrow" panose="020B0606020202030204" pitchFamily="34" charset="0"/>
          </a:endParaRPr>
        </a:p>
      </dgm:t>
    </dgm:pt>
    <dgm:pt modelId="{A88BD9E1-3EC1-4E49-A7D2-9CA198944410}" type="pres">
      <dgm:prSet presAssocID="{D6FEA7ED-10C0-4EB2-8499-59BD2F34FAB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E33A624-98FC-4360-9658-066DA00BE3E3}" type="pres">
      <dgm:prSet presAssocID="{43C7F2C8-8E1B-4CE2-B00D-D6D610AAE726}" presName="root" presStyleCnt="0">
        <dgm:presLayoutVars>
          <dgm:chMax/>
          <dgm:chPref/>
        </dgm:presLayoutVars>
      </dgm:prSet>
      <dgm:spPr/>
    </dgm:pt>
    <dgm:pt modelId="{9DA5D061-7611-4925-9EED-C5770B3348E2}" type="pres">
      <dgm:prSet presAssocID="{43C7F2C8-8E1B-4CE2-B00D-D6D610AAE726}" presName="rootComposite" presStyleCnt="0">
        <dgm:presLayoutVars/>
      </dgm:prSet>
      <dgm:spPr/>
    </dgm:pt>
    <dgm:pt modelId="{52CDB277-5DCD-4493-A135-D4626DE4B690}" type="pres">
      <dgm:prSet presAssocID="{43C7F2C8-8E1B-4CE2-B00D-D6D610AAE726}" presName="ParentAccent" presStyleLbl="alignNode1" presStyleIdx="0" presStyleCnt="2"/>
      <dgm:spPr/>
    </dgm:pt>
    <dgm:pt modelId="{97FD9628-1FB8-4455-B308-C1F5C38FEF90}" type="pres">
      <dgm:prSet presAssocID="{43C7F2C8-8E1B-4CE2-B00D-D6D610AAE726}" presName="ParentSmallAccent" presStyleLbl="fgAcc1" presStyleIdx="0" presStyleCnt="2"/>
      <dgm:spPr/>
    </dgm:pt>
    <dgm:pt modelId="{30FF7869-AF20-48FA-B752-27C05F9D6ADF}" type="pres">
      <dgm:prSet presAssocID="{43C7F2C8-8E1B-4CE2-B00D-D6D610AAE726}" presName="Parent" presStyleLbl="revTx" presStyleIdx="0" presStyleCnt="8" custLinFactNeighborX="-1598" custLinFactNeighborY="7515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933C7-6C07-4A26-AEB7-EBEDD56EC431}" type="pres">
      <dgm:prSet presAssocID="{43C7F2C8-8E1B-4CE2-B00D-D6D610AAE726}" presName="childShape" presStyleCnt="0">
        <dgm:presLayoutVars>
          <dgm:chMax val="0"/>
          <dgm:chPref val="0"/>
        </dgm:presLayoutVars>
      </dgm:prSet>
      <dgm:spPr/>
    </dgm:pt>
    <dgm:pt modelId="{C6FF00DB-FB1F-47A7-A283-9E06253B1C32}" type="pres">
      <dgm:prSet presAssocID="{162CF43F-194D-4030-B06A-9A90921BCC8F}" presName="childComposite" presStyleCnt="0">
        <dgm:presLayoutVars>
          <dgm:chMax val="0"/>
          <dgm:chPref val="0"/>
        </dgm:presLayoutVars>
      </dgm:prSet>
      <dgm:spPr/>
    </dgm:pt>
    <dgm:pt modelId="{E38A10DC-D83C-4222-B3B3-D56035F77A65}" type="pres">
      <dgm:prSet presAssocID="{162CF43F-194D-4030-B06A-9A90921BCC8F}" presName="ChildAccent" presStyleLbl="solidFgAcc1" presStyleIdx="0" presStyleCnt="6"/>
      <dgm:spPr/>
    </dgm:pt>
    <dgm:pt modelId="{4AEFE304-9FC1-447D-A2CC-01981036F87D}" type="pres">
      <dgm:prSet presAssocID="{162CF43F-194D-4030-B06A-9A90921BCC8F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25C4E-197B-4DD8-A713-39EF64A47AB0}" type="pres">
      <dgm:prSet presAssocID="{A07542A5-8D09-471A-846F-5B044E17598C}" presName="childComposite" presStyleCnt="0">
        <dgm:presLayoutVars>
          <dgm:chMax val="0"/>
          <dgm:chPref val="0"/>
        </dgm:presLayoutVars>
      </dgm:prSet>
      <dgm:spPr/>
    </dgm:pt>
    <dgm:pt modelId="{C3404225-5417-4421-AA34-EFB20FA935E8}" type="pres">
      <dgm:prSet presAssocID="{A07542A5-8D09-471A-846F-5B044E17598C}" presName="ChildAccent" presStyleLbl="solidFgAcc1" presStyleIdx="1" presStyleCnt="6"/>
      <dgm:spPr/>
    </dgm:pt>
    <dgm:pt modelId="{DD6E40C6-0B56-4487-B1D0-1DA706AFDC08}" type="pres">
      <dgm:prSet presAssocID="{A07542A5-8D09-471A-846F-5B044E17598C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EC65A-832C-4771-9DE8-AF5ECC644D10}" type="pres">
      <dgm:prSet presAssocID="{B0067980-4204-4D6A-BC27-BD9477EA7EB5}" presName="childComposite" presStyleCnt="0">
        <dgm:presLayoutVars>
          <dgm:chMax val="0"/>
          <dgm:chPref val="0"/>
        </dgm:presLayoutVars>
      </dgm:prSet>
      <dgm:spPr/>
    </dgm:pt>
    <dgm:pt modelId="{0998F69F-7499-49F3-A73D-11D15744F8C1}" type="pres">
      <dgm:prSet presAssocID="{B0067980-4204-4D6A-BC27-BD9477EA7EB5}" presName="ChildAccent" presStyleLbl="solidFgAcc1" presStyleIdx="2" presStyleCnt="6"/>
      <dgm:spPr/>
      <dgm:t>
        <a:bodyPr/>
        <a:lstStyle/>
        <a:p>
          <a:endParaRPr lang="ru-RU"/>
        </a:p>
      </dgm:t>
    </dgm:pt>
    <dgm:pt modelId="{FDB09842-FC00-4E18-B974-260D5BB533A6}" type="pres">
      <dgm:prSet presAssocID="{B0067980-4204-4D6A-BC27-BD9477EA7EB5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7D076-C626-4546-B367-295263B22FD6}" type="pres">
      <dgm:prSet presAssocID="{DEA17FA1-BF03-487C-8EC4-9B833D10DBCB}" presName="root" presStyleCnt="0">
        <dgm:presLayoutVars>
          <dgm:chMax/>
          <dgm:chPref/>
        </dgm:presLayoutVars>
      </dgm:prSet>
      <dgm:spPr/>
    </dgm:pt>
    <dgm:pt modelId="{13552DE1-48E0-4152-8979-BAC5FA524E4E}" type="pres">
      <dgm:prSet presAssocID="{DEA17FA1-BF03-487C-8EC4-9B833D10DBCB}" presName="rootComposite" presStyleCnt="0">
        <dgm:presLayoutVars/>
      </dgm:prSet>
      <dgm:spPr/>
    </dgm:pt>
    <dgm:pt modelId="{72365404-E843-426C-80D7-CCCE0E8E8204}" type="pres">
      <dgm:prSet presAssocID="{DEA17FA1-BF03-487C-8EC4-9B833D10DBCB}" presName="ParentAccent" presStyleLbl="alignNode1" presStyleIdx="1" presStyleCnt="2"/>
      <dgm:spPr/>
    </dgm:pt>
    <dgm:pt modelId="{BA537336-0CED-464C-8B61-D8077257B643}" type="pres">
      <dgm:prSet presAssocID="{DEA17FA1-BF03-487C-8EC4-9B833D10DBCB}" presName="ParentSmallAccent" presStyleLbl="fgAcc1" presStyleIdx="1" presStyleCnt="2"/>
      <dgm:spPr/>
    </dgm:pt>
    <dgm:pt modelId="{B830FA67-1CE0-4CEB-B69B-51A59D1A0532}" type="pres">
      <dgm:prSet presAssocID="{DEA17FA1-BF03-487C-8EC4-9B833D10DBCB}" presName="Parent" presStyleLbl="revTx" presStyleIdx="4" presStyleCnt="8" custLinFactNeighborX="-315" custLinFactNeighborY="761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D491F-B491-4D1D-8BD4-C0777A3CB4A9}" type="pres">
      <dgm:prSet presAssocID="{DEA17FA1-BF03-487C-8EC4-9B833D10DBCB}" presName="childShape" presStyleCnt="0">
        <dgm:presLayoutVars>
          <dgm:chMax val="0"/>
          <dgm:chPref val="0"/>
        </dgm:presLayoutVars>
      </dgm:prSet>
      <dgm:spPr/>
    </dgm:pt>
    <dgm:pt modelId="{F2BA0A75-718A-4E81-A755-8F1E27B57D1F}" type="pres">
      <dgm:prSet presAssocID="{6C1F440C-481B-46FE-B815-95D4DD4149E3}" presName="childComposite" presStyleCnt="0">
        <dgm:presLayoutVars>
          <dgm:chMax val="0"/>
          <dgm:chPref val="0"/>
        </dgm:presLayoutVars>
      </dgm:prSet>
      <dgm:spPr/>
    </dgm:pt>
    <dgm:pt modelId="{4ED3A3D5-2222-445F-A90E-381763EFB5ED}" type="pres">
      <dgm:prSet presAssocID="{6C1F440C-481B-46FE-B815-95D4DD4149E3}" presName="ChildAccent" presStyleLbl="solidFgAcc1" presStyleIdx="3" presStyleCnt="6"/>
      <dgm:spPr/>
    </dgm:pt>
    <dgm:pt modelId="{9B558987-DC89-4502-A2A9-8DCCE85C3D9E}" type="pres">
      <dgm:prSet presAssocID="{6C1F440C-481B-46FE-B815-95D4DD4149E3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082D2-B026-49BC-AAE4-2EDFA33AAE82}" type="pres">
      <dgm:prSet presAssocID="{FF0DF977-A02A-4820-AF7A-621C516DEBD7}" presName="childComposite" presStyleCnt="0">
        <dgm:presLayoutVars>
          <dgm:chMax val="0"/>
          <dgm:chPref val="0"/>
        </dgm:presLayoutVars>
      </dgm:prSet>
      <dgm:spPr/>
    </dgm:pt>
    <dgm:pt modelId="{7B2805F6-5149-4E7F-A569-E57045E2EF44}" type="pres">
      <dgm:prSet presAssocID="{FF0DF977-A02A-4820-AF7A-621C516DEBD7}" presName="ChildAccent" presStyleLbl="solidFgAcc1" presStyleIdx="4" presStyleCnt="6"/>
      <dgm:spPr/>
    </dgm:pt>
    <dgm:pt modelId="{E8235B0C-6B11-45D3-91C6-82C4E3E41F72}" type="pres">
      <dgm:prSet presAssocID="{FF0DF977-A02A-4820-AF7A-621C516DEBD7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98B26-EC96-419A-8B7A-00894969F827}" type="pres">
      <dgm:prSet presAssocID="{C19D2A94-160F-473B-A6AD-BFD350531667}" presName="childComposite" presStyleCnt="0">
        <dgm:presLayoutVars>
          <dgm:chMax val="0"/>
          <dgm:chPref val="0"/>
        </dgm:presLayoutVars>
      </dgm:prSet>
      <dgm:spPr/>
    </dgm:pt>
    <dgm:pt modelId="{A69FD9AE-F1EA-44A1-BFE6-75F39AF00B3A}" type="pres">
      <dgm:prSet presAssocID="{C19D2A94-160F-473B-A6AD-BFD350531667}" presName="ChildAccent" presStyleLbl="solidFgAcc1" presStyleIdx="5" presStyleCnt="6"/>
      <dgm:spPr/>
    </dgm:pt>
    <dgm:pt modelId="{325E9333-88F3-4C57-ACC5-8EBF1E7393D9}" type="pres">
      <dgm:prSet presAssocID="{C19D2A94-160F-473B-A6AD-BFD350531667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2BEB6-9B99-419A-B238-950A6E4EB169}" type="presOf" srcId="{A07542A5-8D09-471A-846F-5B044E17598C}" destId="{DD6E40C6-0B56-4487-B1D0-1DA706AFDC08}" srcOrd="0" destOrd="0" presId="urn:microsoft.com/office/officeart/2008/layout/SquareAccentList#1"/>
    <dgm:cxn modelId="{69C9A39F-278D-485A-BCB7-B1C10A5F73C4}" srcId="{DEA17FA1-BF03-487C-8EC4-9B833D10DBCB}" destId="{6C1F440C-481B-46FE-B815-95D4DD4149E3}" srcOrd="0" destOrd="0" parTransId="{E605AF4E-5CB7-4EC7-94B9-F0F0A918E378}" sibTransId="{21F203EC-5C04-4994-9DCF-A71094782225}"/>
    <dgm:cxn modelId="{D89C0675-4158-4204-9CF7-472F87C8B4F0}" type="presOf" srcId="{6C1F440C-481B-46FE-B815-95D4DD4149E3}" destId="{9B558987-DC89-4502-A2A9-8DCCE85C3D9E}" srcOrd="0" destOrd="0" presId="urn:microsoft.com/office/officeart/2008/layout/SquareAccentList#1"/>
    <dgm:cxn modelId="{61A41520-C6B6-40A9-802B-3AF03E3B44A7}" srcId="{DEA17FA1-BF03-487C-8EC4-9B833D10DBCB}" destId="{C19D2A94-160F-473B-A6AD-BFD350531667}" srcOrd="2" destOrd="0" parTransId="{F8615915-2E47-467A-B79D-FEBC38F77C65}" sibTransId="{EF84DA71-357D-43F0-BA90-B99C9D6D68C2}"/>
    <dgm:cxn modelId="{69D5651E-A717-4BA4-A542-5B4659B8A839}" srcId="{43C7F2C8-8E1B-4CE2-B00D-D6D610AAE726}" destId="{162CF43F-194D-4030-B06A-9A90921BCC8F}" srcOrd="0" destOrd="0" parTransId="{38894DA2-2A1D-4C78-A63F-C882AD578163}" sibTransId="{C1B4429D-47E4-4253-A53B-61183B7F9B34}"/>
    <dgm:cxn modelId="{ED2D7B63-9889-4FB8-8FB8-6A13437FA24A}" type="presOf" srcId="{D6FEA7ED-10C0-4EB2-8499-59BD2F34FAB4}" destId="{A88BD9E1-3EC1-4E49-A7D2-9CA198944410}" srcOrd="0" destOrd="0" presId="urn:microsoft.com/office/officeart/2008/layout/SquareAccentList#1"/>
    <dgm:cxn modelId="{A8298354-AC30-4D5F-9D3E-2FD4938B049F}" type="presOf" srcId="{FF0DF977-A02A-4820-AF7A-621C516DEBD7}" destId="{E8235B0C-6B11-45D3-91C6-82C4E3E41F72}" srcOrd="0" destOrd="0" presId="urn:microsoft.com/office/officeart/2008/layout/SquareAccentList#1"/>
    <dgm:cxn modelId="{DE33428F-DFFB-4E29-83AF-C79A5AC0E030}" type="presOf" srcId="{C19D2A94-160F-473B-A6AD-BFD350531667}" destId="{325E9333-88F3-4C57-ACC5-8EBF1E7393D9}" srcOrd="0" destOrd="0" presId="urn:microsoft.com/office/officeart/2008/layout/SquareAccentList#1"/>
    <dgm:cxn modelId="{DA93D4CD-7F30-400A-91B5-03BF40D58167}" srcId="{D6FEA7ED-10C0-4EB2-8499-59BD2F34FAB4}" destId="{43C7F2C8-8E1B-4CE2-B00D-D6D610AAE726}" srcOrd="0" destOrd="0" parTransId="{467EDA41-4992-4309-BECC-981569D1E518}" sibTransId="{A0C0BECF-7491-4742-AC17-1F260EF07F2A}"/>
    <dgm:cxn modelId="{058E1EFA-CAFD-445C-B980-B097440AF768}" srcId="{DEA17FA1-BF03-487C-8EC4-9B833D10DBCB}" destId="{FF0DF977-A02A-4820-AF7A-621C516DEBD7}" srcOrd="1" destOrd="0" parTransId="{4E07666B-E8EF-4D49-8625-54549A87D6A5}" sibTransId="{D32989B1-D18F-4189-8CDA-9C13DEA2EBA3}"/>
    <dgm:cxn modelId="{86468539-DA2C-487D-8C6A-B99CBFD46548}" srcId="{D6FEA7ED-10C0-4EB2-8499-59BD2F34FAB4}" destId="{DEA17FA1-BF03-487C-8EC4-9B833D10DBCB}" srcOrd="1" destOrd="0" parTransId="{680B6BD8-18B7-49BD-B33A-85797EE2A719}" sibTransId="{98744324-C965-4911-8A3B-82115839B71F}"/>
    <dgm:cxn modelId="{F0EEDBD9-F3C9-4FFA-A8B4-B55300176254}" type="presOf" srcId="{B0067980-4204-4D6A-BC27-BD9477EA7EB5}" destId="{FDB09842-FC00-4E18-B974-260D5BB533A6}" srcOrd="0" destOrd="0" presId="urn:microsoft.com/office/officeart/2008/layout/SquareAccentList#1"/>
    <dgm:cxn modelId="{5737079E-7D3B-47DC-860F-25ADDC4DCB02}" type="presOf" srcId="{43C7F2C8-8E1B-4CE2-B00D-D6D610AAE726}" destId="{30FF7869-AF20-48FA-B752-27C05F9D6ADF}" srcOrd="0" destOrd="0" presId="urn:microsoft.com/office/officeart/2008/layout/SquareAccentList#1"/>
    <dgm:cxn modelId="{89163F3E-DFB0-4141-85FB-B0D5BC7D508F}" srcId="{43C7F2C8-8E1B-4CE2-B00D-D6D610AAE726}" destId="{A07542A5-8D09-471A-846F-5B044E17598C}" srcOrd="1" destOrd="0" parTransId="{4E86E2FC-1DDD-4D63-9CFD-F203A5052E6A}" sibTransId="{A7B1A0AD-127B-498C-A08D-B6EFDA2C948A}"/>
    <dgm:cxn modelId="{8BD3A9D9-9DAD-4FC1-94C2-911945B5F459}" type="presOf" srcId="{162CF43F-194D-4030-B06A-9A90921BCC8F}" destId="{4AEFE304-9FC1-447D-A2CC-01981036F87D}" srcOrd="0" destOrd="0" presId="urn:microsoft.com/office/officeart/2008/layout/SquareAccentList#1"/>
    <dgm:cxn modelId="{7F7CDF40-AAEB-4E01-8D4A-718A5CD74EF1}" type="presOf" srcId="{DEA17FA1-BF03-487C-8EC4-9B833D10DBCB}" destId="{B830FA67-1CE0-4CEB-B69B-51A59D1A0532}" srcOrd="0" destOrd="0" presId="urn:microsoft.com/office/officeart/2008/layout/SquareAccentList#1"/>
    <dgm:cxn modelId="{25D03DD4-F202-48C9-B701-7EC8AFCA36FC}" srcId="{43C7F2C8-8E1B-4CE2-B00D-D6D610AAE726}" destId="{B0067980-4204-4D6A-BC27-BD9477EA7EB5}" srcOrd="2" destOrd="0" parTransId="{FAE4031A-A350-4253-A68C-62B5813C9B57}" sibTransId="{7D2EF069-1E46-43D2-A651-0242D1D6C70D}"/>
    <dgm:cxn modelId="{6FB99E61-A3CA-4C9F-A0AD-ECA2A381066D}" type="presParOf" srcId="{A88BD9E1-3EC1-4E49-A7D2-9CA198944410}" destId="{4E33A624-98FC-4360-9658-066DA00BE3E3}" srcOrd="0" destOrd="0" presId="urn:microsoft.com/office/officeart/2008/layout/SquareAccentList#1"/>
    <dgm:cxn modelId="{9CF859A7-1836-43C8-9BF1-ACB06B599B45}" type="presParOf" srcId="{4E33A624-98FC-4360-9658-066DA00BE3E3}" destId="{9DA5D061-7611-4925-9EED-C5770B3348E2}" srcOrd="0" destOrd="0" presId="urn:microsoft.com/office/officeart/2008/layout/SquareAccentList#1"/>
    <dgm:cxn modelId="{3A78B8CC-5FD2-42DE-A99D-66A1436E179B}" type="presParOf" srcId="{9DA5D061-7611-4925-9EED-C5770B3348E2}" destId="{52CDB277-5DCD-4493-A135-D4626DE4B690}" srcOrd="0" destOrd="0" presId="urn:microsoft.com/office/officeart/2008/layout/SquareAccentList#1"/>
    <dgm:cxn modelId="{FCC3F13B-E5A5-459A-BD4B-B9E62F3F0262}" type="presParOf" srcId="{9DA5D061-7611-4925-9EED-C5770B3348E2}" destId="{97FD9628-1FB8-4455-B308-C1F5C38FEF90}" srcOrd="1" destOrd="0" presId="urn:microsoft.com/office/officeart/2008/layout/SquareAccentList#1"/>
    <dgm:cxn modelId="{F307D035-5F6E-40BD-A02A-A54A6368EDEE}" type="presParOf" srcId="{9DA5D061-7611-4925-9EED-C5770B3348E2}" destId="{30FF7869-AF20-48FA-B752-27C05F9D6ADF}" srcOrd="2" destOrd="0" presId="urn:microsoft.com/office/officeart/2008/layout/SquareAccentList#1"/>
    <dgm:cxn modelId="{0409729C-9D8C-4554-8B08-83CE6DFD227C}" type="presParOf" srcId="{4E33A624-98FC-4360-9658-066DA00BE3E3}" destId="{03D933C7-6C07-4A26-AEB7-EBEDD56EC431}" srcOrd="1" destOrd="0" presId="urn:microsoft.com/office/officeart/2008/layout/SquareAccentList#1"/>
    <dgm:cxn modelId="{03CC2AEA-A376-4BB2-A475-DFDCD903B29D}" type="presParOf" srcId="{03D933C7-6C07-4A26-AEB7-EBEDD56EC431}" destId="{C6FF00DB-FB1F-47A7-A283-9E06253B1C32}" srcOrd="0" destOrd="0" presId="urn:microsoft.com/office/officeart/2008/layout/SquareAccentList#1"/>
    <dgm:cxn modelId="{57F89C13-17A3-4007-8FC5-C3046349C7F4}" type="presParOf" srcId="{C6FF00DB-FB1F-47A7-A283-9E06253B1C32}" destId="{E38A10DC-D83C-4222-B3B3-D56035F77A65}" srcOrd="0" destOrd="0" presId="urn:microsoft.com/office/officeart/2008/layout/SquareAccentList#1"/>
    <dgm:cxn modelId="{A47033C0-83D0-4E9E-B25F-9386463BAAF3}" type="presParOf" srcId="{C6FF00DB-FB1F-47A7-A283-9E06253B1C32}" destId="{4AEFE304-9FC1-447D-A2CC-01981036F87D}" srcOrd="1" destOrd="0" presId="urn:microsoft.com/office/officeart/2008/layout/SquareAccentList#1"/>
    <dgm:cxn modelId="{44569E19-F35D-4875-BE45-1F96C3908C67}" type="presParOf" srcId="{03D933C7-6C07-4A26-AEB7-EBEDD56EC431}" destId="{62225C4E-197B-4DD8-A713-39EF64A47AB0}" srcOrd="1" destOrd="0" presId="urn:microsoft.com/office/officeart/2008/layout/SquareAccentList#1"/>
    <dgm:cxn modelId="{335B131A-4D64-4BED-87E5-7A7EB686416B}" type="presParOf" srcId="{62225C4E-197B-4DD8-A713-39EF64A47AB0}" destId="{C3404225-5417-4421-AA34-EFB20FA935E8}" srcOrd="0" destOrd="0" presId="urn:microsoft.com/office/officeart/2008/layout/SquareAccentList#1"/>
    <dgm:cxn modelId="{F648C3D0-6D36-418F-8706-29FA2F3AC7C7}" type="presParOf" srcId="{62225C4E-197B-4DD8-A713-39EF64A47AB0}" destId="{DD6E40C6-0B56-4487-B1D0-1DA706AFDC08}" srcOrd="1" destOrd="0" presId="urn:microsoft.com/office/officeart/2008/layout/SquareAccentList#1"/>
    <dgm:cxn modelId="{169CF921-1DEA-484E-B2D0-3E8D4540A2CF}" type="presParOf" srcId="{03D933C7-6C07-4A26-AEB7-EBEDD56EC431}" destId="{BB7EC65A-832C-4771-9DE8-AF5ECC644D10}" srcOrd="2" destOrd="0" presId="urn:microsoft.com/office/officeart/2008/layout/SquareAccentList#1"/>
    <dgm:cxn modelId="{821A316A-86ED-4CB6-AB3E-5C08D8227CA2}" type="presParOf" srcId="{BB7EC65A-832C-4771-9DE8-AF5ECC644D10}" destId="{0998F69F-7499-49F3-A73D-11D15744F8C1}" srcOrd="0" destOrd="0" presId="urn:microsoft.com/office/officeart/2008/layout/SquareAccentList#1"/>
    <dgm:cxn modelId="{C3EDB0F3-D8C8-4C90-9335-F9798124C670}" type="presParOf" srcId="{BB7EC65A-832C-4771-9DE8-AF5ECC644D10}" destId="{FDB09842-FC00-4E18-B974-260D5BB533A6}" srcOrd="1" destOrd="0" presId="urn:microsoft.com/office/officeart/2008/layout/SquareAccentList#1"/>
    <dgm:cxn modelId="{3B95431F-1D04-4C20-A5EB-7F9C5FE38A83}" type="presParOf" srcId="{A88BD9E1-3EC1-4E49-A7D2-9CA198944410}" destId="{5007D076-C626-4546-B367-295263B22FD6}" srcOrd="1" destOrd="0" presId="urn:microsoft.com/office/officeart/2008/layout/SquareAccentList#1"/>
    <dgm:cxn modelId="{82117698-A904-4676-A32E-C21CB2076998}" type="presParOf" srcId="{5007D076-C626-4546-B367-295263B22FD6}" destId="{13552DE1-48E0-4152-8979-BAC5FA524E4E}" srcOrd="0" destOrd="0" presId="urn:microsoft.com/office/officeart/2008/layout/SquareAccentList#1"/>
    <dgm:cxn modelId="{28F290A0-A84A-4F7C-B890-FE7B11095AC4}" type="presParOf" srcId="{13552DE1-48E0-4152-8979-BAC5FA524E4E}" destId="{72365404-E843-426C-80D7-CCCE0E8E8204}" srcOrd="0" destOrd="0" presId="urn:microsoft.com/office/officeart/2008/layout/SquareAccentList#1"/>
    <dgm:cxn modelId="{EF4D631C-837D-4147-A14D-23742446D921}" type="presParOf" srcId="{13552DE1-48E0-4152-8979-BAC5FA524E4E}" destId="{BA537336-0CED-464C-8B61-D8077257B643}" srcOrd="1" destOrd="0" presId="urn:microsoft.com/office/officeart/2008/layout/SquareAccentList#1"/>
    <dgm:cxn modelId="{F2858A74-B481-44DD-83E5-2218641ED36C}" type="presParOf" srcId="{13552DE1-48E0-4152-8979-BAC5FA524E4E}" destId="{B830FA67-1CE0-4CEB-B69B-51A59D1A0532}" srcOrd="2" destOrd="0" presId="urn:microsoft.com/office/officeart/2008/layout/SquareAccentList#1"/>
    <dgm:cxn modelId="{5DE9EE9D-A924-4C60-A913-CE078919976E}" type="presParOf" srcId="{5007D076-C626-4546-B367-295263B22FD6}" destId="{F1BD491F-B491-4D1D-8BD4-C0777A3CB4A9}" srcOrd="1" destOrd="0" presId="urn:microsoft.com/office/officeart/2008/layout/SquareAccentList#1"/>
    <dgm:cxn modelId="{2B2952BD-22F1-45CF-8B9D-45155A161D10}" type="presParOf" srcId="{F1BD491F-B491-4D1D-8BD4-C0777A3CB4A9}" destId="{F2BA0A75-718A-4E81-A755-8F1E27B57D1F}" srcOrd="0" destOrd="0" presId="urn:microsoft.com/office/officeart/2008/layout/SquareAccentList#1"/>
    <dgm:cxn modelId="{D2084AC6-84EA-476E-8DBC-4B38D6F4F897}" type="presParOf" srcId="{F2BA0A75-718A-4E81-A755-8F1E27B57D1F}" destId="{4ED3A3D5-2222-445F-A90E-381763EFB5ED}" srcOrd="0" destOrd="0" presId="urn:microsoft.com/office/officeart/2008/layout/SquareAccentList#1"/>
    <dgm:cxn modelId="{7086B776-4E4B-485C-9A02-A573AE3FA52D}" type="presParOf" srcId="{F2BA0A75-718A-4E81-A755-8F1E27B57D1F}" destId="{9B558987-DC89-4502-A2A9-8DCCE85C3D9E}" srcOrd="1" destOrd="0" presId="urn:microsoft.com/office/officeart/2008/layout/SquareAccentList#1"/>
    <dgm:cxn modelId="{DFD4F030-F9DD-4804-83B3-5904FFACE7AB}" type="presParOf" srcId="{F1BD491F-B491-4D1D-8BD4-C0777A3CB4A9}" destId="{C4C082D2-B026-49BC-AAE4-2EDFA33AAE82}" srcOrd="1" destOrd="0" presId="urn:microsoft.com/office/officeart/2008/layout/SquareAccentList#1"/>
    <dgm:cxn modelId="{EE95CD06-2EA3-4899-9BDE-AC622458EEC2}" type="presParOf" srcId="{C4C082D2-B026-49BC-AAE4-2EDFA33AAE82}" destId="{7B2805F6-5149-4E7F-A569-E57045E2EF44}" srcOrd="0" destOrd="0" presId="urn:microsoft.com/office/officeart/2008/layout/SquareAccentList#1"/>
    <dgm:cxn modelId="{20F7794A-B935-455B-AC93-34B1B30EE408}" type="presParOf" srcId="{C4C082D2-B026-49BC-AAE4-2EDFA33AAE82}" destId="{E8235B0C-6B11-45D3-91C6-82C4E3E41F72}" srcOrd="1" destOrd="0" presId="urn:microsoft.com/office/officeart/2008/layout/SquareAccentList#1"/>
    <dgm:cxn modelId="{BC5A1180-4D10-48E3-8620-AFF59D96F739}" type="presParOf" srcId="{F1BD491F-B491-4D1D-8BD4-C0777A3CB4A9}" destId="{F8598B26-EC96-419A-8B7A-00894969F827}" srcOrd="2" destOrd="0" presId="urn:microsoft.com/office/officeart/2008/layout/SquareAccentList#1"/>
    <dgm:cxn modelId="{362F6FAE-97E8-4752-A374-F2D2A589C8C6}" type="presParOf" srcId="{F8598B26-EC96-419A-8B7A-00894969F827}" destId="{A69FD9AE-F1EA-44A1-BFE6-75F39AF00B3A}" srcOrd="0" destOrd="0" presId="urn:microsoft.com/office/officeart/2008/layout/SquareAccentList#1"/>
    <dgm:cxn modelId="{2348BA58-F065-46D2-AC8E-B18F034976F5}" type="presParOf" srcId="{F8598B26-EC96-419A-8B7A-00894969F827}" destId="{325E9333-88F3-4C57-ACC5-8EBF1E7393D9}" srcOrd="1" destOrd="0" presId="urn:microsoft.com/office/officeart/2008/layout/SquareAccentList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307C2-56AF-4088-BBB0-912EC065EEDF}" type="doc">
      <dgm:prSet loTypeId="urn:microsoft.com/office/officeart/2005/8/layout/hierarchy1#1" loCatId="hierarchy" qsTypeId="urn:microsoft.com/office/officeart/2005/8/quickstyle/simple2#3" qsCatId="simple" csTypeId="urn:microsoft.com/office/officeart/2005/8/colors/accent1_1#1" csCatId="accent1" phldr="1"/>
      <dgm:spPr/>
      <dgm:t>
        <a:bodyPr/>
        <a:lstStyle/>
        <a:p>
          <a:endParaRPr lang="ru-RU"/>
        </a:p>
      </dgm:t>
    </dgm:pt>
    <dgm:pt modelId="{3F109695-34C4-467F-808C-C842E83FA3D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0" i="0" dirty="0" smtClean="0">
              <a:latin typeface="Arial Narrow" panose="020B0606020202030204" pitchFamily="34" charset="0"/>
            </a:rPr>
            <a:t>XV </a:t>
          </a:r>
          <a:r>
            <a:rPr lang="ru-RU" sz="1800" b="0" i="0" dirty="0" smtClean="0">
              <a:latin typeface="Arial Narrow" panose="020B0606020202030204" pitchFamily="34" charset="0"/>
            </a:rPr>
            <a:t>съезд ВКП(б)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декабрь 1927 год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DFFA734-18DE-4EC9-BC68-2AA9EB8B838A}" type="parTrans" cxnId="{B064A8E0-4F51-4445-9BE7-F82669FBB2A7}">
      <dgm:prSet/>
      <dgm:spPr/>
      <dgm:t>
        <a:bodyPr/>
        <a:lstStyle/>
        <a:p>
          <a:endParaRPr lang="ru-RU"/>
        </a:p>
      </dgm:t>
    </dgm:pt>
    <dgm:pt modelId="{B9C433B0-D509-43C1-9CD3-D864BC46513B}" type="sibTrans" cxnId="{B064A8E0-4F51-4445-9BE7-F82669FBB2A7}">
      <dgm:prSet/>
      <dgm:spPr/>
      <dgm:t>
        <a:bodyPr/>
        <a:lstStyle/>
        <a:p>
          <a:endParaRPr lang="ru-RU"/>
        </a:p>
      </dgm:t>
    </dgm:pt>
    <dgm:pt modelId="{1BF16CC7-B893-4687-99F0-4BC2490BE6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командно-административные методы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9B5099C3-4292-4A6F-9C0B-6E3138D77FC7}" type="parTrans" cxnId="{1307F592-67AE-49A9-8379-BF149033D1BF}">
      <dgm:prSet/>
      <dgm:spPr/>
      <dgm:t>
        <a:bodyPr/>
        <a:lstStyle/>
        <a:p>
          <a:endParaRPr lang="ru-RU"/>
        </a:p>
      </dgm:t>
    </dgm:pt>
    <dgm:pt modelId="{48C86CEE-03CD-41B6-A68A-8FFA7668756B}" type="sibTrans" cxnId="{1307F592-67AE-49A9-8379-BF149033D1BF}">
      <dgm:prSet/>
      <dgm:spPr/>
      <dgm:t>
        <a:bodyPr/>
        <a:lstStyle/>
        <a:p>
          <a:endParaRPr lang="ru-RU"/>
        </a:p>
      </dgm:t>
    </dgm:pt>
    <dgm:pt modelId="{AE886E78-E00F-40BF-92D9-72E0729729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1928-1929 подготовка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к сплошной коллективизации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822AA28-00CE-4D06-98B8-504B955E2B25}" type="parTrans" cxnId="{A347D933-A8A2-46E7-AEDF-F257412E672D}">
      <dgm:prSet/>
      <dgm:spPr/>
      <dgm:t>
        <a:bodyPr/>
        <a:lstStyle/>
        <a:p>
          <a:endParaRPr lang="ru-RU"/>
        </a:p>
      </dgm:t>
    </dgm:pt>
    <dgm:pt modelId="{97DEEB46-BB14-49DD-B9F5-678F9EA03033}" type="sibTrans" cxnId="{A347D933-A8A2-46E7-AEDF-F257412E672D}">
      <dgm:prSet/>
      <dgm:spPr/>
      <dgm:t>
        <a:bodyPr/>
        <a:lstStyle/>
        <a:p>
          <a:endParaRPr lang="ru-RU"/>
        </a:p>
      </dgm:t>
    </dgm:pt>
    <dgm:pt modelId="{2C11D776-DA02-4BE2-A5D9-593CF3D712E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1929-1932  проведение сплошной коллективизации 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BF6DB0A-BBE4-4E55-9831-DB632E022836}" type="parTrans" cxnId="{04B5A72F-8E09-4DC0-9210-77CD21DCB9F2}">
      <dgm:prSet/>
      <dgm:spPr/>
      <dgm:t>
        <a:bodyPr/>
        <a:lstStyle/>
        <a:p>
          <a:endParaRPr lang="ru-RU"/>
        </a:p>
      </dgm:t>
    </dgm:pt>
    <dgm:pt modelId="{963D739E-F6BB-4178-9D57-9432DCEED090}" type="sibTrans" cxnId="{04B5A72F-8E09-4DC0-9210-77CD21DCB9F2}">
      <dgm:prSet/>
      <dgm:spPr/>
      <dgm:t>
        <a:bodyPr/>
        <a:lstStyle/>
        <a:p>
          <a:endParaRPr lang="ru-RU"/>
        </a:p>
      </dgm:t>
    </dgm:pt>
    <dgm:pt modelId="{8DB997D9-C6F3-4608-B9C2-FD82962F2686}">
      <dgm:prSet phldrT="[Текст]" custT="1"/>
      <dgm:spPr/>
      <dgm:t>
        <a:bodyPr/>
        <a:lstStyle/>
        <a:p>
          <a:r>
            <a:rPr lang="ru-RU" sz="1800" b="0" i="0" dirty="0" smtClean="0">
              <a:latin typeface="Arial Narrow" panose="020B0606020202030204" pitchFamily="34" charset="0"/>
            </a:rPr>
            <a:t>форсированные темпы</a:t>
          </a:r>
          <a:endParaRPr lang="ru-RU" sz="1800" dirty="0"/>
        </a:p>
      </dgm:t>
    </dgm:pt>
    <dgm:pt modelId="{8AF0A103-77B5-4DD2-83A4-1B6617670E51}" type="parTrans" cxnId="{590EA241-64D3-4592-BD09-285D406036D7}">
      <dgm:prSet/>
      <dgm:spPr/>
      <dgm:t>
        <a:bodyPr/>
        <a:lstStyle/>
        <a:p>
          <a:endParaRPr lang="ru-RU"/>
        </a:p>
      </dgm:t>
    </dgm:pt>
    <dgm:pt modelId="{283BCC7D-F9EB-4773-80D8-E6439478DC63}" type="sibTrans" cxnId="{590EA241-64D3-4592-BD09-285D406036D7}">
      <dgm:prSet/>
      <dgm:spPr/>
      <dgm:t>
        <a:bodyPr/>
        <a:lstStyle/>
        <a:p>
          <a:endParaRPr lang="ru-RU"/>
        </a:p>
      </dgm:t>
    </dgm:pt>
    <dgm:pt modelId="{DFFED0BD-58FA-4F08-ADFC-A1DA50DEFBC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1933-1937  завершение социалистического преобразования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C4776FD-4739-4BE0-AFC6-77F6F15BF99C}" type="parTrans" cxnId="{B3C80BAE-9275-40D0-BCD6-4DCE64171B9A}">
      <dgm:prSet/>
      <dgm:spPr/>
      <dgm:t>
        <a:bodyPr/>
        <a:lstStyle/>
        <a:p>
          <a:endParaRPr lang="ru-RU"/>
        </a:p>
      </dgm:t>
    </dgm:pt>
    <dgm:pt modelId="{92BEAF02-A7A7-408F-9EF2-B0E29EFC7B9E}" type="sibTrans" cxnId="{B3C80BAE-9275-40D0-BCD6-4DCE64171B9A}">
      <dgm:prSet/>
      <dgm:spPr/>
      <dgm:t>
        <a:bodyPr/>
        <a:lstStyle/>
        <a:p>
          <a:endParaRPr lang="ru-RU"/>
        </a:p>
      </dgm:t>
    </dgm:pt>
    <dgm:pt modelId="{D05762F2-AC3A-4ECA-9523-885144D32014}" type="pres">
      <dgm:prSet presAssocID="{885307C2-56AF-4088-BBB0-912EC065EE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E60993-F994-4DC8-AE5A-6F66F91A36AE}" type="pres">
      <dgm:prSet presAssocID="{3F109695-34C4-467F-808C-C842E83FA3D4}" presName="hierRoot1" presStyleCnt="0"/>
      <dgm:spPr/>
      <dgm:t>
        <a:bodyPr/>
        <a:lstStyle/>
        <a:p>
          <a:endParaRPr lang="ru-RU"/>
        </a:p>
      </dgm:t>
    </dgm:pt>
    <dgm:pt modelId="{F400E427-CC89-49A8-8507-50BFC09AEA7A}" type="pres">
      <dgm:prSet presAssocID="{3F109695-34C4-467F-808C-C842E83FA3D4}" presName="composite" presStyleCnt="0"/>
      <dgm:spPr/>
      <dgm:t>
        <a:bodyPr/>
        <a:lstStyle/>
        <a:p>
          <a:endParaRPr lang="ru-RU"/>
        </a:p>
      </dgm:t>
    </dgm:pt>
    <dgm:pt modelId="{8EB0F142-973E-4098-9BC3-D0E07C4B55B6}" type="pres">
      <dgm:prSet presAssocID="{3F109695-34C4-467F-808C-C842E83FA3D4}" presName="background" presStyleLbl="node0" presStyleIdx="0" presStyleCnt="1"/>
      <dgm:spPr/>
      <dgm:t>
        <a:bodyPr/>
        <a:lstStyle/>
        <a:p>
          <a:endParaRPr lang="ru-RU"/>
        </a:p>
      </dgm:t>
    </dgm:pt>
    <dgm:pt modelId="{C698C484-1345-45C4-8CF1-B7DC84767962}" type="pres">
      <dgm:prSet presAssocID="{3F109695-34C4-467F-808C-C842E83FA3D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98C55E-CEAB-4169-B760-06E8EA891B9B}" type="pres">
      <dgm:prSet presAssocID="{3F109695-34C4-467F-808C-C842E83FA3D4}" presName="hierChild2" presStyleCnt="0"/>
      <dgm:spPr/>
      <dgm:t>
        <a:bodyPr/>
        <a:lstStyle/>
        <a:p>
          <a:endParaRPr lang="ru-RU"/>
        </a:p>
      </dgm:t>
    </dgm:pt>
    <dgm:pt modelId="{0C70F541-F0DD-4499-BD97-B3F56AE250CF}" type="pres">
      <dgm:prSet presAssocID="{9B5099C3-4292-4A6F-9C0B-6E3138D77FC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F5EC811-F399-4F33-8852-546524844DC6}" type="pres">
      <dgm:prSet presAssocID="{1BF16CC7-B893-4687-99F0-4BC2490BE67B}" presName="hierRoot2" presStyleCnt="0"/>
      <dgm:spPr/>
      <dgm:t>
        <a:bodyPr/>
        <a:lstStyle/>
        <a:p>
          <a:endParaRPr lang="ru-RU"/>
        </a:p>
      </dgm:t>
    </dgm:pt>
    <dgm:pt modelId="{E1294EE2-3431-4751-A820-62ED9B3D913C}" type="pres">
      <dgm:prSet presAssocID="{1BF16CC7-B893-4687-99F0-4BC2490BE67B}" presName="composite2" presStyleCnt="0"/>
      <dgm:spPr/>
      <dgm:t>
        <a:bodyPr/>
        <a:lstStyle/>
        <a:p>
          <a:endParaRPr lang="ru-RU"/>
        </a:p>
      </dgm:t>
    </dgm:pt>
    <dgm:pt modelId="{3E62F314-73C7-463F-B80F-DC506862654A}" type="pres">
      <dgm:prSet presAssocID="{1BF16CC7-B893-4687-99F0-4BC2490BE67B}" presName="background2" presStyleLbl="node2" presStyleIdx="0" presStyleCnt="2"/>
      <dgm:spPr/>
      <dgm:t>
        <a:bodyPr/>
        <a:lstStyle/>
        <a:p>
          <a:endParaRPr lang="ru-RU"/>
        </a:p>
      </dgm:t>
    </dgm:pt>
    <dgm:pt modelId="{0D891CFA-9EBB-47E5-B6B7-2BFC3D0ECED4}" type="pres">
      <dgm:prSet presAssocID="{1BF16CC7-B893-4687-99F0-4BC2490BE67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97124-22D7-4BF1-A886-7BB28047D35F}" type="pres">
      <dgm:prSet presAssocID="{1BF16CC7-B893-4687-99F0-4BC2490BE67B}" presName="hierChild3" presStyleCnt="0"/>
      <dgm:spPr/>
      <dgm:t>
        <a:bodyPr/>
        <a:lstStyle/>
        <a:p>
          <a:endParaRPr lang="ru-RU"/>
        </a:p>
      </dgm:t>
    </dgm:pt>
    <dgm:pt modelId="{15C6301C-44FA-4295-8151-4154B82F9BCF}" type="pres">
      <dgm:prSet presAssocID="{F822AA28-00CE-4D06-98B8-504B955E2B2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17D7E63-A1F0-4C7B-8CDB-106C8433FB67}" type="pres">
      <dgm:prSet presAssocID="{AE886E78-E00F-40BF-92D9-72E07297291C}" presName="hierRoot3" presStyleCnt="0"/>
      <dgm:spPr/>
      <dgm:t>
        <a:bodyPr/>
        <a:lstStyle/>
        <a:p>
          <a:endParaRPr lang="ru-RU"/>
        </a:p>
      </dgm:t>
    </dgm:pt>
    <dgm:pt modelId="{1A351083-8595-47C2-9983-024B64A926E8}" type="pres">
      <dgm:prSet presAssocID="{AE886E78-E00F-40BF-92D9-72E07297291C}" presName="composite3" presStyleCnt="0"/>
      <dgm:spPr/>
      <dgm:t>
        <a:bodyPr/>
        <a:lstStyle/>
        <a:p>
          <a:endParaRPr lang="ru-RU"/>
        </a:p>
      </dgm:t>
    </dgm:pt>
    <dgm:pt modelId="{9A98E790-56A8-4795-BFF9-8A8CFE16B674}" type="pres">
      <dgm:prSet presAssocID="{AE886E78-E00F-40BF-92D9-72E07297291C}" presName="background3" presStyleLbl="node3" presStyleIdx="0" presStyleCnt="3"/>
      <dgm:spPr/>
      <dgm:t>
        <a:bodyPr/>
        <a:lstStyle/>
        <a:p>
          <a:endParaRPr lang="ru-RU"/>
        </a:p>
      </dgm:t>
    </dgm:pt>
    <dgm:pt modelId="{E8A8D826-52EF-454A-8924-D1BAA03F9056}" type="pres">
      <dgm:prSet presAssocID="{AE886E78-E00F-40BF-92D9-72E07297291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4BD58-0026-48E1-B05F-1014906A93CC}" type="pres">
      <dgm:prSet presAssocID="{AE886E78-E00F-40BF-92D9-72E07297291C}" presName="hierChild4" presStyleCnt="0"/>
      <dgm:spPr/>
      <dgm:t>
        <a:bodyPr/>
        <a:lstStyle/>
        <a:p>
          <a:endParaRPr lang="ru-RU"/>
        </a:p>
      </dgm:t>
    </dgm:pt>
    <dgm:pt modelId="{F687B869-A7DB-40C5-9CA8-0A0DC6F45FAF}" type="pres">
      <dgm:prSet presAssocID="{FBF6DB0A-BBE4-4E55-9831-DB632E02283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30ECCA6-2057-4F1D-B36F-25DE0839FE03}" type="pres">
      <dgm:prSet presAssocID="{2C11D776-DA02-4BE2-A5D9-593CF3D712EE}" presName="hierRoot3" presStyleCnt="0"/>
      <dgm:spPr/>
      <dgm:t>
        <a:bodyPr/>
        <a:lstStyle/>
        <a:p>
          <a:endParaRPr lang="ru-RU"/>
        </a:p>
      </dgm:t>
    </dgm:pt>
    <dgm:pt modelId="{5C3F7E0E-B723-4D2A-A15F-30BE997D06DD}" type="pres">
      <dgm:prSet presAssocID="{2C11D776-DA02-4BE2-A5D9-593CF3D712EE}" presName="composite3" presStyleCnt="0"/>
      <dgm:spPr/>
      <dgm:t>
        <a:bodyPr/>
        <a:lstStyle/>
        <a:p>
          <a:endParaRPr lang="ru-RU"/>
        </a:p>
      </dgm:t>
    </dgm:pt>
    <dgm:pt modelId="{0D504B20-2DF5-4F1C-A4DD-0A10D3ED950F}" type="pres">
      <dgm:prSet presAssocID="{2C11D776-DA02-4BE2-A5D9-593CF3D712EE}" presName="background3" presStyleLbl="node3" presStyleIdx="1" presStyleCnt="3"/>
      <dgm:spPr/>
      <dgm:t>
        <a:bodyPr/>
        <a:lstStyle/>
        <a:p>
          <a:endParaRPr lang="ru-RU"/>
        </a:p>
      </dgm:t>
    </dgm:pt>
    <dgm:pt modelId="{6D7E4C14-1274-436D-94A4-869E5E8E9170}" type="pres">
      <dgm:prSet presAssocID="{2C11D776-DA02-4BE2-A5D9-593CF3D712E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72B163-9547-4AC7-B5D5-7C98F4FF82E6}" type="pres">
      <dgm:prSet presAssocID="{2C11D776-DA02-4BE2-A5D9-593CF3D712EE}" presName="hierChild4" presStyleCnt="0"/>
      <dgm:spPr/>
      <dgm:t>
        <a:bodyPr/>
        <a:lstStyle/>
        <a:p>
          <a:endParaRPr lang="ru-RU"/>
        </a:p>
      </dgm:t>
    </dgm:pt>
    <dgm:pt modelId="{B0FDB849-1D5D-4688-8025-769B62D52DA8}" type="pres">
      <dgm:prSet presAssocID="{8AF0A103-77B5-4DD2-83A4-1B6617670E5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366D6E7-2810-4021-9386-4B653A9EFC00}" type="pres">
      <dgm:prSet presAssocID="{8DB997D9-C6F3-4608-B9C2-FD82962F2686}" presName="hierRoot2" presStyleCnt="0"/>
      <dgm:spPr/>
      <dgm:t>
        <a:bodyPr/>
        <a:lstStyle/>
        <a:p>
          <a:endParaRPr lang="ru-RU"/>
        </a:p>
      </dgm:t>
    </dgm:pt>
    <dgm:pt modelId="{429B0663-D9CF-414C-B611-57C7160DDE09}" type="pres">
      <dgm:prSet presAssocID="{8DB997D9-C6F3-4608-B9C2-FD82962F2686}" presName="composite2" presStyleCnt="0"/>
      <dgm:spPr/>
      <dgm:t>
        <a:bodyPr/>
        <a:lstStyle/>
        <a:p>
          <a:endParaRPr lang="ru-RU"/>
        </a:p>
      </dgm:t>
    </dgm:pt>
    <dgm:pt modelId="{2E8C7DCE-6B21-4BB1-992B-D57B5A1AD0E0}" type="pres">
      <dgm:prSet presAssocID="{8DB997D9-C6F3-4608-B9C2-FD82962F2686}" presName="background2" presStyleLbl="node2" presStyleIdx="1" presStyleCnt="2"/>
      <dgm:spPr/>
      <dgm:t>
        <a:bodyPr/>
        <a:lstStyle/>
        <a:p>
          <a:endParaRPr lang="ru-RU"/>
        </a:p>
      </dgm:t>
    </dgm:pt>
    <dgm:pt modelId="{B88CB1AC-E61E-4991-8198-8FC674BBC1F1}" type="pres">
      <dgm:prSet presAssocID="{8DB997D9-C6F3-4608-B9C2-FD82962F268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3B1C7-495B-446A-BB9B-AE1524C38A9C}" type="pres">
      <dgm:prSet presAssocID="{8DB997D9-C6F3-4608-B9C2-FD82962F2686}" presName="hierChild3" presStyleCnt="0"/>
      <dgm:spPr/>
      <dgm:t>
        <a:bodyPr/>
        <a:lstStyle/>
        <a:p>
          <a:endParaRPr lang="ru-RU"/>
        </a:p>
      </dgm:t>
    </dgm:pt>
    <dgm:pt modelId="{3FED3F0E-9911-4A53-BF5E-61109A9F2DA4}" type="pres">
      <dgm:prSet presAssocID="{5C4776FD-4739-4BE0-AFC6-77F6F15BF99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F5151AA-292B-4592-82DF-B3D2255D4084}" type="pres">
      <dgm:prSet presAssocID="{DFFED0BD-58FA-4F08-ADFC-A1DA50DEFBCA}" presName="hierRoot3" presStyleCnt="0"/>
      <dgm:spPr/>
      <dgm:t>
        <a:bodyPr/>
        <a:lstStyle/>
        <a:p>
          <a:endParaRPr lang="ru-RU"/>
        </a:p>
      </dgm:t>
    </dgm:pt>
    <dgm:pt modelId="{0B2C17D6-7507-4065-AD4F-0B1B0CF7D5CE}" type="pres">
      <dgm:prSet presAssocID="{DFFED0BD-58FA-4F08-ADFC-A1DA50DEFBCA}" presName="composite3" presStyleCnt="0"/>
      <dgm:spPr/>
      <dgm:t>
        <a:bodyPr/>
        <a:lstStyle/>
        <a:p>
          <a:endParaRPr lang="ru-RU"/>
        </a:p>
      </dgm:t>
    </dgm:pt>
    <dgm:pt modelId="{19CB5FD8-9A3A-4085-A8A4-2CB0556B0E1F}" type="pres">
      <dgm:prSet presAssocID="{DFFED0BD-58FA-4F08-ADFC-A1DA50DEFBCA}" presName="background3" presStyleLbl="node3" presStyleIdx="2" presStyleCnt="3"/>
      <dgm:spPr/>
      <dgm:t>
        <a:bodyPr/>
        <a:lstStyle/>
        <a:p>
          <a:endParaRPr lang="ru-RU"/>
        </a:p>
      </dgm:t>
    </dgm:pt>
    <dgm:pt modelId="{0DD47EC5-1541-4E6A-A542-2F44CC6C15FC}" type="pres">
      <dgm:prSet presAssocID="{DFFED0BD-58FA-4F08-ADFC-A1DA50DEFBCA}" presName="text3" presStyleLbl="fgAcc3" presStyleIdx="2" presStyleCnt="3" custScaleX="103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3CE02-DDCE-4941-9AB2-EC441FE2FC80}" type="pres">
      <dgm:prSet presAssocID="{DFFED0BD-58FA-4F08-ADFC-A1DA50DEFBCA}" presName="hierChild4" presStyleCnt="0"/>
      <dgm:spPr/>
      <dgm:t>
        <a:bodyPr/>
        <a:lstStyle/>
        <a:p>
          <a:endParaRPr lang="ru-RU"/>
        </a:p>
      </dgm:t>
    </dgm:pt>
  </dgm:ptLst>
  <dgm:cxnLst>
    <dgm:cxn modelId="{B064A8E0-4F51-4445-9BE7-F82669FBB2A7}" srcId="{885307C2-56AF-4088-BBB0-912EC065EEDF}" destId="{3F109695-34C4-467F-808C-C842E83FA3D4}" srcOrd="0" destOrd="0" parTransId="{2DFFA734-18DE-4EC9-BC68-2AA9EB8B838A}" sibTransId="{B9C433B0-D509-43C1-9CD3-D864BC46513B}"/>
    <dgm:cxn modelId="{B3C80BAE-9275-40D0-BCD6-4DCE64171B9A}" srcId="{8DB997D9-C6F3-4608-B9C2-FD82962F2686}" destId="{DFFED0BD-58FA-4F08-ADFC-A1DA50DEFBCA}" srcOrd="0" destOrd="0" parTransId="{5C4776FD-4739-4BE0-AFC6-77F6F15BF99C}" sibTransId="{92BEAF02-A7A7-408F-9EF2-B0E29EFC7B9E}"/>
    <dgm:cxn modelId="{B297E267-E740-469A-8ECA-24332B3BFD20}" type="presOf" srcId="{3F109695-34C4-467F-808C-C842E83FA3D4}" destId="{C698C484-1345-45C4-8CF1-B7DC84767962}" srcOrd="0" destOrd="0" presId="urn:microsoft.com/office/officeart/2005/8/layout/hierarchy1#1"/>
    <dgm:cxn modelId="{04B5A72F-8E09-4DC0-9210-77CD21DCB9F2}" srcId="{1BF16CC7-B893-4687-99F0-4BC2490BE67B}" destId="{2C11D776-DA02-4BE2-A5D9-593CF3D712EE}" srcOrd="1" destOrd="0" parTransId="{FBF6DB0A-BBE4-4E55-9831-DB632E022836}" sibTransId="{963D739E-F6BB-4178-9D57-9432DCEED090}"/>
    <dgm:cxn modelId="{A539456A-6773-436A-9C3A-7AD5F4C0B436}" type="presOf" srcId="{F822AA28-00CE-4D06-98B8-504B955E2B25}" destId="{15C6301C-44FA-4295-8151-4154B82F9BCF}" srcOrd="0" destOrd="0" presId="urn:microsoft.com/office/officeart/2005/8/layout/hierarchy1#1"/>
    <dgm:cxn modelId="{F0127EFA-4B04-45FE-B6E0-C3BF1342922D}" type="presOf" srcId="{8AF0A103-77B5-4DD2-83A4-1B6617670E51}" destId="{B0FDB849-1D5D-4688-8025-769B62D52DA8}" srcOrd="0" destOrd="0" presId="urn:microsoft.com/office/officeart/2005/8/layout/hierarchy1#1"/>
    <dgm:cxn modelId="{4B306CFD-CB8B-4F31-891D-D2DA6FD54FB5}" type="presOf" srcId="{5C4776FD-4739-4BE0-AFC6-77F6F15BF99C}" destId="{3FED3F0E-9911-4A53-BF5E-61109A9F2DA4}" srcOrd="0" destOrd="0" presId="urn:microsoft.com/office/officeart/2005/8/layout/hierarchy1#1"/>
    <dgm:cxn modelId="{1E87EDD6-DE54-48B8-B62D-736B67C9C7B1}" type="presOf" srcId="{885307C2-56AF-4088-BBB0-912EC065EEDF}" destId="{D05762F2-AC3A-4ECA-9523-885144D32014}" srcOrd="0" destOrd="0" presId="urn:microsoft.com/office/officeart/2005/8/layout/hierarchy1#1"/>
    <dgm:cxn modelId="{14DD5088-7986-4002-AF36-3C17144EE2AE}" type="presOf" srcId="{AE886E78-E00F-40BF-92D9-72E07297291C}" destId="{E8A8D826-52EF-454A-8924-D1BAA03F9056}" srcOrd="0" destOrd="0" presId="urn:microsoft.com/office/officeart/2005/8/layout/hierarchy1#1"/>
    <dgm:cxn modelId="{62BDCA75-1ABD-4E2E-9DCF-A71AE70DA4B8}" type="presOf" srcId="{9B5099C3-4292-4A6F-9C0B-6E3138D77FC7}" destId="{0C70F541-F0DD-4499-BD97-B3F56AE250CF}" srcOrd="0" destOrd="0" presId="urn:microsoft.com/office/officeart/2005/8/layout/hierarchy1#1"/>
    <dgm:cxn modelId="{1307F592-67AE-49A9-8379-BF149033D1BF}" srcId="{3F109695-34C4-467F-808C-C842E83FA3D4}" destId="{1BF16CC7-B893-4687-99F0-4BC2490BE67B}" srcOrd="0" destOrd="0" parTransId="{9B5099C3-4292-4A6F-9C0B-6E3138D77FC7}" sibTransId="{48C86CEE-03CD-41B6-A68A-8FFA7668756B}"/>
    <dgm:cxn modelId="{A347D933-A8A2-46E7-AEDF-F257412E672D}" srcId="{1BF16CC7-B893-4687-99F0-4BC2490BE67B}" destId="{AE886E78-E00F-40BF-92D9-72E07297291C}" srcOrd="0" destOrd="0" parTransId="{F822AA28-00CE-4D06-98B8-504B955E2B25}" sibTransId="{97DEEB46-BB14-49DD-B9F5-678F9EA03033}"/>
    <dgm:cxn modelId="{0293F508-29E2-4E45-A493-84A300185A28}" type="presOf" srcId="{DFFED0BD-58FA-4F08-ADFC-A1DA50DEFBCA}" destId="{0DD47EC5-1541-4E6A-A542-2F44CC6C15FC}" srcOrd="0" destOrd="0" presId="urn:microsoft.com/office/officeart/2005/8/layout/hierarchy1#1"/>
    <dgm:cxn modelId="{89ADD2D3-435D-49EE-873A-BC96AE492E11}" type="presOf" srcId="{1BF16CC7-B893-4687-99F0-4BC2490BE67B}" destId="{0D891CFA-9EBB-47E5-B6B7-2BFC3D0ECED4}" srcOrd="0" destOrd="0" presId="urn:microsoft.com/office/officeart/2005/8/layout/hierarchy1#1"/>
    <dgm:cxn modelId="{254D86EC-3CA1-4DC0-BB0F-71264957F23F}" type="presOf" srcId="{FBF6DB0A-BBE4-4E55-9831-DB632E022836}" destId="{F687B869-A7DB-40C5-9CA8-0A0DC6F45FAF}" srcOrd="0" destOrd="0" presId="urn:microsoft.com/office/officeart/2005/8/layout/hierarchy1#1"/>
    <dgm:cxn modelId="{FBABB1BD-8432-4433-873E-C8B2BE9AF555}" type="presOf" srcId="{8DB997D9-C6F3-4608-B9C2-FD82962F2686}" destId="{B88CB1AC-E61E-4991-8198-8FC674BBC1F1}" srcOrd="0" destOrd="0" presId="urn:microsoft.com/office/officeart/2005/8/layout/hierarchy1#1"/>
    <dgm:cxn modelId="{5D094BFE-ED0E-48AE-909B-0ED0C0F94474}" type="presOf" srcId="{2C11D776-DA02-4BE2-A5D9-593CF3D712EE}" destId="{6D7E4C14-1274-436D-94A4-869E5E8E9170}" srcOrd="0" destOrd="0" presId="urn:microsoft.com/office/officeart/2005/8/layout/hierarchy1#1"/>
    <dgm:cxn modelId="{590EA241-64D3-4592-BD09-285D406036D7}" srcId="{3F109695-34C4-467F-808C-C842E83FA3D4}" destId="{8DB997D9-C6F3-4608-B9C2-FD82962F2686}" srcOrd="1" destOrd="0" parTransId="{8AF0A103-77B5-4DD2-83A4-1B6617670E51}" sibTransId="{283BCC7D-F9EB-4773-80D8-E6439478DC63}"/>
    <dgm:cxn modelId="{FBF24625-83FB-4102-B89F-73A9606A48D2}" type="presParOf" srcId="{D05762F2-AC3A-4ECA-9523-885144D32014}" destId="{D0E60993-F994-4DC8-AE5A-6F66F91A36AE}" srcOrd="0" destOrd="0" presId="urn:microsoft.com/office/officeart/2005/8/layout/hierarchy1#1"/>
    <dgm:cxn modelId="{83D9EA66-C717-4B59-8A5E-A206D3E8BAC0}" type="presParOf" srcId="{D0E60993-F994-4DC8-AE5A-6F66F91A36AE}" destId="{F400E427-CC89-49A8-8507-50BFC09AEA7A}" srcOrd="0" destOrd="0" presId="urn:microsoft.com/office/officeart/2005/8/layout/hierarchy1#1"/>
    <dgm:cxn modelId="{B97E4D15-570A-4971-B0CD-CF532E4243F2}" type="presParOf" srcId="{F400E427-CC89-49A8-8507-50BFC09AEA7A}" destId="{8EB0F142-973E-4098-9BC3-D0E07C4B55B6}" srcOrd="0" destOrd="0" presId="urn:microsoft.com/office/officeart/2005/8/layout/hierarchy1#1"/>
    <dgm:cxn modelId="{81B017A1-E3C5-4F7E-AD56-52490EA2C536}" type="presParOf" srcId="{F400E427-CC89-49A8-8507-50BFC09AEA7A}" destId="{C698C484-1345-45C4-8CF1-B7DC84767962}" srcOrd="1" destOrd="0" presId="urn:microsoft.com/office/officeart/2005/8/layout/hierarchy1#1"/>
    <dgm:cxn modelId="{103A2878-A03C-4906-A37D-26F8E5A1B32C}" type="presParOf" srcId="{D0E60993-F994-4DC8-AE5A-6F66F91A36AE}" destId="{8798C55E-CEAB-4169-B760-06E8EA891B9B}" srcOrd="1" destOrd="0" presId="urn:microsoft.com/office/officeart/2005/8/layout/hierarchy1#1"/>
    <dgm:cxn modelId="{ABE8CE3A-260E-4C73-8064-5B9EE14456DD}" type="presParOf" srcId="{8798C55E-CEAB-4169-B760-06E8EA891B9B}" destId="{0C70F541-F0DD-4499-BD97-B3F56AE250CF}" srcOrd="0" destOrd="0" presId="urn:microsoft.com/office/officeart/2005/8/layout/hierarchy1#1"/>
    <dgm:cxn modelId="{B9569E16-B7A9-4822-A97B-2865F83CAC9E}" type="presParOf" srcId="{8798C55E-CEAB-4169-B760-06E8EA891B9B}" destId="{CF5EC811-F399-4F33-8852-546524844DC6}" srcOrd="1" destOrd="0" presId="urn:microsoft.com/office/officeart/2005/8/layout/hierarchy1#1"/>
    <dgm:cxn modelId="{333F4257-454D-47CD-B6A5-55AD81585AA5}" type="presParOf" srcId="{CF5EC811-F399-4F33-8852-546524844DC6}" destId="{E1294EE2-3431-4751-A820-62ED9B3D913C}" srcOrd="0" destOrd="0" presId="urn:microsoft.com/office/officeart/2005/8/layout/hierarchy1#1"/>
    <dgm:cxn modelId="{51AE99CE-29C5-4D75-BEB3-3D7D42A17500}" type="presParOf" srcId="{E1294EE2-3431-4751-A820-62ED9B3D913C}" destId="{3E62F314-73C7-463F-B80F-DC506862654A}" srcOrd="0" destOrd="0" presId="urn:microsoft.com/office/officeart/2005/8/layout/hierarchy1#1"/>
    <dgm:cxn modelId="{8C64A301-A76F-4064-A5F4-3E133001027C}" type="presParOf" srcId="{E1294EE2-3431-4751-A820-62ED9B3D913C}" destId="{0D891CFA-9EBB-47E5-B6B7-2BFC3D0ECED4}" srcOrd="1" destOrd="0" presId="urn:microsoft.com/office/officeart/2005/8/layout/hierarchy1#1"/>
    <dgm:cxn modelId="{6D9A5BB5-FA46-4E2E-89E2-9CAFC37435DC}" type="presParOf" srcId="{CF5EC811-F399-4F33-8852-546524844DC6}" destId="{A0097124-22D7-4BF1-A886-7BB28047D35F}" srcOrd="1" destOrd="0" presId="urn:microsoft.com/office/officeart/2005/8/layout/hierarchy1#1"/>
    <dgm:cxn modelId="{E761735B-8FFF-4E65-9165-A4403A2CAFE5}" type="presParOf" srcId="{A0097124-22D7-4BF1-A886-7BB28047D35F}" destId="{15C6301C-44FA-4295-8151-4154B82F9BCF}" srcOrd="0" destOrd="0" presId="urn:microsoft.com/office/officeart/2005/8/layout/hierarchy1#1"/>
    <dgm:cxn modelId="{8AF6247F-FBF1-407A-9BDA-7487D7AFFD00}" type="presParOf" srcId="{A0097124-22D7-4BF1-A886-7BB28047D35F}" destId="{E17D7E63-A1F0-4C7B-8CDB-106C8433FB67}" srcOrd="1" destOrd="0" presId="urn:microsoft.com/office/officeart/2005/8/layout/hierarchy1#1"/>
    <dgm:cxn modelId="{D78820E9-EE6F-4631-B035-9D8652740A1D}" type="presParOf" srcId="{E17D7E63-A1F0-4C7B-8CDB-106C8433FB67}" destId="{1A351083-8595-47C2-9983-024B64A926E8}" srcOrd="0" destOrd="0" presId="urn:microsoft.com/office/officeart/2005/8/layout/hierarchy1#1"/>
    <dgm:cxn modelId="{29B7C92D-9D20-4630-A6F5-09F7C2003E21}" type="presParOf" srcId="{1A351083-8595-47C2-9983-024B64A926E8}" destId="{9A98E790-56A8-4795-BFF9-8A8CFE16B674}" srcOrd="0" destOrd="0" presId="urn:microsoft.com/office/officeart/2005/8/layout/hierarchy1#1"/>
    <dgm:cxn modelId="{9609C9E3-2ADC-4E1E-9AE0-7075FBBB7217}" type="presParOf" srcId="{1A351083-8595-47C2-9983-024B64A926E8}" destId="{E8A8D826-52EF-454A-8924-D1BAA03F9056}" srcOrd="1" destOrd="0" presId="urn:microsoft.com/office/officeart/2005/8/layout/hierarchy1#1"/>
    <dgm:cxn modelId="{1653DDA7-871D-4C12-8342-A9A12C042D7E}" type="presParOf" srcId="{E17D7E63-A1F0-4C7B-8CDB-106C8433FB67}" destId="{0244BD58-0026-48E1-B05F-1014906A93CC}" srcOrd="1" destOrd="0" presId="urn:microsoft.com/office/officeart/2005/8/layout/hierarchy1#1"/>
    <dgm:cxn modelId="{A99FBE9E-DB17-4233-8BC8-7E50AB46F258}" type="presParOf" srcId="{A0097124-22D7-4BF1-A886-7BB28047D35F}" destId="{F687B869-A7DB-40C5-9CA8-0A0DC6F45FAF}" srcOrd="2" destOrd="0" presId="urn:microsoft.com/office/officeart/2005/8/layout/hierarchy1#1"/>
    <dgm:cxn modelId="{2657E688-C693-46AA-B0F2-B091D935C5EE}" type="presParOf" srcId="{A0097124-22D7-4BF1-A886-7BB28047D35F}" destId="{330ECCA6-2057-4F1D-B36F-25DE0839FE03}" srcOrd="3" destOrd="0" presId="urn:microsoft.com/office/officeart/2005/8/layout/hierarchy1#1"/>
    <dgm:cxn modelId="{C7010A14-4983-4CCB-A97B-321B781828DA}" type="presParOf" srcId="{330ECCA6-2057-4F1D-B36F-25DE0839FE03}" destId="{5C3F7E0E-B723-4D2A-A15F-30BE997D06DD}" srcOrd="0" destOrd="0" presId="urn:microsoft.com/office/officeart/2005/8/layout/hierarchy1#1"/>
    <dgm:cxn modelId="{40F6D3A9-AD0D-4EF8-85DF-21E1DF8B0B02}" type="presParOf" srcId="{5C3F7E0E-B723-4D2A-A15F-30BE997D06DD}" destId="{0D504B20-2DF5-4F1C-A4DD-0A10D3ED950F}" srcOrd="0" destOrd="0" presId="urn:microsoft.com/office/officeart/2005/8/layout/hierarchy1#1"/>
    <dgm:cxn modelId="{20FCD2E2-09CB-4CE9-AE6C-C6A6B2BC836C}" type="presParOf" srcId="{5C3F7E0E-B723-4D2A-A15F-30BE997D06DD}" destId="{6D7E4C14-1274-436D-94A4-869E5E8E9170}" srcOrd="1" destOrd="0" presId="urn:microsoft.com/office/officeart/2005/8/layout/hierarchy1#1"/>
    <dgm:cxn modelId="{A17B9C56-F8A6-472C-97CD-7EDF55F75C09}" type="presParOf" srcId="{330ECCA6-2057-4F1D-B36F-25DE0839FE03}" destId="{D472B163-9547-4AC7-B5D5-7C98F4FF82E6}" srcOrd="1" destOrd="0" presId="urn:microsoft.com/office/officeart/2005/8/layout/hierarchy1#1"/>
    <dgm:cxn modelId="{BD3D3E79-8DAA-42E1-AB71-A2FDDC77AD21}" type="presParOf" srcId="{8798C55E-CEAB-4169-B760-06E8EA891B9B}" destId="{B0FDB849-1D5D-4688-8025-769B62D52DA8}" srcOrd="2" destOrd="0" presId="urn:microsoft.com/office/officeart/2005/8/layout/hierarchy1#1"/>
    <dgm:cxn modelId="{E8CF30F1-878F-4472-AC2D-31C1C716DE89}" type="presParOf" srcId="{8798C55E-CEAB-4169-B760-06E8EA891B9B}" destId="{D366D6E7-2810-4021-9386-4B653A9EFC00}" srcOrd="3" destOrd="0" presId="urn:microsoft.com/office/officeart/2005/8/layout/hierarchy1#1"/>
    <dgm:cxn modelId="{A523C904-E6B1-4785-B1FA-ED45E37CBA57}" type="presParOf" srcId="{D366D6E7-2810-4021-9386-4B653A9EFC00}" destId="{429B0663-D9CF-414C-B611-57C7160DDE09}" srcOrd="0" destOrd="0" presId="urn:microsoft.com/office/officeart/2005/8/layout/hierarchy1#1"/>
    <dgm:cxn modelId="{496EB9CD-2E16-4F9C-A7AC-861907858264}" type="presParOf" srcId="{429B0663-D9CF-414C-B611-57C7160DDE09}" destId="{2E8C7DCE-6B21-4BB1-992B-D57B5A1AD0E0}" srcOrd="0" destOrd="0" presId="urn:microsoft.com/office/officeart/2005/8/layout/hierarchy1#1"/>
    <dgm:cxn modelId="{F3EA82B8-A94B-451E-A2E7-1B78B3D585BB}" type="presParOf" srcId="{429B0663-D9CF-414C-B611-57C7160DDE09}" destId="{B88CB1AC-E61E-4991-8198-8FC674BBC1F1}" srcOrd="1" destOrd="0" presId="urn:microsoft.com/office/officeart/2005/8/layout/hierarchy1#1"/>
    <dgm:cxn modelId="{97E87698-9C3E-47CF-BB85-543DE396DBAE}" type="presParOf" srcId="{D366D6E7-2810-4021-9386-4B653A9EFC00}" destId="{C473B1C7-495B-446A-BB9B-AE1524C38A9C}" srcOrd="1" destOrd="0" presId="urn:microsoft.com/office/officeart/2005/8/layout/hierarchy1#1"/>
    <dgm:cxn modelId="{EB4F6231-1416-4189-AAC0-940E8EA54950}" type="presParOf" srcId="{C473B1C7-495B-446A-BB9B-AE1524C38A9C}" destId="{3FED3F0E-9911-4A53-BF5E-61109A9F2DA4}" srcOrd="0" destOrd="0" presId="urn:microsoft.com/office/officeart/2005/8/layout/hierarchy1#1"/>
    <dgm:cxn modelId="{F07D2DEB-1324-4104-8951-50BEFDE8E7E2}" type="presParOf" srcId="{C473B1C7-495B-446A-BB9B-AE1524C38A9C}" destId="{1F5151AA-292B-4592-82DF-B3D2255D4084}" srcOrd="1" destOrd="0" presId="urn:microsoft.com/office/officeart/2005/8/layout/hierarchy1#1"/>
    <dgm:cxn modelId="{02BEB498-E11D-4F8D-8B4E-BF640A54BB96}" type="presParOf" srcId="{1F5151AA-292B-4592-82DF-B3D2255D4084}" destId="{0B2C17D6-7507-4065-AD4F-0B1B0CF7D5CE}" srcOrd="0" destOrd="0" presId="urn:microsoft.com/office/officeart/2005/8/layout/hierarchy1#1"/>
    <dgm:cxn modelId="{D814F464-23C2-497B-AD2A-1E9C200E4156}" type="presParOf" srcId="{0B2C17D6-7507-4065-AD4F-0B1B0CF7D5CE}" destId="{19CB5FD8-9A3A-4085-A8A4-2CB0556B0E1F}" srcOrd="0" destOrd="0" presId="urn:microsoft.com/office/officeart/2005/8/layout/hierarchy1#1"/>
    <dgm:cxn modelId="{BA448EBE-918D-4C24-A7FF-080F6A7B6EE3}" type="presParOf" srcId="{0B2C17D6-7507-4065-AD4F-0B1B0CF7D5CE}" destId="{0DD47EC5-1541-4E6A-A542-2F44CC6C15FC}" srcOrd="1" destOrd="0" presId="urn:microsoft.com/office/officeart/2005/8/layout/hierarchy1#1"/>
    <dgm:cxn modelId="{6B08997F-380D-497A-9CC4-71A5876EEC18}" type="presParOf" srcId="{1F5151AA-292B-4592-82DF-B3D2255D4084}" destId="{4503CE02-DDCE-4941-9AB2-EC441FE2FC80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C510FB-46C1-4ED6-93D1-FDC9AF9AC3A4}" type="doc">
      <dgm:prSet loTypeId="urn:microsoft.com/office/officeart/2005/8/layout/hList3" loCatId="list" qsTypeId="urn:microsoft.com/office/officeart/2005/8/quickstyle/simple5#1" qsCatId="simple" csTypeId="urn:microsoft.com/office/officeart/2005/8/colors/accent1_1#2" csCatId="accent1" phldr="0"/>
      <dgm:spPr/>
      <dgm:t>
        <a:bodyPr/>
        <a:lstStyle/>
        <a:p>
          <a:endParaRPr lang="zh-CN" altLang="en-US"/>
        </a:p>
      </dgm:t>
    </dgm:pt>
    <dgm:pt modelId="{6F0E105B-CE30-410A-8AA0-538CA512E02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«Великий джут» (1931 – 1933 года)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B908471A-FA6D-4F57-8468-2C55EEE4C472}" type="parTrans" cxnId="{90D5A70B-1251-4FEB-A259-2E80B847774F}">
      <dgm:prSet/>
      <dgm:spPr/>
      <dgm:t>
        <a:bodyPr/>
        <a:lstStyle/>
        <a:p>
          <a:endParaRPr lang="zh-CN" altLang="en-US"/>
        </a:p>
      </dgm:t>
    </dgm:pt>
    <dgm:pt modelId="{1450E001-3CC2-4D49-B31E-E056CF1949A3}" type="sibTrans" cxnId="{90D5A70B-1251-4FEB-A259-2E80B847774F}">
      <dgm:prSet/>
      <dgm:spPr/>
      <dgm:t>
        <a:bodyPr/>
        <a:lstStyle/>
        <a:p>
          <a:endParaRPr lang="zh-CN" altLang="en-US"/>
        </a:p>
      </dgm:t>
    </dgm:pt>
    <dgm:pt modelId="{6184B367-45F7-42E7-A629-79F123ED7F40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В</a:t>
          </a:r>
          <a:r>
            <a:rPr lang="ru-RU" sz="2000" dirty="0" smtClean="0">
              <a:latin typeface="Arial Narrow" panose="020B0606020202030204" pitchFamily="34" charset="0"/>
              <a:sym typeface="+mn-ea"/>
            </a:rPr>
            <a:t> 1928 году было 40,5 млн. голов скота</a:t>
          </a:r>
          <a:endParaRPr lang="ru-RU" sz="200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latin typeface="Arial Narrow" panose="020B0606020202030204" pitchFamily="34" charset="0"/>
              <a:sym typeface="+mn-ea"/>
            </a:rPr>
            <a:t>В 1933 году осталось 4,5 миллиона </a:t>
          </a:r>
        </a:p>
      </dgm:t>
    </dgm:pt>
    <dgm:pt modelId="{C37A1030-2CC0-4009-B74F-69E9239C70E2}" type="parTrans" cxnId="{956C9D6C-4C39-4A95-A51F-51C515DC179A}">
      <dgm:prSet/>
      <dgm:spPr/>
      <dgm:t>
        <a:bodyPr/>
        <a:lstStyle/>
        <a:p>
          <a:endParaRPr lang="zh-CN" altLang="en-US"/>
        </a:p>
      </dgm:t>
    </dgm:pt>
    <dgm:pt modelId="{9B84F542-C722-4351-80E2-91C1A5F9AD44}" type="sibTrans" cxnId="{956C9D6C-4C39-4A95-A51F-51C515DC179A}">
      <dgm:prSet/>
      <dgm:spPr/>
      <dgm:t>
        <a:bodyPr/>
        <a:lstStyle/>
        <a:p>
          <a:endParaRPr lang="zh-CN" altLang="en-US"/>
        </a:p>
      </dgm:t>
    </dgm:pt>
    <dgm:pt modelId="{B82632FF-AD34-4B16-ABC8-47800F079C2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У</a:t>
          </a:r>
          <a:r>
            <a:rPr lang="ru-RU" sz="2000" dirty="0" smtClean="0">
              <a:latin typeface="Arial Narrow" panose="020B0606020202030204" pitchFamily="34" charset="0"/>
              <a:sym typeface="+mn-ea"/>
            </a:rPr>
            <a:t>мерло от 2,3 до 3,25 млн. человек</a:t>
          </a:r>
          <a:endParaRPr lang="ru-RU" sz="200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о</a:t>
          </a:r>
          <a:r>
            <a:rPr lang="ru-RU" sz="2000" dirty="0" smtClean="0">
              <a:latin typeface="Arial Narrow" panose="020B0606020202030204" pitchFamily="34" charset="0"/>
              <a:sym typeface="+mn-ea"/>
            </a:rPr>
            <a:t>коло 1 млн. казахов откочевали за границу</a:t>
          </a:r>
        </a:p>
      </dgm:t>
    </dgm:pt>
    <dgm:pt modelId="{B6ED550E-5A42-4620-BEE5-B9F2F3158FC4}" type="parTrans" cxnId="{42DA6906-E096-42FE-894C-ACF6585E219F}">
      <dgm:prSet/>
      <dgm:spPr/>
      <dgm:t>
        <a:bodyPr/>
        <a:lstStyle/>
        <a:p>
          <a:endParaRPr lang="zh-CN" altLang="en-US"/>
        </a:p>
      </dgm:t>
    </dgm:pt>
    <dgm:pt modelId="{8C8DE27D-0D40-47B0-B54C-5E500EF88FAA}" type="sibTrans" cxnId="{42DA6906-E096-42FE-894C-ACF6585E219F}">
      <dgm:prSet/>
      <dgm:spPr/>
      <dgm:t>
        <a:bodyPr/>
        <a:lstStyle/>
        <a:p>
          <a:endParaRPr lang="zh-CN" altLang="en-US"/>
        </a:p>
      </dgm:t>
    </dgm:pt>
    <dgm:pt modelId="{C9B79412-F93E-4607-B438-2065754CC30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С</a:t>
          </a:r>
          <a:r>
            <a:rPr lang="ru-RU" sz="2000" dirty="0" smtClean="0">
              <a:latin typeface="Arial Narrow" panose="020B0606020202030204" pitchFamily="34" charset="0"/>
              <a:sym typeface="+mn-ea"/>
            </a:rPr>
            <a:t> 1929 по 1931 год произошло более </a:t>
          </a:r>
          <a:endParaRPr lang="ru-RU" sz="200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 </a:t>
          </a:r>
          <a:r>
            <a:rPr lang="ru-RU" sz="2000" dirty="0" smtClean="0">
              <a:latin typeface="Arial Narrow" panose="020B0606020202030204" pitchFamily="34" charset="0"/>
              <a:sym typeface="+mn-ea"/>
            </a:rPr>
            <a:t>  300 восстаний </a:t>
          </a:r>
          <a:r>
            <a:rPr sz="2000">
              <a:sym typeface="+mn-ea"/>
            </a:rPr>
            <a:t>ш</a:t>
          </a:r>
          <a:r>
            <a:rPr lang="ru-RU" sz="2000" dirty="0" err="1" smtClean="0">
              <a:latin typeface="Arial Narrow" panose="020B0606020202030204" pitchFamily="34" charset="0"/>
              <a:sym typeface="+mn-ea"/>
            </a:rPr>
            <a:t>аруа</a:t>
          </a:r>
        </a:p>
      </dgm:t>
    </dgm:pt>
    <dgm:pt modelId="{C911287E-447B-4B97-8504-F5E861C16DF4}" type="parTrans" cxnId="{BD5ED33A-36A4-4FF9-8DCB-FFE2B626B81C}">
      <dgm:prSet/>
      <dgm:spPr/>
      <dgm:t>
        <a:bodyPr/>
        <a:lstStyle/>
        <a:p>
          <a:endParaRPr lang="zh-CN" altLang="en-US"/>
        </a:p>
      </dgm:t>
    </dgm:pt>
    <dgm:pt modelId="{A421EE76-6F4C-468E-89B2-B8E55B0CFA83}" type="sibTrans" cxnId="{BD5ED33A-36A4-4FF9-8DCB-FFE2B626B81C}">
      <dgm:prSet/>
      <dgm:spPr/>
      <dgm:t>
        <a:bodyPr/>
        <a:lstStyle/>
        <a:p>
          <a:endParaRPr lang="zh-CN" altLang="en-US"/>
        </a:p>
      </dgm:t>
    </dgm:pt>
    <dgm:pt modelId="{4A52AC56-2B7F-4F04-922B-3EE66D371CDA}" type="pres">
      <dgm:prSet presAssocID="{45C510FB-46C1-4ED6-93D1-FDC9AF9AC3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A53AF-32DA-4A7C-9949-9AA1E1DFAF48}" type="pres">
      <dgm:prSet presAssocID="{6F0E105B-CE30-410A-8AA0-538CA512E025}" presName="roof" presStyleLbl="dkBgShp" presStyleIdx="0" presStyleCnt="2"/>
      <dgm:spPr/>
      <dgm:t>
        <a:bodyPr/>
        <a:lstStyle/>
        <a:p>
          <a:endParaRPr lang="ru-RU"/>
        </a:p>
      </dgm:t>
    </dgm:pt>
    <dgm:pt modelId="{AAE59673-8927-4F6F-B696-89DDCB2D075E}" type="pres">
      <dgm:prSet presAssocID="{6F0E105B-CE30-410A-8AA0-538CA512E025}" presName="pillars" presStyleCnt="0"/>
      <dgm:spPr/>
      <dgm:t>
        <a:bodyPr/>
        <a:lstStyle/>
        <a:p>
          <a:endParaRPr lang="ru-RU"/>
        </a:p>
      </dgm:t>
    </dgm:pt>
    <dgm:pt modelId="{65D0C626-E678-4B51-98B9-40984CA4202A}" type="pres">
      <dgm:prSet presAssocID="{6F0E105B-CE30-410A-8AA0-538CA512E02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8A20-4C25-47E9-B65A-260C477ED446}" type="pres">
      <dgm:prSet presAssocID="{B82632FF-AD34-4B16-ABC8-47800F079C2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F33A1-7295-4740-80AE-05AA3F96CC32}" type="pres">
      <dgm:prSet presAssocID="{C9B79412-F93E-4607-B438-2065754CC30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32C6-EFB2-47B4-842A-89D29CEDEEEA}" type="pres">
      <dgm:prSet presAssocID="{6F0E105B-CE30-410A-8AA0-538CA512E025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BD5ED33A-36A4-4FF9-8DCB-FFE2B626B81C}" srcId="{6F0E105B-CE30-410A-8AA0-538CA512E025}" destId="{C9B79412-F93E-4607-B438-2065754CC30A}" srcOrd="2" destOrd="0" parTransId="{C911287E-447B-4B97-8504-F5E861C16DF4}" sibTransId="{A421EE76-6F4C-468E-89B2-B8E55B0CFA83}"/>
    <dgm:cxn modelId="{85F6036D-C7DA-466F-9B5F-437822055150}" type="presOf" srcId="{6184B367-45F7-42E7-A629-79F123ED7F40}" destId="{65D0C626-E678-4B51-98B9-40984CA4202A}" srcOrd="0" destOrd="0" presId="urn:microsoft.com/office/officeart/2005/8/layout/hList3"/>
    <dgm:cxn modelId="{9D298FF3-7581-4252-8033-C70BC272BB75}" type="presOf" srcId="{C9B79412-F93E-4607-B438-2065754CC30A}" destId="{81CF33A1-7295-4740-80AE-05AA3F96CC32}" srcOrd="0" destOrd="0" presId="urn:microsoft.com/office/officeart/2005/8/layout/hList3"/>
    <dgm:cxn modelId="{3F49618C-80A0-40D5-8A8C-1B8E2DD62972}" type="presOf" srcId="{45C510FB-46C1-4ED6-93D1-FDC9AF9AC3A4}" destId="{4A52AC56-2B7F-4F04-922B-3EE66D371CDA}" srcOrd="0" destOrd="0" presId="urn:microsoft.com/office/officeart/2005/8/layout/hList3"/>
    <dgm:cxn modelId="{956C9D6C-4C39-4A95-A51F-51C515DC179A}" srcId="{6F0E105B-CE30-410A-8AA0-538CA512E025}" destId="{6184B367-45F7-42E7-A629-79F123ED7F40}" srcOrd="0" destOrd="0" parTransId="{C37A1030-2CC0-4009-B74F-69E9239C70E2}" sibTransId="{9B84F542-C722-4351-80E2-91C1A5F9AD44}"/>
    <dgm:cxn modelId="{90D5A70B-1251-4FEB-A259-2E80B847774F}" srcId="{45C510FB-46C1-4ED6-93D1-FDC9AF9AC3A4}" destId="{6F0E105B-CE30-410A-8AA0-538CA512E025}" srcOrd="0" destOrd="0" parTransId="{B908471A-FA6D-4F57-8468-2C55EEE4C472}" sibTransId="{1450E001-3CC2-4D49-B31E-E056CF1949A3}"/>
    <dgm:cxn modelId="{42DA6906-E096-42FE-894C-ACF6585E219F}" srcId="{6F0E105B-CE30-410A-8AA0-538CA512E025}" destId="{B82632FF-AD34-4B16-ABC8-47800F079C2C}" srcOrd="1" destOrd="0" parTransId="{B6ED550E-5A42-4620-BEE5-B9F2F3158FC4}" sibTransId="{8C8DE27D-0D40-47B0-B54C-5E500EF88FAA}"/>
    <dgm:cxn modelId="{A3CF3A3C-FC79-4824-A37D-35F0C730ADE6}" type="presOf" srcId="{B82632FF-AD34-4B16-ABC8-47800F079C2C}" destId="{18008A20-4C25-47E9-B65A-260C477ED446}" srcOrd="0" destOrd="0" presId="urn:microsoft.com/office/officeart/2005/8/layout/hList3"/>
    <dgm:cxn modelId="{B5C8C99C-805F-41EF-86B4-6CA180C29952}" type="presOf" srcId="{6F0E105B-CE30-410A-8AA0-538CA512E025}" destId="{864A53AF-32DA-4A7C-9949-9AA1E1DFAF48}" srcOrd="0" destOrd="0" presId="urn:microsoft.com/office/officeart/2005/8/layout/hList3"/>
    <dgm:cxn modelId="{E96F84C5-A6C3-42DB-8CFB-85ABF59C31BF}" type="presParOf" srcId="{4A52AC56-2B7F-4F04-922B-3EE66D371CDA}" destId="{864A53AF-32DA-4A7C-9949-9AA1E1DFAF48}" srcOrd="0" destOrd="0" presId="urn:microsoft.com/office/officeart/2005/8/layout/hList3"/>
    <dgm:cxn modelId="{B1607C54-EF67-4C89-AF5E-26E48CAB1F14}" type="presParOf" srcId="{4A52AC56-2B7F-4F04-922B-3EE66D371CDA}" destId="{AAE59673-8927-4F6F-B696-89DDCB2D075E}" srcOrd="1" destOrd="0" presId="urn:microsoft.com/office/officeart/2005/8/layout/hList3"/>
    <dgm:cxn modelId="{F18352E8-6299-4ADB-8547-2B100477DBFB}" type="presParOf" srcId="{AAE59673-8927-4F6F-B696-89DDCB2D075E}" destId="{65D0C626-E678-4B51-98B9-40984CA4202A}" srcOrd="0" destOrd="0" presId="urn:microsoft.com/office/officeart/2005/8/layout/hList3"/>
    <dgm:cxn modelId="{636C0FC8-E55B-48DF-BF60-4BED7D48F7CC}" type="presParOf" srcId="{AAE59673-8927-4F6F-B696-89DDCB2D075E}" destId="{18008A20-4C25-47E9-B65A-260C477ED446}" srcOrd="1" destOrd="0" presId="urn:microsoft.com/office/officeart/2005/8/layout/hList3"/>
    <dgm:cxn modelId="{4392929C-8451-4FE4-96F5-A94F9A0B6A0E}" type="presParOf" srcId="{AAE59673-8927-4F6F-B696-89DDCB2D075E}" destId="{81CF33A1-7295-4740-80AE-05AA3F96CC32}" srcOrd="2" destOrd="0" presId="urn:microsoft.com/office/officeart/2005/8/layout/hList3"/>
    <dgm:cxn modelId="{E0506039-C8C1-4F49-864D-281D73002DFA}" type="presParOf" srcId="{4A52AC56-2B7F-4F04-922B-3EE66D371CDA}" destId="{831132C6-EFB2-47B4-842A-89D29CEDEEE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urn:microsoft.com/office/officeart/2005/8/layout/orgChart1#1" loCatId="hierarchy" qsTypeId="urn:microsoft.com/office/officeart/2005/8/quickstyle/simple2#4" qsCatId="simple" csTypeId="urn:microsoft.com/office/officeart/2005/8/colors/accent1_1#3" csCatId="accent1" phldr="0"/>
      <dgm:spPr/>
      <dgm:t>
        <a:bodyPr/>
        <a:lstStyle/>
        <a:p>
          <a:endParaRPr lang="zh-CN" altLang="en-US"/>
        </a:p>
      </dgm:t>
    </dgm:pt>
    <dgm:pt modelId="{CF717C8A-B40B-4AFF-BF49-65ABB7DF8190}">
      <dgm:prSet phldrT="[Текст]" phldr="0" custT="1"/>
      <dgm:spPr/>
      <dgm:t>
        <a:bodyPr vert="horz" wrap="square"/>
        <a:lstStyle/>
        <a:p>
          <a:pPr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1942 – греки  </a:t>
          </a:r>
        </a:p>
        <a:p>
          <a:pPr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1943 - карачаевцы </a:t>
          </a:r>
        </a:p>
        <a:p>
          <a:pPr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1944 -  крымские татары, балкарцы, чеченцы и ингуши </a:t>
          </a:r>
          <a:endParaRPr lang="ru-RU" sz="18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4EC42421-831D-4CD3-8215-2AF4300F9C01}">
      <dgm:prSet phldrT="[Текст]" phldr="0" custT="1"/>
      <dgm:spPr/>
      <dgm:t>
        <a:bodyPr vert="horz" wrap="square"/>
        <a:lstStyle/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1936 – поляки, немцы </a:t>
          </a:r>
        </a:p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1937 – корейцы, курды, армяне, турки, иранцы</a:t>
          </a:r>
          <a:endParaRPr lang="ru-RU" altLang="en-US" sz="18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12714FC6-8B41-47E5-91DD-F02D34D23B9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Каждый пятый казахстанец был </a:t>
          </a:r>
          <a:r>
            <a:rPr lang="en-US" altLang="en-US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спецпереселенцем</a:t>
          </a:r>
          <a:endParaRPr lang="en-US" altLang="en-US" sz="18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B29BF47F-FB6F-4BB3-8B1F-25C507DDACF5}" type="asst">
      <dgm:prSet phldrT="[Текст]"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 Казахстан депортировано               1 миллион 200 тысяч человек</a:t>
          </a:r>
          <a:endParaRPr lang="ru-RU" altLang="en-US" sz="18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47C757F0-AA23-46BE-9311-EA432CDEEAA1}">
      <dgm:prSet phldrT="[Текст]" phldr="0" custT="1"/>
      <dgm:spPr/>
      <dgm:t>
        <a:bodyPr vert="horz" wrap="square"/>
        <a:lstStyle/>
        <a:p>
          <a:pPr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Указ 1948 года</a:t>
          </a:r>
        </a:p>
        <a:p>
          <a:pPr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депортация навечно</a:t>
          </a:r>
          <a:endParaRPr lang="ru-RU" altLang="en-US" sz="1800" b="1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DF0D1C21-B79E-4875-B7FA-EF183CB48B88}" type="sibTrans" cxnId="{A6B1220F-F176-48CB-ACC9-425BBB215FD0}">
      <dgm:prSet/>
      <dgm:spPr/>
      <dgm:t>
        <a:bodyPr/>
        <a:lstStyle/>
        <a:p>
          <a:endParaRPr lang="zh-CN" altLang="en-US"/>
        </a:p>
      </dgm:t>
    </dgm:pt>
    <dgm:pt modelId="{AB39B06D-FE6C-48B2-B5B4-77CD0C8CF7AD}" type="parTrans" cxnId="{A6B1220F-F176-48CB-ACC9-425BBB215FD0}">
      <dgm:prSet/>
      <dgm:spPr/>
      <dgm:t>
        <a:bodyPr/>
        <a:lstStyle/>
        <a:p>
          <a:endParaRPr lang="zh-CN" altLang="en-US"/>
        </a:p>
      </dgm:t>
    </dgm:pt>
    <dgm:pt modelId="{630D3E0B-D1D7-4E1A-8193-515AA5E1866F}" type="sibTrans" cxnId="{FA41D26E-ABFC-4571-9E26-92AFACDD73B4}">
      <dgm:prSet/>
      <dgm:spPr/>
      <dgm:t>
        <a:bodyPr/>
        <a:lstStyle/>
        <a:p>
          <a:endParaRPr lang="zh-CN" altLang="en-US"/>
        </a:p>
      </dgm:t>
    </dgm:pt>
    <dgm:pt modelId="{CCF68ADE-40B6-47D0-93C1-88EC13ADC8AC}" type="parTrans" cxnId="{FA41D26E-ABFC-4571-9E26-92AFACDD73B4}">
      <dgm:prSet/>
      <dgm:spPr/>
      <dgm:t>
        <a:bodyPr/>
        <a:lstStyle/>
        <a:p>
          <a:endParaRPr lang="zh-CN" altLang="en-US"/>
        </a:p>
      </dgm:t>
    </dgm:pt>
    <dgm:pt modelId="{A1825131-D805-48C8-BFCE-E45C02E6F5CE}" type="sibTrans" cxnId="{AB8B67C9-334C-47F9-AE85-CDDC95086944}">
      <dgm:prSet/>
      <dgm:spPr/>
      <dgm:t>
        <a:bodyPr/>
        <a:lstStyle/>
        <a:p>
          <a:endParaRPr lang="zh-CN" altLang="en-US"/>
        </a:p>
      </dgm:t>
    </dgm:pt>
    <dgm:pt modelId="{8D5FB264-0A5C-4C3A-85B7-453D9BD837DF}" type="parTrans" cxnId="{AB8B67C9-334C-47F9-AE85-CDDC95086944}">
      <dgm:prSet/>
      <dgm:spPr/>
      <dgm:t>
        <a:bodyPr/>
        <a:lstStyle/>
        <a:p>
          <a:endParaRPr lang="zh-CN" altLang="en-US"/>
        </a:p>
      </dgm:t>
    </dgm:pt>
    <dgm:pt modelId="{FA45D93F-0724-4936-AA45-E6762732A19D}" type="sibTrans" cxnId="{78F807CD-AC8A-4994-94C4-43A28EC4D5EC}">
      <dgm:prSet/>
      <dgm:spPr/>
      <dgm:t>
        <a:bodyPr/>
        <a:lstStyle/>
        <a:p>
          <a:endParaRPr lang="zh-CN" altLang="en-US"/>
        </a:p>
      </dgm:t>
    </dgm:pt>
    <dgm:pt modelId="{EACD17F5-D793-4A43-B489-D1804D50CFEF}" type="parTrans" cxnId="{78F807CD-AC8A-4994-94C4-43A28EC4D5EC}">
      <dgm:prSet/>
      <dgm:spPr/>
      <dgm:t>
        <a:bodyPr/>
        <a:lstStyle/>
        <a:p>
          <a:endParaRPr lang="zh-CN" altLang="en-US"/>
        </a:p>
      </dgm:t>
    </dgm:pt>
    <dgm:pt modelId="{4FBEC948-3FA9-4375-B83A-B44348E5F34D}" type="sibTrans" cxnId="{90EDAB53-78B5-489E-816E-5C84CB182733}">
      <dgm:prSet/>
      <dgm:spPr/>
      <dgm:t>
        <a:bodyPr/>
        <a:lstStyle/>
        <a:p>
          <a:endParaRPr lang="zh-CN" altLang="en-US"/>
        </a:p>
      </dgm:t>
    </dgm:pt>
    <dgm:pt modelId="{4294CB15-5EAF-442A-BADC-24588A60ECFF}" type="parTrans" cxnId="{90EDAB53-78B5-489E-816E-5C84CB182733}">
      <dgm:prSet/>
      <dgm:spPr/>
      <dgm:t>
        <a:bodyPr/>
        <a:lstStyle/>
        <a:p>
          <a:endParaRPr lang="zh-CN" altLang="en-US"/>
        </a:p>
      </dgm:t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28C3E8-5128-4BB6-90CC-A86769ECE335}" type="pres">
      <dgm:prSet presAssocID="{47C757F0-AA23-46BE-9311-EA432CDEEAA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9147750-B6BF-43FD-83A0-7ACDC9B53EFF}" type="pres">
      <dgm:prSet presAssocID="{47C757F0-AA23-46BE-9311-EA432CDEEAA1}" presName="rootComposite1" presStyleCnt="0"/>
      <dgm:spPr/>
      <dgm:t>
        <a:bodyPr/>
        <a:lstStyle/>
        <a:p>
          <a:endParaRPr lang="ru-RU"/>
        </a:p>
      </dgm:t>
    </dgm:pt>
    <dgm:pt modelId="{AE79172D-D441-42BB-84EA-E3D989670DED}" type="pres">
      <dgm:prSet presAssocID="{47C757F0-AA23-46BE-9311-EA432CDEEAA1}" presName="rootText1" presStyleLbl="node0" presStyleIdx="0" presStyleCnt="1" custScaleY="70793" custLinFactNeighborX="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20519-308D-4A6A-8FEA-6FB2E39BA448}" type="pres">
      <dgm:prSet presAssocID="{47C757F0-AA23-46BE-9311-EA432CDEEA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0FF10C-81C7-47CD-A320-768F2009480B}" type="pres">
      <dgm:prSet presAssocID="{47C757F0-AA23-46BE-9311-EA432CDEEAA1}" presName="hierChild2" presStyleCnt="0"/>
      <dgm:spPr/>
      <dgm:t>
        <a:bodyPr/>
        <a:lstStyle/>
        <a:p>
          <a:endParaRPr lang="ru-RU"/>
        </a:p>
      </dgm:t>
    </dgm:pt>
    <dgm:pt modelId="{6A259130-4455-44E0-969B-948D1249687E}" type="pres">
      <dgm:prSet presAssocID="{EACD17F5-D793-4A43-B489-D1804D50CFE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6C5C065-A308-417C-8ECC-04FC2BEC646C}" type="pres">
      <dgm:prSet presAssocID="{12714FC6-8B41-47E5-91DD-F02D34D23B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36491EF-5019-46FD-BC82-1BD579B9EE0E}" type="pres">
      <dgm:prSet presAssocID="{12714FC6-8B41-47E5-91DD-F02D34D23B93}" presName="rootComposite" presStyleCnt="0"/>
      <dgm:spPr/>
      <dgm:t>
        <a:bodyPr/>
        <a:lstStyle/>
        <a:p>
          <a:endParaRPr lang="ru-RU"/>
        </a:p>
      </dgm:t>
    </dgm:pt>
    <dgm:pt modelId="{43B7C837-49D6-40CE-BBAB-953D9E4BA7ED}" type="pres">
      <dgm:prSet presAssocID="{12714FC6-8B41-47E5-91DD-F02D34D23B9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37140-9B69-4B9F-A134-F2F2EB0F2E32}" type="pres">
      <dgm:prSet presAssocID="{12714FC6-8B41-47E5-91DD-F02D34D23B93}" presName="rootConnector" presStyleLbl="node2" presStyleIdx="0" presStyleCnt="3"/>
      <dgm:spPr/>
      <dgm:t>
        <a:bodyPr/>
        <a:lstStyle/>
        <a:p>
          <a:endParaRPr lang="ru-RU"/>
        </a:p>
      </dgm:t>
    </dgm:pt>
    <dgm:pt modelId="{FA37AA5D-87C2-47F6-9B72-B753C073E744}" type="pres">
      <dgm:prSet presAssocID="{12714FC6-8B41-47E5-91DD-F02D34D23B93}" presName="hierChild4" presStyleCnt="0"/>
      <dgm:spPr/>
      <dgm:t>
        <a:bodyPr/>
        <a:lstStyle/>
        <a:p>
          <a:endParaRPr lang="ru-RU"/>
        </a:p>
      </dgm:t>
    </dgm:pt>
    <dgm:pt modelId="{A7309641-2A58-41EA-9E42-56812CF298ED}" type="pres">
      <dgm:prSet presAssocID="{12714FC6-8B41-47E5-91DD-F02D34D23B93}" presName="hierChild5" presStyleCnt="0"/>
      <dgm:spPr/>
      <dgm:t>
        <a:bodyPr/>
        <a:lstStyle/>
        <a:p>
          <a:endParaRPr lang="ru-RU"/>
        </a:p>
      </dgm:t>
    </dgm:pt>
    <dgm:pt modelId="{F492B679-3C8C-4E72-95A8-8B81298826E7}" type="pres">
      <dgm:prSet presAssocID="{8D5FB264-0A5C-4C3A-85B7-453D9BD837D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C6F584B9-7EA2-46D8-913B-8F508509ECAB}" type="pres">
      <dgm:prSet presAssocID="{4EC42421-831D-4CD3-8215-2AF4300F9C0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CAD9CE6-86A1-4F7D-98A6-3AF53F55F9E3}" type="pres">
      <dgm:prSet presAssocID="{4EC42421-831D-4CD3-8215-2AF4300F9C01}" presName="rootComposite" presStyleCnt="0"/>
      <dgm:spPr/>
      <dgm:t>
        <a:bodyPr/>
        <a:lstStyle/>
        <a:p>
          <a:endParaRPr lang="ru-RU"/>
        </a:p>
      </dgm:t>
    </dgm:pt>
    <dgm:pt modelId="{08A0D1D2-3A20-4D63-8E35-B7C8B6B16D48}" type="pres">
      <dgm:prSet presAssocID="{4EC42421-831D-4CD3-8215-2AF4300F9C0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8C53E-A961-488B-8FBD-6EC13507B069}" type="pres">
      <dgm:prSet presAssocID="{4EC42421-831D-4CD3-8215-2AF4300F9C01}" presName="rootConnector" presStyleLbl="node2" presStyleIdx="1" presStyleCnt="3"/>
      <dgm:spPr/>
      <dgm:t>
        <a:bodyPr/>
        <a:lstStyle/>
        <a:p>
          <a:endParaRPr lang="ru-RU"/>
        </a:p>
      </dgm:t>
    </dgm:pt>
    <dgm:pt modelId="{A9C46FD3-3BE9-4E6E-BFF6-B0B42B13F857}" type="pres">
      <dgm:prSet presAssocID="{4EC42421-831D-4CD3-8215-2AF4300F9C01}" presName="hierChild4" presStyleCnt="0"/>
      <dgm:spPr/>
      <dgm:t>
        <a:bodyPr/>
        <a:lstStyle/>
        <a:p>
          <a:endParaRPr lang="ru-RU"/>
        </a:p>
      </dgm:t>
    </dgm:pt>
    <dgm:pt modelId="{A663BBFB-A120-4F5B-82EC-DB644DB9966B}" type="pres">
      <dgm:prSet presAssocID="{4EC42421-831D-4CD3-8215-2AF4300F9C01}" presName="hierChild5" presStyleCnt="0"/>
      <dgm:spPr/>
      <dgm:t>
        <a:bodyPr/>
        <a:lstStyle/>
        <a:p>
          <a:endParaRPr lang="ru-RU"/>
        </a:p>
      </dgm:t>
    </dgm:pt>
    <dgm:pt modelId="{AB3A8128-6C86-49B7-B5CC-0153888815E5}" type="pres">
      <dgm:prSet presAssocID="{CCF68ADE-40B6-47D0-93C1-88EC13ADC8A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A917F9A-DDE6-4568-B35C-7FABCEF0A586}" type="pres">
      <dgm:prSet presAssocID="{CF717C8A-B40B-4AFF-BF49-65ABB7DF819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A949B67-3DB7-47FA-97C9-4A653E762F22}" type="pres">
      <dgm:prSet presAssocID="{CF717C8A-B40B-4AFF-BF49-65ABB7DF8190}" presName="rootComposite" presStyleCnt="0"/>
      <dgm:spPr/>
      <dgm:t>
        <a:bodyPr/>
        <a:lstStyle/>
        <a:p>
          <a:endParaRPr lang="ru-RU"/>
        </a:p>
      </dgm:t>
    </dgm:pt>
    <dgm:pt modelId="{7D64F4A3-0E55-47AC-A59B-9D5A9DC25552}" type="pres">
      <dgm:prSet presAssocID="{CF717C8A-B40B-4AFF-BF49-65ABB7DF8190}" presName="rootText" presStyleLbl="node2" presStyleIdx="2" presStyleCnt="3" custScaleX="105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67CB49-EC34-46BC-AD2D-72F3BD95D049}" type="pres">
      <dgm:prSet presAssocID="{CF717C8A-B40B-4AFF-BF49-65ABB7DF8190}" presName="rootConnector" presStyleLbl="node2" presStyleIdx="2" presStyleCnt="3"/>
      <dgm:spPr/>
      <dgm:t>
        <a:bodyPr/>
        <a:lstStyle/>
        <a:p>
          <a:endParaRPr lang="ru-RU"/>
        </a:p>
      </dgm:t>
    </dgm:pt>
    <dgm:pt modelId="{EB3A10DA-2FA4-4DAD-8341-8078D7F83716}" type="pres">
      <dgm:prSet presAssocID="{CF717C8A-B40B-4AFF-BF49-65ABB7DF8190}" presName="hierChild4" presStyleCnt="0"/>
      <dgm:spPr/>
      <dgm:t>
        <a:bodyPr/>
        <a:lstStyle/>
        <a:p>
          <a:endParaRPr lang="ru-RU"/>
        </a:p>
      </dgm:t>
    </dgm:pt>
    <dgm:pt modelId="{B05C5608-85C8-433E-A928-1755312B673B}" type="pres">
      <dgm:prSet presAssocID="{CF717C8A-B40B-4AFF-BF49-65ABB7DF8190}" presName="hierChild5" presStyleCnt="0"/>
      <dgm:spPr/>
      <dgm:t>
        <a:bodyPr/>
        <a:lstStyle/>
        <a:p>
          <a:endParaRPr lang="ru-RU"/>
        </a:p>
      </dgm:t>
    </dgm:pt>
    <dgm:pt modelId="{0E819307-1B4E-434E-BA76-D5A4192B0663}" type="pres">
      <dgm:prSet presAssocID="{47C757F0-AA23-46BE-9311-EA432CDEEAA1}" presName="hierChild3" presStyleCnt="0"/>
      <dgm:spPr/>
      <dgm:t>
        <a:bodyPr/>
        <a:lstStyle/>
        <a:p>
          <a:endParaRPr lang="ru-RU"/>
        </a:p>
      </dgm:t>
    </dgm:pt>
    <dgm:pt modelId="{7CC60CE2-51D0-47DE-A469-FE4884597341}" type="pres">
      <dgm:prSet presAssocID="{4294CB15-5EAF-442A-BADC-24588A60ECFF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C28615C-654F-4C05-9383-C72EAED46321}" type="pres">
      <dgm:prSet presAssocID="{B29BF47F-FB6F-4BB3-8B1F-25C507DDACF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1B400A-09FB-4AC6-91D5-6C58DB555D6A}" type="pres">
      <dgm:prSet presAssocID="{B29BF47F-FB6F-4BB3-8B1F-25C507DDACF5}" presName="rootComposite3" presStyleCnt="0"/>
      <dgm:spPr/>
      <dgm:t>
        <a:bodyPr/>
        <a:lstStyle/>
        <a:p>
          <a:endParaRPr lang="ru-RU"/>
        </a:p>
      </dgm:t>
    </dgm:pt>
    <dgm:pt modelId="{15F46F7C-8483-49B2-9069-BD47518FA3C5}" type="pres">
      <dgm:prSet presAssocID="{B29BF47F-FB6F-4BB3-8B1F-25C507DDACF5}" presName="rootText3" presStyleLbl="asst1" presStyleIdx="0" presStyleCnt="1" custScaleX="117330" custScaleY="84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CA6990-2D5D-47C3-9020-DF2944DEADCF}" type="pres">
      <dgm:prSet presAssocID="{B29BF47F-FB6F-4BB3-8B1F-25C507DDACF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851F80F-8C6D-4400-A85F-BC390C21E4EE}" type="pres">
      <dgm:prSet presAssocID="{B29BF47F-FB6F-4BB3-8B1F-25C507DDACF5}" presName="hierChild6" presStyleCnt="0"/>
      <dgm:spPr/>
      <dgm:t>
        <a:bodyPr/>
        <a:lstStyle/>
        <a:p>
          <a:endParaRPr lang="ru-RU"/>
        </a:p>
      </dgm:t>
    </dgm:pt>
    <dgm:pt modelId="{3025C0A7-DA6F-4394-8167-7956EFF162F0}" type="pres">
      <dgm:prSet presAssocID="{B29BF47F-FB6F-4BB3-8B1F-25C507DDACF5}" presName="hierChild7" presStyleCnt="0"/>
      <dgm:spPr/>
      <dgm:t>
        <a:bodyPr/>
        <a:lstStyle/>
        <a:p>
          <a:endParaRPr lang="ru-RU"/>
        </a:p>
      </dgm:t>
    </dgm:pt>
  </dgm:ptLst>
  <dgm:cxnLst>
    <dgm:cxn modelId="{4FDE9618-9EED-4CD6-BA0A-0C08B685E6B1}" type="presOf" srcId="{B29BF47F-FB6F-4BB3-8B1F-25C507DDACF5}" destId="{84CA6990-2D5D-47C3-9020-DF2944DEADCF}" srcOrd="2" destOrd="0" presId="urn:microsoft.com/office/officeart/2005/8/layout/orgChart1#1"/>
    <dgm:cxn modelId="{25D602BB-32C6-4C81-915A-C90291EBBD80}" type="presOf" srcId="{CCF68ADE-40B6-47D0-93C1-88EC13ADC8AC}" destId="{AB3A8128-6C86-49B7-B5CC-0153888815E5}" srcOrd="0" destOrd="0" presId="urn:microsoft.com/office/officeart/2005/8/layout/orgChart1#1"/>
    <dgm:cxn modelId="{36C69945-8F87-414A-83EF-38A2B82992A9}" type="presOf" srcId="{CF717C8A-B40B-4AFF-BF49-65ABB7DF8190}" destId="{FA949B67-3DB7-47FA-97C9-4A653E762F22}" srcOrd="0" destOrd="0" presId="urn:microsoft.com/office/officeart/2005/8/layout/orgChart1#1"/>
    <dgm:cxn modelId="{37FBA46C-9A22-4750-AA65-D4CFFEDB99A9}" type="presOf" srcId="{12714FC6-8B41-47E5-91DD-F02D34D23B93}" destId="{43B7C837-49D6-40CE-BBAB-953D9E4BA7ED}" srcOrd="1" destOrd="0" presId="urn:microsoft.com/office/officeart/2005/8/layout/orgChart1#1"/>
    <dgm:cxn modelId="{90EDAB53-78B5-489E-816E-5C84CB182733}" srcId="{47C757F0-AA23-46BE-9311-EA432CDEEAA1}" destId="{B29BF47F-FB6F-4BB3-8B1F-25C507DDACF5}" srcOrd="0" destOrd="0" parTransId="{4294CB15-5EAF-442A-BADC-24588A60ECFF}" sibTransId="{4FBEC948-3FA9-4375-B83A-B44348E5F34D}"/>
    <dgm:cxn modelId="{C94FD03F-DF95-44BA-9E38-5D93C9D462D1}" type="presOf" srcId="{CF717C8A-B40B-4AFF-BF49-65ABB7DF8190}" destId="{5667CB49-EC34-46BC-AD2D-72F3BD95D049}" srcOrd="2" destOrd="0" presId="urn:microsoft.com/office/officeart/2005/8/layout/orgChart1#1"/>
    <dgm:cxn modelId="{B47E72D4-CB2A-43BB-A9C0-740CBBBB4E38}" type="presOf" srcId="{47C757F0-AA23-46BE-9311-EA432CDEEAA1}" destId="{AE79172D-D441-42BB-84EA-E3D989670DED}" srcOrd="1" destOrd="0" presId="urn:microsoft.com/office/officeart/2005/8/layout/orgChart1#1"/>
    <dgm:cxn modelId="{38380C0A-E5A9-4DA3-9D94-6BF85D68656B}" type="presOf" srcId="{4EC42421-831D-4CD3-8215-2AF4300F9C01}" destId="{6CAD9CE6-86A1-4F7D-98A6-3AF53F55F9E3}" srcOrd="0" destOrd="0" presId="urn:microsoft.com/office/officeart/2005/8/layout/orgChart1#1"/>
    <dgm:cxn modelId="{62545AAD-AC0D-48B7-9A3C-7F55F0175DA8}" type="presOf" srcId="{4EC42421-831D-4CD3-8215-2AF4300F9C01}" destId="{6238C53E-A961-488B-8FBD-6EC13507B069}" srcOrd="2" destOrd="0" presId="urn:microsoft.com/office/officeart/2005/8/layout/orgChart1#1"/>
    <dgm:cxn modelId="{79A3F2EA-EE11-4484-8643-900DCFB07815}" type="presOf" srcId="{EACD17F5-D793-4A43-B489-D1804D50CFEF}" destId="{6A259130-4455-44E0-969B-948D1249687E}" srcOrd="0" destOrd="0" presId="urn:microsoft.com/office/officeart/2005/8/layout/orgChart1#1"/>
    <dgm:cxn modelId="{39772763-69D8-4F15-92F6-C4D1E13B2FB2}" type="presOf" srcId="{47C757F0-AA23-46BE-9311-EA432CDEEAA1}" destId="{79147750-B6BF-43FD-83A0-7ACDC9B53EFF}" srcOrd="0" destOrd="0" presId="urn:microsoft.com/office/officeart/2005/8/layout/orgChart1#1"/>
    <dgm:cxn modelId="{78F807CD-AC8A-4994-94C4-43A28EC4D5EC}" srcId="{47C757F0-AA23-46BE-9311-EA432CDEEAA1}" destId="{12714FC6-8B41-47E5-91DD-F02D34D23B93}" srcOrd="1" destOrd="0" parTransId="{EACD17F5-D793-4A43-B489-D1804D50CFEF}" sibTransId="{FA45D93F-0724-4936-AA45-E6762732A19D}"/>
    <dgm:cxn modelId="{C6E1BE17-25DB-433E-B2EB-8CF5A3989E79}" type="presOf" srcId="{4EC42421-831D-4CD3-8215-2AF4300F9C01}" destId="{08A0D1D2-3A20-4D63-8E35-B7C8B6B16D48}" srcOrd="1" destOrd="0" presId="urn:microsoft.com/office/officeart/2005/8/layout/orgChart1#1"/>
    <dgm:cxn modelId="{8E7E91FB-E900-49C0-B318-B0FADA2E1A22}" type="presOf" srcId="{CF717C8A-B40B-4AFF-BF49-65ABB7DF8190}" destId="{7D64F4A3-0E55-47AC-A59B-9D5A9DC25552}" srcOrd="1" destOrd="0" presId="urn:microsoft.com/office/officeart/2005/8/layout/orgChart1#1"/>
    <dgm:cxn modelId="{45A0554C-2438-4701-BEA7-A69753855852}" type="presOf" srcId="{8D5FB264-0A5C-4C3A-85B7-453D9BD837DF}" destId="{F492B679-3C8C-4E72-95A8-8B81298826E7}" srcOrd="0" destOrd="0" presId="urn:microsoft.com/office/officeart/2005/8/layout/orgChart1#1"/>
    <dgm:cxn modelId="{FA41D26E-ABFC-4571-9E26-92AFACDD73B4}" srcId="{47C757F0-AA23-46BE-9311-EA432CDEEAA1}" destId="{CF717C8A-B40B-4AFF-BF49-65ABB7DF8190}" srcOrd="3" destOrd="0" parTransId="{CCF68ADE-40B6-47D0-93C1-88EC13ADC8AC}" sibTransId="{630D3E0B-D1D7-4E1A-8193-515AA5E1866F}"/>
    <dgm:cxn modelId="{31B1D4C9-3C03-49A1-94DE-2DDD3C2F3EAA}" type="presOf" srcId="{12714FC6-8B41-47E5-91DD-F02D34D23B93}" destId="{9A037140-9B69-4B9F-A134-F2F2EB0F2E32}" srcOrd="2" destOrd="0" presId="urn:microsoft.com/office/officeart/2005/8/layout/orgChart1#1"/>
    <dgm:cxn modelId="{AB8B67C9-334C-47F9-AE85-CDDC95086944}" srcId="{47C757F0-AA23-46BE-9311-EA432CDEEAA1}" destId="{4EC42421-831D-4CD3-8215-2AF4300F9C01}" srcOrd="2" destOrd="0" parTransId="{8D5FB264-0A5C-4C3A-85B7-453D9BD837DF}" sibTransId="{A1825131-D805-48C8-BFCE-E45C02E6F5CE}"/>
    <dgm:cxn modelId="{68E3CE21-CE82-4865-8C32-D99BECFE53DB}" type="presOf" srcId="{B29BF47F-FB6F-4BB3-8B1F-25C507DDACF5}" destId="{531B400A-09FB-4AC6-91D5-6C58DB555D6A}" srcOrd="0" destOrd="0" presId="urn:microsoft.com/office/officeart/2005/8/layout/orgChart1#1"/>
    <dgm:cxn modelId="{79E049A1-5646-4E27-B2A3-EB9423002BC0}" type="presOf" srcId="{12714FC6-8B41-47E5-91DD-F02D34D23B93}" destId="{E36491EF-5019-46FD-BC82-1BD579B9EE0E}" srcOrd="0" destOrd="0" presId="urn:microsoft.com/office/officeart/2005/8/layout/orgChart1#1"/>
    <dgm:cxn modelId="{A4D3FF6C-0B3C-4561-9CAE-93EB027F28BC}" type="presOf" srcId="{A77D31B3-3808-4FBA-8FA4-CC8D448A173E}" destId="{E498DC9C-C5AC-4482-A26F-3B99DC5D79F0}" srcOrd="0" destOrd="0" presId="urn:microsoft.com/office/officeart/2005/8/layout/orgChart1#1"/>
    <dgm:cxn modelId="{5922E89E-5180-4225-BF2C-3D0AE992AD61}" type="presOf" srcId="{4294CB15-5EAF-442A-BADC-24588A60ECFF}" destId="{7CC60CE2-51D0-47DE-A469-FE4884597341}" srcOrd="0" destOrd="0" presId="urn:microsoft.com/office/officeart/2005/8/layout/orgChart1#1"/>
    <dgm:cxn modelId="{A6B1220F-F176-48CB-ACC9-425BBB215FD0}" srcId="{A77D31B3-3808-4FBA-8FA4-CC8D448A173E}" destId="{47C757F0-AA23-46BE-9311-EA432CDEEAA1}" srcOrd="0" destOrd="0" parTransId="{AB39B06D-FE6C-48B2-B5B4-77CD0C8CF7AD}" sibTransId="{DF0D1C21-B79E-4875-B7FA-EF183CB48B88}"/>
    <dgm:cxn modelId="{7161D4DE-AB97-4915-9372-B94F4F26BC6B}" type="presOf" srcId="{B29BF47F-FB6F-4BB3-8B1F-25C507DDACF5}" destId="{15F46F7C-8483-49B2-9069-BD47518FA3C5}" srcOrd="1" destOrd="0" presId="urn:microsoft.com/office/officeart/2005/8/layout/orgChart1#1"/>
    <dgm:cxn modelId="{CF5AC5C3-8F75-4324-833F-62F6E439F06F}" type="presOf" srcId="{47C757F0-AA23-46BE-9311-EA432CDEEAA1}" destId="{86420519-308D-4A6A-8FEA-6FB2E39BA448}" srcOrd="2" destOrd="0" presId="urn:microsoft.com/office/officeart/2005/8/layout/orgChart1#1"/>
    <dgm:cxn modelId="{EE34820C-6354-4C99-81AF-1D1560601A0A}" type="presParOf" srcId="{E498DC9C-C5AC-4482-A26F-3B99DC5D79F0}" destId="{F728C3E8-5128-4BB6-90CC-A86769ECE335}" srcOrd="0" destOrd="0" presId="urn:microsoft.com/office/officeart/2005/8/layout/orgChart1#1"/>
    <dgm:cxn modelId="{FEFE1696-3814-46F7-B29B-5843054AC002}" type="presParOf" srcId="{F728C3E8-5128-4BB6-90CC-A86769ECE335}" destId="{79147750-B6BF-43FD-83A0-7ACDC9B53EFF}" srcOrd="0" destOrd="0" presId="urn:microsoft.com/office/officeart/2005/8/layout/orgChart1#1"/>
    <dgm:cxn modelId="{A1C2B27C-96F9-43D2-9AF3-D8783D950F1C}" type="presParOf" srcId="{79147750-B6BF-43FD-83A0-7ACDC9B53EFF}" destId="{AE79172D-D441-42BB-84EA-E3D989670DED}" srcOrd="0" destOrd="0" presId="urn:microsoft.com/office/officeart/2005/8/layout/orgChart1#1"/>
    <dgm:cxn modelId="{49C806E9-A00A-4C58-A3BF-44680C698C6F}" type="presParOf" srcId="{79147750-B6BF-43FD-83A0-7ACDC9B53EFF}" destId="{86420519-308D-4A6A-8FEA-6FB2E39BA448}" srcOrd="1" destOrd="0" presId="urn:microsoft.com/office/officeart/2005/8/layout/orgChart1#1"/>
    <dgm:cxn modelId="{CA281611-5B3A-4D1A-9957-EFA5402CFAC8}" type="presParOf" srcId="{F728C3E8-5128-4BB6-90CC-A86769ECE335}" destId="{9A0FF10C-81C7-47CD-A320-768F2009480B}" srcOrd="1" destOrd="0" presId="urn:microsoft.com/office/officeart/2005/8/layout/orgChart1#1"/>
    <dgm:cxn modelId="{FE19CF8E-EA59-4863-A12C-DD5FF4F12D33}" type="presParOf" srcId="{9A0FF10C-81C7-47CD-A320-768F2009480B}" destId="{6A259130-4455-44E0-969B-948D1249687E}" srcOrd="0" destOrd="0" presId="urn:microsoft.com/office/officeart/2005/8/layout/orgChart1#1"/>
    <dgm:cxn modelId="{D1200636-AFD8-4C87-B543-033469177EBA}" type="presParOf" srcId="{9A0FF10C-81C7-47CD-A320-768F2009480B}" destId="{D6C5C065-A308-417C-8ECC-04FC2BEC646C}" srcOrd="1" destOrd="0" presId="urn:microsoft.com/office/officeart/2005/8/layout/orgChart1#1"/>
    <dgm:cxn modelId="{D7C2E918-4963-4F87-828E-52E1C9EC4CA1}" type="presParOf" srcId="{D6C5C065-A308-417C-8ECC-04FC2BEC646C}" destId="{E36491EF-5019-46FD-BC82-1BD579B9EE0E}" srcOrd="0" destOrd="0" presId="urn:microsoft.com/office/officeart/2005/8/layout/orgChart1#1"/>
    <dgm:cxn modelId="{DBDBD44E-1394-4B6A-9AA1-7E6BED9BB1C5}" type="presParOf" srcId="{E36491EF-5019-46FD-BC82-1BD579B9EE0E}" destId="{43B7C837-49D6-40CE-BBAB-953D9E4BA7ED}" srcOrd="0" destOrd="0" presId="urn:microsoft.com/office/officeart/2005/8/layout/orgChart1#1"/>
    <dgm:cxn modelId="{782B4BC4-D9FA-4769-905D-F9B5671E5FC1}" type="presParOf" srcId="{E36491EF-5019-46FD-BC82-1BD579B9EE0E}" destId="{9A037140-9B69-4B9F-A134-F2F2EB0F2E32}" srcOrd="1" destOrd="0" presId="urn:microsoft.com/office/officeart/2005/8/layout/orgChart1#1"/>
    <dgm:cxn modelId="{162605C1-8D2A-49F3-A8BD-9F6144D60B2F}" type="presParOf" srcId="{D6C5C065-A308-417C-8ECC-04FC2BEC646C}" destId="{FA37AA5D-87C2-47F6-9B72-B753C073E744}" srcOrd="1" destOrd="0" presId="urn:microsoft.com/office/officeart/2005/8/layout/orgChart1#1"/>
    <dgm:cxn modelId="{F6F57A33-DC96-4C03-9885-3CFF9448D94A}" type="presParOf" srcId="{D6C5C065-A308-417C-8ECC-04FC2BEC646C}" destId="{A7309641-2A58-41EA-9E42-56812CF298ED}" srcOrd="2" destOrd="0" presId="urn:microsoft.com/office/officeart/2005/8/layout/orgChart1#1"/>
    <dgm:cxn modelId="{FF90A82F-3E2B-4C3F-B494-3DF32AB0965B}" type="presParOf" srcId="{9A0FF10C-81C7-47CD-A320-768F2009480B}" destId="{F492B679-3C8C-4E72-95A8-8B81298826E7}" srcOrd="2" destOrd="0" presId="urn:microsoft.com/office/officeart/2005/8/layout/orgChart1#1"/>
    <dgm:cxn modelId="{922282E0-1E2C-4213-A1E3-159D1EE2B874}" type="presParOf" srcId="{9A0FF10C-81C7-47CD-A320-768F2009480B}" destId="{C6F584B9-7EA2-46D8-913B-8F508509ECAB}" srcOrd="3" destOrd="0" presId="urn:microsoft.com/office/officeart/2005/8/layout/orgChart1#1"/>
    <dgm:cxn modelId="{400A52A5-6625-40F5-90E0-6671FD8A034C}" type="presParOf" srcId="{C6F584B9-7EA2-46D8-913B-8F508509ECAB}" destId="{6CAD9CE6-86A1-4F7D-98A6-3AF53F55F9E3}" srcOrd="0" destOrd="0" presId="urn:microsoft.com/office/officeart/2005/8/layout/orgChart1#1"/>
    <dgm:cxn modelId="{7F7FB51B-5AE1-4A19-B4B4-698181615A07}" type="presParOf" srcId="{6CAD9CE6-86A1-4F7D-98A6-3AF53F55F9E3}" destId="{08A0D1D2-3A20-4D63-8E35-B7C8B6B16D48}" srcOrd="0" destOrd="0" presId="urn:microsoft.com/office/officeart/2005/8/layout/orgChart1#1"/>
    <dgm:cxn modelId="{FA42A4CD-1918-4138-AC64-BB92FA9334F0}" type="presParOf" srcId="{6CAD9CE6-86A1-4F7D-98A6-3AF53F55F9E3}" destId="{6238C53E-A961-488B-8FBD-6EC13507B069}" srcOrd="1" destOrd="0" presId="urn:microsoft.com/office/officeart/2005/8/layout/orgChart1#1"/>
    <dgm:cxn modelId="{9FFF0E33-8BDD-474D-936B-D0D46F8180D4}" type="presParOf" srcId="{C6F584B9-7EA2-46D8-913B-8F508509ECAB}" destId="{A9C46FD3-3BE9-4E6E-BFF6-B0B42B13F857}" srcOrd="1" destOrd="0" presId="urn:microsoft.com/office/officeart/2005/8/layout/orgChart1#1"/>
    <dgm:cxn modelId="{96120D0F-8F93-4CB6-B4F4-3C71124338B7}" type="presParOf" srcId="{C6F584B9-7EA2-46D8-913B-8F508509ECAB}" destId="{A663BBFB-A120-4F5B-82EC-DB644DB9966B}" srcOrd="2" destOrd="0" presId="urn:microsoft.com/office/officeart/2005/8/layout/orgChart1#1"/>
    <dgm:cxn modelId="{4B3892EE-899B-4823-B112-13479C4F0FA1}" type="presParOf" srcId="{9A0FF10C-81C7-47CD-A320-768F2009480B}" destId="{AB3A8128-6C86-49B7-B5CC-0153888815E5}" srcOrd="4" destOrd="0" presId="urn:microsoft.com/office/officeart/2005/8/layout/orgChart1#1"/>
    <dgm:cxn modelId="{3D6878EA-1772-4CAA-8957-ED657309B1F3}" type="presParOf" srcId="{9A0FF10C-81C7-47CD-A320-768F2009480B}" destId="{1A917F9A-DDE6-4568-B35C-7FABCEF0A586}" srcOrd="5" destOrd="0" presId="urn:microsoft.com/office/officeart/2005/8/layout/orgChart1#1"/>
    <dgm:cxn modelId="{9851AE27-D533-473C-8D7B-75D370D1D0D0}" type="presParOf" srcId="{1A917F9A-DDE6-4568-B35C-7FABCEF0A586}" destId="{FA949B67-3DB7-47FA-97C9-4A653E762F22}" srcOrd="0" destOrd="0" presId="urn:microsoft.com/office/officeart/2005/8/layout/orgChart1#1"/>
    <dgm:cxn modelId="{3C2A41C4-FDF1-4801-8B5D-0DC510ED2ED9}" type="presParOf" srcId="{FA949B67-3DB7-47FA-97C9-4A653E762F22}" destId="{7D64F4A3-0E55-47AC-A59B-9D5A9DC25552}" srcOrd="0" destOrd="0" presId="urn:microsoft.com/office/officeart/2005/8/layout/orgChart1#1"/>
    <dgm:cxn modelId="{0E5F6935-7EF6-4A5A-880D-AB1D7A6D2732}" type="presParOf" srcId="{FA949B67-3DB7-47FA-97C9-4A653E762F22}" destId="{5667CB49-EC34-46BC-AD2D-72F3BD95D049}" srcOrd="1" destOrd="0" presId="urn:microsoft.com/office/officeart/2005/8/layout/orgChart1#1"/>
    <dgm:cxn modelId="{F0BA6FF0-64A4-49C3-8DFC-F96D1EDD085D}" type="presParOf" srcId="{1A917F9A-DDE6-4568-B35C-7FABCEF0A586}" destId="{EB3A10DA-2FA4-4DAD-8341-8078D7F83716}" srcOrd="1" destOrd="0" presId="urn:microsoft.com/office/officeart/2005/8/layout/orgChart1#1"/>
    <dgm:cxn modelId="{D4C35417-B428-4CA4-AE9A-0E9FE1B721B2}" type="presParOf" srcId="{1A917F9A-DDE6-4568-B35C-7FABCEF0A586}" destId="{B05C5608-85C8-433E-A928-1755312B673B}" srcOrd="2" destOrd="0" presId="urn:microsoft.com/office/officeart/2005/8/layout/orgChart1#1"/>
    <dgm:cxn modelId="{041065B3-C020-4A03-A6CF-D0822B4D6D6F}" type="presParOf" srcId="{F728C3E8-5128-4BB6-90CC-A86769ECE335}" destId="{0E819307-1B4E-434E-BA76-D5A4192B0663}" srcOrd="2" destOrd="0" presId="urn:microsoft.com/office/officeart/2005/8/layout/orgChart1#1"/>
    <dgm:cxn modelId="{BA399F02-6E90-4C0E-9491-6F93CAE285FD}" type="presParOf" srcId="{0E819307-1B4E-434E-BA76-D5A4192B0663}" destId="{7CC60CE2-51D0-47DE-A469-FE4884597341}" srcOrd="0" destOrd="0" presId="urn:microsoft.com/office/officeart/2005/8/layout/orgChart1#1"/>
    <dgm:cxn modelId="{E4F49C88-36F0-410F-A382-CC6FA845DA78}" type="presParOf" srcId="{0E819307-1B4E-434E-BA76-D5A4192B0663}" destId="{2C28615C-654F-4C05-9383-C72EAED46321}" srcOrd="1" destOrd="0" presId="urn:microsoft.com/office/officeart/2005/8/layout/orgChart1#1"/>
    <dgm:cxn modelId="{B3F503DA-E1ED-44AF-95FD-57DD183F189C}" type="presParOf" srcId="{2C28615C-654F-4C05-9383-C72EAED46321}" destId="{531B400A-09FB-4AC6-91D5-6C58DB555D6A}" srcOrd="0" destOrd="0" presId="urn:microsoft.com/office/officeart/2005/8/layout/orgChart1#1"/>
    <dgm:cxn modelId="{7E19C457-5006-444B-886C-20C84B89606E}" type="presParOf" srcId="{531B400A-09FB-4AC6-91D5-6C58DB555D6A}" destId="{15F46F7C-8483-49B2-9069-BD47518FA3C5}" srcOrd="0" destOrd="0" presId="urn:microsoft.com/office/officeart/2005/8/layout/orgChart1#1"/>
    <dgm:cxn modelId="{2EDBCC5E-DBBF-4DEB-B337-F34A4528D0C8}" type="presParOf" srcId="{531B400A-09FB-4AC6-91D5-6C58DB555D6A}" destId="{84CA6990-2D5D-47C3-9020-DF2944DEADCF}" srcOrd="1" destOrd="0" presId="urn:microsoft.com/office/officeart/2005/8/layout/orgChart1#1"/>
    <dgm:cxn modelId="{499CDCCD-AF29-4AF5-BA06-8387D205563A}" type="presParOf" srcId="{2C28615C-654F-4C05-9383-C72EAED46321}" destId="{0851F80F-8C6D-4400-A85F-BC390C21E4EE}" srcOrd="1" destOrd="0" presId="urn:microsoft.com/office/officeart/2005/8/layout/orgChart1#1"/>
    <dgm:cxn modelId="{873653FB-E57F-47B0-8E83-9DDB21C414E1}" type="presParOf" srcId="{2C28615C-654F-4C05-9383-C72EAED46321}" destId="{3025C0A7-DA6F-4394-8167-7956EFF162F0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FE48-0C79-4303-9118-93D40907E52D}">
      <dsp:nvSpPr>
        <dsp:cNvPr id="0" name=""/>
        <dsp:cNvSpPr/>
      </dsp:nvSpPr>
      <dsp:spPr>
        <a:xfrm>
          <a:off x="862979" y="1506"/>
          <a:ext cx="2660176" cy="266017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398" tIns="22860" rIns="146398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Начало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XIV съезд КПСС  1925 г.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252553" y="391080"/>
        <a:ext cx="1881028" cy="1881028"/>
      </dsp:txXfrm>
    </dsp:sp>
    <dsp:sp modelId="{673F59BE-3B24-4A84-88B3-E28F2B671F2B}">
      <dsp:nvSpPr>
        <dsp:cNvPr id="0" name=""/>
        <dsp:cNvSpPr/>
      </dsp:nvSpPr>
      <dsp:spPr>
        <a:xfrm>
          <a:off x="3110264" y="1506"/>
          <a:ext cx="2660176" cy="2660176"/>
        </a:xfrm>
        <a:prstGeom prst="ellipse">
          <a:avLst/>
        </a:prstGeom>
        <a:solidFill>
          <a:schemeClr val="accent1">
            <a:shade val="80000"/>
            <a:alpha val="50000"/>
            <a:hueOff val="-14"/>
            <a:satOff val="9872"/>
            <a:lumOff val="2872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398" tIns="22860" rIns="146398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Методы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командный, директивное планирование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499838" y="391080"/>
        <a:ext cx="1881028" cy="1881028"/>
      </dsp:txXfrm>
    </dsp:sp>
    <dsp:sp modelId="{8BDF5A79-90A5-45C9-92F3-BED99DA45E35}">
      <dsp:nvSpPr>
        <dsp:cNvPr id="0" name=""/>
        <dsp:cNvSpPr/>
      </dsp:nvSpPr>
      <dsp:spPr>
        <a:xfrm>
          <a:off x="5238405" y="1506"/>
          <a:ext cx="2725350" cy="2660176"/>
        </a:xfrm>
        <a:prstGeom prst="ellipse">
          <a:avLst/>
        </a:prstGeom>
        <a:solidFill>
          <a:schemeClr val="accent1">
            <a:shade val="80000"/>
            <a:alpha val="50000"/>
            <a:hueOff val="-28"/>
            <a:satOff val="19744"/>
            <a:lumOff val="5745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6398" tIns="22860" rIns="146398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Цель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создание крупной промышленности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637523" y="391080"/>
        <a:ext cx="1927114" cy="188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DB277-5DCD-4493-A135-D4626DE4B690}">
      <dsp:nvSpPr>
        <dsp:cNvPr id="0" name=""/>
        <dsp:cNvSpPr/>
      </dsp:nvSpPr>
      <dsp:spPr>
        <a:xfrm>
          <a:off x="4159" y="856162"/>
          <a:ext cx="4051044" cy="476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FD9628-1FB8-4455-B308-C1F5C38FEF90}">
      <dsp:nvSpPr>
        <dsp:cNvPr id="0" name=""/>
        <dsp:cNvSpPr/>
      </dsp:nvSpPr>
      <dsp:spPr>
        <a:xfrm>
          <a:off x="4159" y="1035151"/>
          <a:ext cx="297604" cy="2976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F7869-AF20-48FA-B752-27C05F9D6ADF}">
      <dsp:nvSpPr>
        <dsp:cNvPr id="0" name=""/>
        <dsp:cNvSpPr/>
      </dsp:nvSpPr>
      <dsp:spPr>
        <a:xfrm>
          <a:off x="0" y="643465"/>
          <a:ext cx="4051044" cy="8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Плюсы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0" y="643465"/>
        <a:ext cx="4051044" cy="856162"/>
      </dsp:txXfrm>
    </dsp:sp>
    <dsp:sp modelId="{E38A10DC-D83C-4222-B3B3-D56035F77A65}">
      <dsp:nvSpPr>
        <dsp:cNvPr id="0" name=""/>
        <dsp:cNvSpPr/>
      </dsp:nvSpPr>
      <dsp:spPr>
        <a:xfrm>
          <a:off x="4159" y="1728858"/>
          <a:ext cx="297597" cy="297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FE304-9FC1-447D-A2CC-01981036F87D}">
      <dsp:nvSpPr>
        <dsp:cNvPr id="0" name=""/>
        <dsp:cNvSpPr/>
      </dsp:nvSpPr>
      <dsp:spPr>
        <a:xfrm>
          <a:off x="287732" y="1530807"/>
          <a:ext cx="3767471" cy="69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latin typeface="Arial Narrow" panose="020B0606020202030204" pitchFamily="34" charset="0"/>
            </a:rPr>
            <a:t>Рост промышленного производства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287732" y="1530807"/>
        <a:ext cx="3767471" cy="693699"/>
      </dsp:txXfrm>
    </dsp:sp>
    <dsp:sp modelId="{C3404225-5417-4421-AA34-EFB20FA935E8}">
      <dsp:nvSpPr>
        <dsp:cNvPr id="0" name=""/>
        <dsp:cNvSpPr/>
      </dsp:nvSpPr>
      <dsp:spPr>
        <a:xfrm>
          <a:off x="4159" y="2422557"/>
          <a:ext cx="297597" cy="297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81376"/>
              <a:satOff val="3789"/>
              <a:lumOff val="5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E40C6-0B56-4487-B1D0-1DA706AFDC08}">
      <dsp:nvSpPr>
        <dsp:cNvPr id="0" name=""/>
        <dsp:cNvSpPr/>
      </dsp:nvSpPr>
      <dsp:spPr>
        <a:xfrm>
          <a:off x="287732" y="2224506"/>
          <a:ext cx="3767471" cy="69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latin typeface="Arial Narrow" panose="020B0606020202030204" pitchFamily="34" charset="0"/>
            </a:rPr>
            <a:t>Строительство железных дорог 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latin typeface="Arial Narrow" panose="020B0606020202030204" pitchFamily="34" charset="0"/>
            </a:rPr>
            <a:t>и крупных электростанций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287732" y="2224506"/>
        <a:ext cx="3767471" cy="693699"/>
      </dsp:txXfrm>
    </dsp:sp>
    <dsp:sp modelId="{0998F69F-7499-49F3-A73D-11D15744F8C1}">
      <dsp:nvSpPr>
        <dsp:cNvPr id="0" name=""/>
        <dsp:cNvSpPr/>
      </dsp:nvSpPr>
      <dsp:spPr>
        <a:xfrm>
          <a:off x="4159" y="3116257"/>
          <a:ext cx="297597" cy="297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62751"/>
              <a:satOff val="7578"/>
              <a:lumOff val="1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09842-FC00-4E18-B974-260D5BB533A6}">
      <dsp:nvSpPr>
        <dsp:cNvPr id="0" name=""/>
        <dsp:cNvSpPr/>
      </dsp:nvSpPr>
      <dsp:spPr>
        <a:xfrm>
          <a:off x="287732" y="2918205"/>
          <a:ext cx="3767471" cy="69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latin typeface="Arial Narrow" panose="020B0606020202030204" pitchFamily="34" charset="0"/>
            </a:rPr>
            <a:t>Развитие городов и поселков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287732" y="2918205"/>
        <a:ext cx="3767471" cy="693699"/>
      </dsp:txXfrm>
    </dsp:sp>
    <dsp:sp modelId="{72365404-E843-426C-80D7-CCCE0E8E8204}">
      <dsp:nvSpPr>
        <dsp:cNvPr id="0" name=""/>
        <dsp:cNvSpPr/>
      </dsp:nvSpPr>
      <dsp:spPr>
        <a:xfrm>
          <a:off x="4257756" y="856162"/>
          <a:ext cx="4051044" cy="476593"/>
        </a:xfrm>
        <a:prstGeom prst="rect">
          <a:avLst/>
        </a:prstGeom>
        <a:solidFill>
          <a:schemeClr val="accent1">
            <a:shade val="80000"/>
            <a:hueOff val="406879"/>
            <a:satOff val="18945"/>
            <a:lumOff val="26382"/>
            <a:alphaOff val="0"/>
          </a:schemeClr>
        </a:solidFill>
        <a:ln w="15875" cap="flat" cmpd="sng" algn="ctr">
          <a:solidFill>
            <a:schemeClr val="accent1">
              <a:shade val="80000"/>
              <a:hueOff val="406879"/>
              <a:satOff val="18945"/>
              <a:lumOff val="26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537336-0CED-464C-8B61-D8077257B643}">
      <dsp:nvSpPr>
        <dsp:cNvPr id="0" name=""/>
        <dsp:cNvSpPr/>
      </dsp:nvSpPr>
      <dsp:spPr>
        <a:xfrm>
          <a:off x="4257756" y="1035151"/>
          <a:ext cx="297604" cy="2976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406879"/>
              <a:satOff val="18945"/>
              <a:lumOff val="26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0FA67-1CE0-4CEB-B69B-51A59D1A0532}">
      <dsp:nvSpPr>
        <dsp:cNvPr id="0" name=""/>
        <dsp:cNvSpPr/>
      </dsp:nvSpPr>
      <dsp:spPr>
        <a:xfrm>
          <a:off x="4244995" y="651933"/>
          <a:ext cx="4051044" cy="8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Минусы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4244995" y="651933"/>
        <a:ext cx="4051044" cy="856162"/>
      </dsp:txXfrm>
    </dsp:sp>
    <dsp:sp modelId="{4ED3A3D5-2222-445F-A90E-381763EFB5ED}">
      <dsp:nvSpPr>
        <dsp:cNvPr id="0" name=""/>
        <dsp:cNvSpPr/>
      </dsp:nvSpPr>
      <dsp:spPr>
        <a:xfrm>
          <a:off x="4257756" y="1728858"/>
          <a:ext cx="297597" cy="297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44127"/>
              <a:satOff val="11367"/>
              <a:lumOff val="15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58987-DC89-4502-A2A9-8DCCE85C3D9E}">
      <dsp:nvSpPr>
        <dsp:cNvPr id="0" name=""/>
        <dsp:cNvSpPr/>
      </dsp:nvSpPr>
      <dsp:spPr>
        <a:xfrm>
          <a:off x="4541329" y="1530807"/>
          <a:ext cx="3767471" cy="69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Сырьевая </a:t>
          </a:r>
          <a:r>
            <a:rPr lang="ru-RU" sz="1800" b="1" kern="1200" smtClean="0">
              <a:latin typeface="Arial Narrow" panose="020B0606020202030204" pitchFamily="34" charset="0"/>
            </a:rPr>
            <a:t>направленность</a:t>
          </a:r>
          <a:r>
            <a:rPr lang="ru-RU" sz="1800" b="1" kern="1200" dirty="0" smtClean="0">
              <a:latin typeface="Arial Narrow" panose="020B0606020202030204" pitchFamily="34" charset="0"/>
            </a:rPr>
            <a:t> промышленности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4541329" y="1530807"/>
        <a:ext cx="3767471" cy="693699"/>
      </dsp:txXfrm>
    </dsp:sp>
    <dsp:sp modelId="{7B2805F6-5149-4E7F-A569-E57045E2EF44}">
      <dsp:nvSpPr>
        <dsp:cNvPr id="0" name=""/>
        <dsp:cNvSpPr/>
      </dsp:nvSpPr>
      <dsp:spPr>
        <a:xfrm>
          <a:off x="4257756" y="2422557"/>
          <a:ext cx="297597" cy="297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25503"/>
              <a:satOff val="15156"/>
              <a:lumOff val="2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35B0C-6B11-45D3-91C6-82C4E3E41F72}">
      <dsp:nvSpPr>
        <dsp:cNvPr id="0" name=""/>
        <dsp:cNvSpPr/>
      </dsp:nvSpPr>
      <dsp:spPr>
        <a:xfrm>
          <a:off x="4541329" y="2224506"/>
          <a:ext cx="3767471" cy="69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Разрушение традиционного общества 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4541329" y="2224506"/>
        <a:ext cx="3767471" cy="693699"/>
      </dsp:txXfrm>
    </dsp:sp>
    <dsp:sp modelId="{A69FD9AE-F1EA-44A1-BFE6-75F39AF00B3A}">
      <dsp:nvSpPr>
        <dsp:cNvPr id="0" name=""/>
        <dsp:cNvSpPr/>
      </dsp:nvSpPr>
      <dsp:spPr>
        <a:xfrm>
          <a:off x="4257756" y="3116257"/>
          <a:ext cx="297597" cy="297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406879"/>
              <a:satOff val="18945"/>
              <a:lumOff val="26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9333-88F3-4C57-ACC5-8EBF1E7393D9}">
      <dsp:nvSpPr>
        <dsp:cNvPr id="0" name=""/>
        <dsp:cNvSpPr/>
      </dsp:nvSpPr>
      <dsp:spPr>
        <a:xfrm>
          <a:off x="4541329" y="2918205"/>
          <a:ext cx="3767471" cy="69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Массовое переселение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и возникновение лагерей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4541329" y="2918205"/>
        <a:ext cx="3767471" cy="693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D3F0E-9911-4A53-BF5E-61109A9F2DA4}">
      <dsp:nvSpPr>
        <dsp:cNvPr id="0" name=""/>
        <dsp:cNvSpPr/>
      </dsp:nvSpPr>
      <dsp:spPr>
        <a:xfrm>
          <a:off x="6304004" y="3235348"/>
          <a:ext cx="91440" cy="602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DB849-1D5D-4688-8025-769B62D52DA8}">
      <dsp:nvSpPr>
        <dsp:cNvPr id="0" name=""/>
        <dsp:cNvSpPr/>
      </dsp:nvSpPr>
      <dsp:spPr>
        <a:xfrm>
          <a:off x="4431924" y="1318016"/>
          <a:ext cx="1917799" cy="602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445"/>
              </a:lnTo>
              <a:lnTo>
                <a:pt x="1917799" y="410445"/>
              </a:lnTo>
              <a:lnTo>
                <a:pt x="1917799" y="6022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7B869-A7DB-40C5-9CA8-0A0DC6F45FAF}">
      <dsp:nvSpPr>
        <dsp:cNvPr id="0" name=""/>
        <dsp:cNvSpPr/>
      </dsp:nvSpPr>
      <dsp:spPr>
        <a:xfrm>
          <a:off x="2514125" y="3235348"/>
          <a:ext cx="1265565" cy="602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445"/>
              </a:lnTo>
              <a:lnTo>
                <a:pt x="1265565" y="410445"/>
              </a:lnTo>
              <a:lnTo>
                <a:pt x="1265565" y="6022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6301C-44FA-4295-8151-4154B82F9BCF}">
      <dsp:nvSpPr>
        <dsp:cNvPr id="0" name=""/>
        <dsp:cNvSpPr/>
      </dsp:nvSpPr>
      <dsp:spPr>
        <a:xfrm>
          <a:off x="1248559" y="3235348"/>
          <a:ext cx="1265565" cy="602294"/>
        </a:xfrm>
        <a:custGeom>
          <a:avLst/>
          <a:gdLst/>
          <a:ahLst/>
          <a:cxnLst/>
          <a:rect l="0" t="0" r="0" b="0"/>
          <a:pathLst>
            <a:path>
              <a:moveTo>
                <a:pt x="1265565" y="0"/>
              </a:moveTo>
              <a:lnTo>
                <a:pt x="1265565" y="410445"/>
              </a:lnTo>
              <a:lnTo>
                <a:pt x="0" y="410445"/>
              </a:lnTo>
              <a:lnTo>
                <a:pt x="0" y="6022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0F541-F0DD-4499-BD97-B3F56AE250CF}">
      <dsp:nvSpPr>
        <dsp:cNvPr id="0" name=""/>
        <dsp:cNvSpPr/>
      </dsp:nvSpPr>
      <dsp:spPr>
        <a:xfrm>
          <a:off x="2514125" y="1318016"/>
          <a:ext cx="1917799" cy="602294"/>
        </a:xfrm>
        <a:custGeom>
          <a:avLst/>
          <a:gdLst/>
          <a:ahLst/>
          <a:cxnLst/>
          <a:rect l="0" t="0" r="0" b="0"/>
          <a:pathLst>
            <a:path>
              <a:moveTo>
                <a:pt x="1917799" y="0"/>
              </a:moveTo>
              <a:lnTo>
                <a:pt x="1917799" y="410445"/>
              </a:lnTo>
              <a:lnTo>
                <a:pt x="0" y="410445"/>
              </a:lnTo>
              <a:lnTo>
                <a:pt x="0" y="6022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0F142-973E-4098-9BC3-D0E07C4B55B6}">
      <dsp:nvSpPr>
        <dsp:cNvPr id="0" name=""/>
        <dsp:cNvSpPr/>
      </dsp:nvSpPr>
      <dsp:spPr>
        <a:xfrm>
          <a:off x="3396461" y="2978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98C484-1345-45C4-8CF1-B7DC84767962}">
      <dsp:nvSpPr>
        <dsp:cNvPr id="0" name=""/>
        <dsp:cNvSpPr/>
      </dsp:nvSpPr>
      <dsp:spPr>
        <a:xfrm>
          <a:off x="3626564" y="221576"/>
          <a:ext cx="2070925" cy="1315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i="0" kern="1200" dirty="0" smtClean="0">
              <a:latin typeface="Arial Narrow" panose="020B0606020202030204" pitchFamily="34" charset="0"/>
            </a:rPr>
            <a:t>XV </a:t>
          </a:r>
          <a:r>
            <a:rPr lang="ru-RU" sz="1800" b="0" i="0" kern="1200" dirty="0" smtClean="0">
              <a:latin typeface="Arial Narrow" panose="020B0606020202030204" pitchFamily="34" charset="0"/>
            </a:rPr>
            <a:t>съезд ВКП(б) 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декабрь 1927 год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665080" y="260092"/>
        <a:ext cx="1993893" cy="1238005"/>
      </dsp:txXfrm>
    </dsp:sp>
    <dsp:sp modelId="{3E62F314-73C7-463F-B80F-DC506862654A}">
      <dsp:nvSpPr>
        <dsp:cNvPr id="0" name=""/>
        <dsp:cNvSpPr/>
      </dsp:nvSpPr>
      <dsp:spPr>
        <a:xfrm>
          <a:off x="1478662" y="1920310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891CFA-9EBB-47E5-B6B7-2BFC3D0ECED4}">
      <dsp:nvSpPr>
        <dsp:cNvPr id="0" name=""/>
        <dsp:cNvSpPr/>
      </dsp:nvSpPr>
      <dsp:spPr>
        <a:xfrm>
          <a:off x="1708765" y="2138907"/>
          <a:ext cx="2070925" cy="1315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командно-административные методы 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747281" y="2177423"/>
        <a:ext cx="1993893" cy="1238005"/>
      </dsp:txXfrm>
    </dsp:sp>
    <dsp:sp modelId="{9A98E790-56A8-4795-BFF9-8A8CFE16B674}">
      <dsp:nvSpPr>
        <dsp:cNvPr id="0" name=""/>
        <dsp:cNvSpPr/>
      </dsp:nvSpPr>
      <dsp:spPr>
        <a:xfrm>
          <a:off x="213096" y="3837642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A8D826-52EF-454A-8924-D1BAA03F9056}">
      <dsp:nvSpPr>
        <dsp:cNvPr id="0" name=""/>
        <dsp:cNvSpPr/>
      </dsp:nvSpPr>
      <dsp:spPr>
        <a:xfrm>
          <a:off x="443199" y="4056239"/>
          <a:ext cx="2070925" cy="1315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1928-1929 подготовка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к сплошной коллективизации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481715" y="4094755"/>
        <a:ext cx="1993893" cy="1238005"/>
      </dsp:txXfrm>
    </dsp:sp>
    <dsp:sp modelId="{0D504B20-2DF5-4F1C-A4DD-0A10D3ED950F}">
      <dsp:nvSpPr>
        <dsp:cNvPr id="0" name=""/>
        <dsp:cNvSpPr/>
      </dsp:nvSpPr>
      <dsp:spPr>
        <a:xfrm>
          <a:off x="2744227" y="3837642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7E4C14-1274-436D-94A4-869E5E8E9170}">
      <dsp:nvSpPr>
        <dsp:cNvPr id="0" name=""/>
        <dsp:cNvSpPr/>
      </dsp:nvSpPr>
      <dsp:spPr>
        <a:xfrm>
          <a:off x="2974330" y="4056239"/>
          <a:ext cx="2070925" cy="1315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1929-1932  проведение сплошной коллективизации  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012846" y="4094755"/>
        <a:ext cx="1993893" cy="1238005"/>
      </dsp:txXfrm>
    </dsp:sp>
    <dsp:sp modelId="{2E8C7DCE-6B21-4BB1-992B-D57B5A1AD0E0}">
      <dsp:nvSpPr>
        <dsp:cNvPr id="0" name=""/>
        <dsp:cNvSpPr/>
      </dsp:nvSpPr>
      <dsp:spPr>
        <a:xfrm>
          <a:off x="5314261" y="1920310"/>
          <a:ext cx="2070925" cy="1315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8CB1AC-E61E-4991-8198-8FC674BBC1F1}">
      <dsp:nvSpPr>
        <dsp:cNvPr id="0" name=""/>
        <dsp:cNvSpPr/>
      </dsp:nvSpPr>
      <dsp:spPr>
        <a:xfrm>
          <a:off x="5544364" y="2138907"/>
          <a:ext cx="2070925" cy="1315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форсированные темпы</a:t>
          </a:r>
          <a:endParaRPr lang="ru-RU" sz="1800" kern="1200" dirty="0"/>
        </a:p>
      </dsp:txBody>
      <dsp:txXfrm>
        <a:off x="5582880" y="2177423"/>
        <a:ext cx="1993893" cy="1238005"/>
      </dsp:txXfrm>
    </dsp:sp>
    <dsp:sp modelId="{19CB5FD8-9A3A-4085-A8A4-2CB0556B0E1F}">
      <dsp:nvSpPr>
        <dsp:cNvPr id="0" name=""/>
        <dsp:cNvSpPr/>
      </dsp:nvSpPr>
      <dsp:spPr>
        <a:xfrm>
          <a:off x="5275359" y="3837642"/>
          <a:ext cx="2148730" cy="1315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D47EC5-1541-4E6A-A542-2F44CC6C15FC}">
      <dsp:nvSpPr>
        <dsp:cNvPr id="0" name=""/>
        <dsp:cNvSpPr/>
      </dsp:nvSpPr>
      <dsp:spPr>
        <a:xfrm>
          <a:off x="5505462" y="4056239"/>
          <a:ext cx="2148730" cy="1315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1933-1937  завершение социалистического преобразования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543978" y="4094755"/>
        <a:ext cx="2071698" cy="1238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A53AF-32DA-4A7C-9949-9AA1E1DFAF48}">
      <dsp:nvSpPr>
        <dsp:cNvPr id="0" name=""/>
        <dsp:cNvSpPr/>
      </dsp:nvSpPr>
      <dsp:spPr>
        <a:xfrm>
          <a:off x="0" y="0"/>
          <a:ext cx="7667625" cy="145713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«Великий джут» (1931 – 1933 года)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0" y="0"/>
        <a:ext cx="7667625" cy="1457134"/>
      </dsp:txXfrm>
    </dsp:sp>
    <dsp:sp modelId="{65D0C626-E678-4B51-98B9-40984CA4202A}">
      <dsp:nvSpPr>
        <dsp:cNvPr id="0" name=""/>
        <dsp:cNvSpPr/>
      </dsp:nvSpPr>
      <dsp:spPr>
        <a:xfrm>
          <a:off x="3743" y="1457134"/>
          <a:ext cx="2553379" cy="3059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>
              <a:sym typeface="+mn-ea"/>
            </a:rPr>
            <a:t>В</a:t>
          </a:r>
          <a:r>
            <a:rPr lang="ru-RU" sz="2000" kern="1200" dirty="0" smtClean="0">
              <a:latin typeface="Arial Narrow" panose="020B0606020202030204" pitchFamily="34" charset="0"/>
              <a:sym typeface="+mn-ea"/>
            </a:rPr>
            <a:t> 1928 году было 40,5 млн. голов скота</a:t>
          </a:r>
          <a:endParaRPr lang="ru-RU" sz="2000" kern="1200" dirty="0" smtClean="0">
            <a:latin typeface="Arial Narrow" panose="020B060602020203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  <a:sym typeface="+mn-ea"/>
            </a:rPr>
            <a:t>В 1933 году осталось 4,5 миллиона </a:t>
          </a:r>
        </a:p>
      </dsp:txBody>
      <dsp:txXfrm>
        <a:off x="3743" y="1457134"/>
        <a:ext cx="2553379" cy="3059982"/>
      </dsp:txXfrm>
    </dsp:sp>
    <dsp:sp modelId="{18008A20-4C25-47E9-B65A-260C477ED446}">
      <dsp:nvSpPr>
        <dsp:cNvPr id="0" name=""/>
        <dsp:cNvSpPr/>
      </dsp:nvSpPr>
      <dsp:spPr>
        <a:xfrm>
          <a:off x="2557122" y="1457134"/>
          <a:ext cx="2553379" cy="3059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>
              <a:sym typeface="+mn-ea"/>
            </a:rPr>
            <a:t>У</a:t>
          </a:r>
          <a:r>
            <a:rPr lang="ru-RU" sz="2000" kern="1200" dirty="0" smtClean="0">
              <a:latin typeface="Arial Narrow" panose="020B0606020202030204" pitchFamily="34" charset="0"/>
              <a:sym typeface="+mn-ea"/>
            </a:rPr>
            <a:t>мерло от 2,3 до 3,25 млн. человек</a:t>
          </a:r>
          <a:endParaRPr lang="ru-RU" sz="2000" kern="1200" dirty="0" smtClean="0">
            <a:latin typeface="Arial Narrow" panose="020B060602020203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>
              <a:sym typeface="+mn-ea"/>
            </a:rPr>
            <a:t>о</a:t>
          </a:r>
          <a:r>
            <a:rPr lang="ru-RU" sz="2000" kern="1200" dirty="0" smtClean="0">
              <a:latin typeface="Arial Narrow" panose="020B0606020202030204" pitchFamily="34" charset="0"/>
              <a:sym typeface="+mn-ea"/>
            </a:rPr>
            <a:t>коло 1 млн. казахов откочевали за границу</a:t>
          </a:r>
        </a:p>
      </dsp:txBody>
      <dsp:txXfrm>
        <a:off x="2557122" y="1457134"/>
        <a:ext cx="2553379" cy="3059982"/>
      </dsp:txXfrm>
    </dsp:sp>
    <dsp:sp modelId="{81CF33A1-7295-4740-80AE-05AA3F96CC32}">
      <dsp:nvSpPr>
        <dsp:cNvPr id="0" name=""/>
        <dsp:cNvSpPr/>
      </dsp:nvSpPr>
      <dsp:spPr>
        <a:xfrm>
          <a:off x="5110502" y="1457134"/>
          <a:ext cx="2553379" cy="3059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>
              <a:sym typeface="+mn-ea"/>
            </a:rPr>
            <a:t>С</a:t>
          </a:r>
          <a:r>
            <a:rPr lang="ru-RU" sz="2000" kern="1200" dirty="0" smtClean="0">
              <a:latin typeface="Arial Narrow" panose="020B0606020202030204" pitchFamily="34" charset="0"/>
              <a:sym typeface="+mn-ea"/>
            </a:rPr>
            <a:t> 1929 по 1931 год произошло более </a:t>
          </a:r>
          <a:endParaRPr lang="ru-RU" sz="2000" kern="1200" dirty="0" smtClean="0">
            <a:latin typeface="Arial Narrow" panose="020B060602020203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>
              <a:sym typeface="+mn-ea"/>
            </a:rPr>
            <a:t> </a:t>
          </a:r>
          <a:r>
            <a:rPr lang="ru-RU" sz="2000" kern="1200" dirty="0" smtClean="0">
              <a:latin typeface="Arial Narrow" panose="020B0606020202030204" pitchFamily="34" charset="0"/>
              <a:sym typeface="+mn-ea"/>
            </a:rPr>
            <a:t>  300 восстаний </a:t>
          </a:r>
          <a:r>
            <a:rPr sz="2000" kern="1200">
              <a:sym typeface="+mn-ea"/>
            </a:rPr>
            <a:t>ш</a:t>
          </a:r>
          <a:r>
            <a:rPr lang="ru-RU" sz="2000" kern="1200" dirty="0" err="1" smtClean="0">
              <a:latin typeface="Arial Narrow" panose="020B0606020202030204" pitchFamily="34" charset="0"/>
              <a:sym typeface="+mn-ea"/>
            </a:rPr>
            <a:t>аруа</a:t>
          </a:r>
        </a:p>
      </dsp:txBody>
      <dsp:txXfrm>
        <a:off x="5110502" y="1457134"/>
        <a:ext cx="2553379" cy="3059982"/>
      </dsp:txXfrm>
    </dsp:sp>
    <dsp:sp modelId="{831132C6-EFB2-47B4-842A-89D29CEDEEEA}">
      <dsp:nvSpPr>
        <dsp:cNvPr id="0" name=""/>
        <dsp:cNvSpPr/>
      </dsp:nvSpPr>
      <dsp:spPr>
        <a:xfrm>
          <a:off x="0" y="4517116"/>
          <a:ext cx="7667625" cy="3399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60CE2-51D0-47DE-A469-FE4884597341}">
      <dsp:nvSpPr>
        <dsp:cNvPr id="0" name=""/>
        <dsp:cNvSpPr/>
      </dsp:nvSpPr>
      <dsp:spPr>
        <a:xfrm>
          <a:off x="4610274" y="920494"/>
          <a:ext cx="273181" cy="1194064"/>
        </a:xfrm>
        <a:custGeom>
          <a:avLst/>
          <a:gdLst/>
          <a:ahLst/>
          <a:cxnLst/>
          <a:rect l="0" t="0" r="0" b="0"/>
          <a:pathLst>
            <a:path>
              <a:moveTo>
                <a:pt x="273181" y="0"/>
              </a:moveTo>
              <a:lnTo>
                <a:pt x="273181" y="1194064"/>
              </a:lnTo>
              <a:lnTo>
                <a:pt x="0" y="11940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A8128-6C86-49B7-B5CC-0153888815E5}">
      <dsp:nvSpPr>
        <dsp:cNvPr id="0" name=""/>
        <dsp:cNvSpPr/>
      </dsp:nvSpPr>
      <dsp:spPr>
        <a:xfrm>
          <a:off x="4883455" y="920494"/>
          <a:ext cx="3140286" cy="2388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571"/>
              </a:lnTo>
              <a:lnTo>
                <a:pt x="3140286" y="2115571"/>
              </a:lnTo>
              <a:lnTo>
                <a:pt x="3140286" y="23881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2B679-3C8C-4E72-95A8-8B81298826E7}">
      <dsp:nvSpPr>
        <dsp:cNvPr id="0" name=""/>
        <dsp:cNvSpPr/>
      </dsp:nvSpPr>
      <dsp:spPr>
        <a:xfrm>
          <a:off x="4761315" y="920494"/>
          <a:ext cx="91440" cy="2388129"/>
        </a:xfrm>
        <a:custGeom>
          <a:avLst/>
          <a:gdLst/>
          <a:ahLst/>
          <a:cxnLst/>
          <a:rect l="0" t="0" r="0" b="0"/>
          <a:pathLst>
            <a:path>
              <a:moveTo>
                <a:pt x="122140" y="0"/>
              </a:moveTo>
              <a:lnTo>
                <a:pt x="122140" y="2115571"/>
              </a:lnTo>
              <a:lnTo>
                <a:pt x="45720" y="2115571"/>
              </a:lnTo>
              <a:lnTo>
                <a:pt x="45720" y="23881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59130-4455-44E0-969B-948D1249687E}">
      <dsp:nvSpPr>
        <dsp:cNvPr id="0" name=""/>
        <dsp:cNvSpPr/>
      </dsp:nvSpPr>
      <dsp:spPr>
        <a:xfrm>
          <a:off x="1666125" y="920494"/>
          <a:ext cx="3217329" cy="2388129"/>
        </a:xfrm>
        <a:custGeom>
          <a:avLst/>
          <a:gdLst/>
          <a:ahLst/>
          <a:cxnLst/>
          <a:rect l="0" t="0" r="0" b="0"/>
          <a:pathLst>
            <a:path>
              <a:moveTo>
                <a:pt x="3217329" y="0"/>
              </a:moveTo>
              <a:lnTo>
                <a:pt x="3217329" y="2115571"/>
              </a:lnTo>
              <a:lnTo>
                <a:pt x="0" y="2115571"/>
              </a:lnTo>
              <a:lnTo>
                <a:pt x="0" y="23881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9172D-D441-42BB-84EA-E3D989670DED}">
      <dsp:nvSpPr>
        <dsp:cNvPr id="0" name=""/>
        <dsp:cNvSpPr/>
      </dsp:nvSpPr>
      <dsp:spPr>
        <a:xfrm>
          <a:off x="3585559" y="1674"/>
          <a:ext cx="2595792" cy="918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Указ 1948 года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депортация навечно</a:t>
          </a:r>
          <a:endParaRPr lang="ru-RU" altLang="en-US" sz="1800" b="1" kern="12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3585559" y="1674"/>
        <a:ext cx="2595792" cy="918819"/>
      </dsp:txXfrm>
    </dsp:sp>
    <dsp:sp modelId="{43B7C837-49D6-40CE-BBAB-953D9E4BA7ED}">
      <dsp:nvSpPr>
        <dsp:cNvPr id="0" name=""/>
        <dsp:cNvSpPr/>
      </dsp:nvSpPr>
      <dsp:spPr>
        <a:xfrm>
          <a:off x="368229" y="3308623"/>
          <a:ext cx="2595792" cy="1297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Каждый пятый казахстанец был </a:t>
          </a:r>
          <a:r>
            <a:rPr lang="en-US" altLang="en-US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спецпереселенцем</a:t>
          </a:r>
          <a:endParaRPr lang="en-US" altLang="en-US" sz="1800" kern="12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368229" y="3308623"/>
        <a:ext cx="2595792" cy="1297896"/>
      </dsp:txXfrm>
    </dsp:sp>
    <dsp:sp modelId="{08A0D1D2-3A20-4D63-8E35-B7C8B6B16D48}">
      <dsp:nvSpPr>
        <dsp:cNvPr id="0" name=""/>
        <dsp:cNvSpPr/>
      </dsp:nvSpPr>
      <dsp:spPr>
        <a:xfrm>
          <a:off x="3509138" y="3308623"/>
          <a:ext cx="2595792" cy="1297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1936 – поляки, немцы </a:t>
          </a:r>
        </a:p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1937 – корейцы, курды, армяне, турки, иранцы</a:t>
          </a:r>
          <a:endParaRPr lang="ru-RU" altLang="en-US" sz="1800" kern="12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3509138" y="3308623"/>
        <a:ext cx="2595792" cy="1297896"/>
      </dsp:txXfrm>
    </dsp:sp>
    <dsp:sp modelId="{7D64F4A3-0E55-47AC-A59B-9D5A9DC25552}">
      <dsp:nvSpPr>
        <dsp:cNvPr id="0" name=""/>
        <dsp:cNvSpPr/>
      </dsp:nvSpPr>
      <dsp:spPr>
        <a:xfrm>
          <a:off x="6650048" y="3308623"/>
          <a:ext cx="2747387" cy="1297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1942 – греки  </a:t>
          </a:r>
        </a:p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1943 - карачаевцы </a:t>
          </a:r>
        </a:p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1944 -  крымские татары, балкарцы, чеченцы и ингуши </a:t>
          </a:r>
          <a:endParaRPr lang="ru-RU" sz="1800" kern="12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6650048" y="3308623"/>
        <a:ext cx="2747387" cy="1297896"/>
      </dsp:txXfrm>
    </dsp:sp>
    <dsp:sp modelId="{15F46F7C-8483-49B2-9069-BD47518FA3C5}">
      <dsp:nvSpPr>
        <dsp:cNvPr id="0" name=""/>
        <dsp:cNvSpPr/>
      </dsp:nvSpPr>
      <dsp:spPr>
        <a:xfrm>
          <a:off x="1564630" y="1565574"/>
          <a:ext cx="3045643" cy="1097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 Казахстан депортировано               1 миллион 200 тысяч человек</a:t>
          </a:r>
          <a:endParaRPr lang="ru-RU" altLang="en-US" sz="1800" kern="1200" dirty="0" smtClean="0"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1564630" y="1565574"/>
        <a:ext cx="3045643" cy="109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9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1600572"/>
            <a:ext cx="10361851" cy="1780521"/>
          </a:xfrm>
        </p:spPr>
        <p:txBody>
          <a:bodyPr anchor="b">
            <a:norm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556827"/>
            <a:ext cx="8533289" cy="1473541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1448137"/>
            <a:ext cx="2742843" cy="448837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1448136"/>
            <a:ext cx="8025356" cy="448837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473768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/>
          <p:nvPr/>
        </p:nvSpPr>
        <p:spPr bwMode="hidden">
          <a:xfrm>
            <a:off x="8062203" y="4204566"/>
            <a:ext cx="3834740" cy="71419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0" name="Freeform 18"/>
          <p:cNvSpPr/>
          <p:nvPr/>
        </p:nvSpPr>
        <p:spPr bwMode="hidden">
          <a:xfrm>
            <a:off x="3491974" y="4076235"/>
            <a:ext cx="7391724" cy="85033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1" name="Freeform 22"/>
          <p:cNvSpPr/>
          <p:nvPr/>
        </p:nvSpPr>
        <p:spPr bwMode="hidden">
          <a:xfrm>
            <a:off x="3771147" y="4088509"/>
            <a:ext cx="7289691" cy="77445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2" name="Freeform 26"/>
          <p:cNvSpPr/>
          <p:nvPr/>
        </p:nvSpPr>
        <p:spPr bwMode="hidden">
          <a:xfrm>
            <a:off x="7478347" y="4075120"/>
            <a:ext cx="4410092" cy="6517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184" y="4059495"/>
            <a:ext cx="11629655" cy="133018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24" y="2464131"/>
            <a:ext cx="10361851" cy="1524354"/>
          </a:xfrm>
        </p:spPr>
        <p:txBody>
          <a:bodyPr anchor="t">
            <a:normAutofit/>
          </a:bodyPr>
          <a:lstStyle>
            <a:lvl1pPr algn="ctr">
              <a:defRPr sz="4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917" y="1437785"/>
            <a:ext cx="8555866" cy="940019"/>
          </a:xfrm>
        </p:spPr>
        <p:txBody>
          <a:bodyPr anchor="b"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63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4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1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2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6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04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090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1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091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995" y="3429797"/>
            <a:ext cx="5092744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794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 i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3429797"/>
            <a:ext cx="5095592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84" y="714356"/>
            <a:ext cx="11629655" cy="1330182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043" y="3582232"/>
            <a:ext cx="4469817" cy="19054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575"/>
              </a:spcAft>
              <a:buNone/>
              <a:defRPr sz="1800">
                <a:solidFill>
                  <a:schemeClr val="tx2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043" y="2286531"/>
            <a:ext cx="4469817" cy="1253019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10" y="1829225"/>
            <a:ext cx="5204757" cy="3810883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9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030" y="338746"/>
            <a:ext cx="5082865" cy="2430498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0268" y="2786180"/>
            <a:ext cx="5090626" cy="24220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455" y="1371918"/>
            <a:ext cx="4754261" cy="292675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100">
                <a:solidFill>
                  <a:schemeClr val="bg1"/>
                </a:solidFill>
              </a:defRPr>
            </a:lvl1pPr>
            <a:lvl2pPr marL="438150" indent="0">
              <a:buNone/>
              <a:defRPr sz="2700"/>
            </a:lvl2pPr>
            <a:lvl3pPr marL="876300" indent="0">
              <a:buNone/>
              <a:defRPr sz="2300"/>
            </a:lvl3pPr>
            <a:lvl4pPr marL="1314450" indent="0">
              <a:buNone/>
              <a:defRPr sz="1900"/>
            </a:lvl4pPr>
            <a:lvl5pPr marL="1751965" indent="0">
              <a:buNone/>
              <a:defRPr sz="1900"/>
            </a:lvl5pPr>
            <a:lvl6pPr marL="2190115" indent="0">
              <a:buNone/>
              <a:defRPr sz="1900"/>
            </a:lvl6pPr>
            <a:lvl7pPr marL="2628265" indent="0">
              <a:buNone/>
              <a:defRPr sz="1900"/>
            </a:lvl7pPr>
            <a:lvl8pPr marL="3066415" indent="0">
              <a:buNone/>
              <a:defRPr sz="1900"/>
            </a:lvl8pPr>
            <a:lvl9pPr marL="3504565" indent="0">
              <a:buNone/>
              <a:defRPr sz="19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246945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84" y="1679819"/>
            <a:ext cx="11629655" cy="1330182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38408"/>
            <a:ext cx="10971372" cy="1253019"/>
          </a:xfrm>
          <a:prstGeom prst="rect">
            <a:avLst/>
          </a:prstGeom>
        </p:spPr>
        <p:txBody>
          <a:bodyPr vert="horz" lIns="87611" tIns="43805" rIns="87611" bIns="4380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00" y="6251613"/>
            <a:ext cx="5048263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53" y="6251613"/>
            <a:ext cx="5048265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760" y="6251611"/>
            <a:ext cx="1548899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607" y="2676087"/>
            <a:ext cx="9876492" cy="3451494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6300" rtl="0" eaLnBrk="1" latinLnBrk="0" hangingPunct="1">
        <a:spcBef>
          <a:spcPct val="0"/>
        </a:spcBef>
        <a:buNone/>
        <a:defRPr sz="4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2890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marL="551815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1978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09537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02080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0815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485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32156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2826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9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01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82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64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45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0362" y="1788455"/>
            <a:ext cx="8060910" cy="1448136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№11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советской модели </a:t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государственного строительства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218440" y="307340"/>
            <a:ext cx="10284460" cy="1137285"/>
          </a:xfrm>
          <a:prstGeom prst="rect">
            <a:avLst/>
          </a:prstGeom>
        </p:spPr>
        <p:txBody>
          <a:bodyPr vert="horz" lIns="87611" tIns="43805" rIns="87611" bIns="438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УНИВЕРСИТЕТ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ГОСТЕПРИИМСТВА»</a:t>
            </a:r>
          </a:p>
          <a:p>
            <a:r>
              <a:rPr lang="ru-RU" sz="2600" b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544859" y="4476759"/>
            <a:ext cx="5001245" cy="99729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053614" y="6121520"/>
            <a:ext cx="2738226" cy="52477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2745" y="295910"/>
            <a:ext cx="7882255" cy="800735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НАСИЛЬСТВЕННАЯ ДЕПОРТАЦИЯ НАРОДОВ В КАЗАХСТАН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646430" y="6234430"/>
            <a:ext cx="8590915" cy="47879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Arial Narrow" panose="020B0606020202030204" pitchFamily="34" charset="0"/>
                <a:sym typeface="+mn-ea"/>
              </a:rPr>
              <a:t>Депортация — политические репрессии, принудительное перемещение групп людей</a:t>
            </a:r>
            <a:endParaRPr lang="ru-RU" altLang="en-US" sz="2000" b="1" dirty="0" smtClean="0">
              <a:solidFill>
                <a:schemeClr val="dk1"/>
              </a:solidFill>
              <a:latin typeface="Arial Narrow" panose="020B0606020202030204" pitchFamily="34" charset="0"/>
              <a:sym typeface="+mn-ea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83820" y="1432560"/>
          <a:ext cx="9765665" cy="4608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1474" y="1193800"/>
            <a:ext cx="8463992" cy="48914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Реализация советской модели государственного строительства в Казахстане оставила глубокий след:</a:t>
            </a:r>
          </a:p>
          <a:p>
            <a:pPr marL="80010" indent="-34290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</a:rPr>
              <a:t>Индустриализация </a:t>
            </a:r>
            <a:r>
              <a:rPr lang="ru-RU" sz="2400" dirty="0">
                <a:latin typeface="Arial Narrow" panose="020B0606020202030204" pitchFamily="34" charset="0"/>
              </a:rPr>
              <a:t>обеспечила экономические достижения, но закрепила за регионом роль сырьевого </a:t>
            </a:r>
            <a:r>
              <a:rPr lang="ru-RU" sz="2400" dirty="0" smtClean="0">
                <a:latin typeface="Arial Narrow" panose="020B0606020202030204" pitchFamily="34" charset="0"/>
              </a:rPr>
              <a:t>придатка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80010" indent="-34290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</a:rPr>
              <a:t>Коллективизация </a:t>
            </a:r>
            <a:r>
              <a:rPr lang="ru-RU" sz="2400" dirty="0">
                <a:latin typeface="Arial Narrow" panose="020B0606020202030204" pitchFamily="34" charset="0"/>
              </a:rPr>
              <a:t>обернулась голодом, массовыми жертвами и разрушением традиционного </a:t>
            </a:r>
            <a:r>
              <a:rPr lang="ru-RU" sz="2400" dirty="0" smtClean="0">
                <a:latin typeface="Arial Narrow" panose="020B0606020202030204" pitchFamily="34" charset="0"/>
              </a:rPr>
              <a:t>уклада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80010" indent="-34290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</a:rPr>
              <a:t>Политические </a:t>
            </a:r>
            <a:r>
              <a:rPr lang="ru-RU" sz="2400" dirty="0">
                <a:latin typeface="Arial Narrow" panose="020B0606020202030204" pitchFamily="34" charset="0"/>
              </a:rPr>
              <a:t>репрессии и депортации привели к огромным человеческим </a:t>
            </a:r>
            <a:r>
              <a:rPr lang="ru-RU" sz="2400" dirty="0" smtClean="0">
                <a:latin typeface="Arial Narrow" panose="020B0606020202030204" pitchFamily="34" charset="0"/>
              </a:rPr>
              <a:t>потерям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334" y="516466"/>
            <a:ext cx="1964267" cy="753227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ВЫВОДЫ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59" y="655299"/>
            <a:ext cx="5532418" cy="78057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525" y="1435873"/>
            <a:ext cx="11878142" cy="2920010"/>
          </a:xfrm>
          <a:prstGeom prst="rect">
            <a:avLst/>
          </a:prstGeom>
        </p:spPr>
        <p:txBody>
          <a:bodyPr wrap="square" lIns="87611" tIns="43805" rIns="87611" bIns="43805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Абылхожин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Ж.Б. Очерки социально-экономической истории Казахстана XX век. А., 1997.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358 с.</a:t>
            </a:r>
            <a:endParaRPr 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Алдажуманов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К.С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Депортированные в Казахстан народы: история и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современность А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1999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186 с.</a:t>
            </a:r>
            <a:endParaRPr 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Бурабаев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М.С. Общественно-политическая мысль в Казахстане 1917-1940 гг. А., 1991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buFont typeface="+mj-lt"/>
              <a:buAutoNum type="arabicPeriod"/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Голод в Казахстане: сборник документов и материалов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А., 2021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– 651 с.</a:t>
            </a:r>
            <a:endParaRPr lang="ru-RU" sz="23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История Казахстана: Белые пятна. Алма-Ата, 1991. – 348 с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buFont typeface="+mj-lt"/>
              <a:buAutoNum type="arabicPeriod"/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Козыбаев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М.К. Тоталитарный социализм: реальность и последствия. А., 1997. – 564 с. </a:t>
            </a:r>
          </a:p>
          <a:p>
            <a:pPr algn="just" fontAlgn="base"/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Шаймуханов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Шаймуханова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Карлаг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Караганда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1997. – 97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altLang="en-US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855" y="1407795"/>
            <a:ext cx="9544050" cy="47478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Особенности индустриализации в Казахстане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Методы и темпы коллективизации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Сталинские репрессии, их масштаб и тяжелые последствия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Политическое недоверие и насильственная депортация народов в Казахстан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88" y="405235"/>
            <a:ext cx="6837859" cy="1143265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240155"/>
            <a:ext cx="11062335" cy="47637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изучение ключевых аспектов советской модели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государственного устройства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alt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сследовать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неоднозначность политики индустриализации 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охарактеризовать особенности, методы и последствия коллективизации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проанализировать характер массовых репрессий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1937-1938 годов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alt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бъяснить</a:t>
            </a:r>
            <a:r>
              <a:rPr lang="en-US" alt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причины депортации различных народов в Казахстан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32" y="196754"/>
            <a:ext cx="5706297" cy="125301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00835" y="103505"/>
            <a:ext cx="6185535" cy="723265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ИНДУСТРИАЛИЗАЦИЯ В КАЗАХСТАНЕ</a:t>
            </a:r>
            <a:endParaRPr lang="en-US" sz="2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20980" y="1111250"/>
          <a:ext cx="8945880" cy="266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220980" y="3825240"/>
          <a:ext cx="9159240" cy="275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35"/>
                <a:gridCol w="4493895"/>
                <a:gridCol w="4283710"/>
              </a:tblGrid>
              <a:tr h="369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Отрицательные стороны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Положительные стороны</a:t>
                      </a:r>
                    </a:p>
                  </a:txBody>
                  <a:tcPr marL="0" marR="0" marT="0" marB="0" anchor="ctr"/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Разрушены</a:t>
                      </a:r>
                      <a:r>
                        <a:rPr sz="18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производственные</a:t>
                      </a:r>
                      <a:r>
                        <a:rPr sz="18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силы</a:t>
                      </a:r>
                      <a:r>
                        <a:rPr sz="18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деревни</a:t>
                      </a:r>
                      <a:endParaRPr sz="1800" b="0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inter"/>
                        <a:cs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Формирование национального рабочего класса</a:t>
                      </a:r>
                    </a:p>
                  </a:txBody>
                  <a:tcPr marL="0" marR="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Сырьевая направленность промышленности Казахстана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Казахстан стал основным производителем цветных металлов</a:t>
                      </a:r>
                    </a:p>
                  </a:txBody>
                  <a:tcPr marL="0" marR="0" marT="0" marB="0" anchor="ctr"/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Ввоз квалифицированных кадров из других регионов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Строительство железных дорог</a:t>
                      </a:r>
                    </a:p>
                  </a:txBody>
                  <a:tcPr marL="0" marR="0" marT="0" marB="0" anchor="ctr"/>
                </a:tc>
              </a:tr>
              <a:tr h="369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Командно-административные методы управления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Ускорение процесса урбанизации</a:t>
                      </a:r>
                    </a:p>
                  </a:txBody>
                  <a:tcPr marL="0" marR="0" marT="0" marB="0" anchor="ctr"/>
                </a:tc>
              </a:tr>
              <a:tr h="4813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Безусловное подчинение Центру в экономическом аспекте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0" i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Возрастание</a:t>
                      </a:r>
                      <a:r>
                        <a:rPr sz="18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трудовой</a:t>
                      </a:r>
                      <a:r>
                        <a:rPr sz="18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активности</a:t>
                      </a:r>
                      <a:r>
                        <a:rPr sz="18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 </a:t>
                      </a:r>
                      <a:r>
                        <a:rPr sz="1800" b="0" i="0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inter"/>
                          <a:cs typeface="Arial Narrow" panose="020B0606020202030204" pitchFamily="34" charset="0"/>
                        </a:rPr>
                        <a:t>рабочих</a:t>
                      </a:r>
                      <a:endParaRPr sz="1800" b="0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inter"/>
                        <a:cs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4" b="-1"/>
          <a:stretch>
            <a:fillRect/>
          </a:stretch>
        </p:blipFill>
        <p:spPr bwMode="auto">
          <a:xfrm>
            <a:off x="457201" y="1507068"/>
            <a:ext cx="8356600" cy="512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404" y="417483"/>
            <a:ext cx="7696200" cy="94852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ПОСЛЕДСТВИЯ ИНДУСТРИАЛИЗАЦИИ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2" name="Схема 161"/>
          <p:cNvGraphicFramePr/>
          <p:nvPr/>
        </p:nvGraphicFramePr>
        <p:xfrm>
          <a:off x="475438" y="1642533"/>
          <a:ext cx="8312961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с вырезом 7"/>
          <p:cNvSpPr/>
          <p:nvPr/>
        </p:nvSpPr>
        <p:spPr>
          <a:xfrm>
            <a:off x="112140" y="1311215"/>
            <a:ext cx="4235573" cy="759125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60891" y="1138687"/>
          <a:ext cx="7867289" cy="537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2982" y="175625"/>
            <a:ext cx="6731000" cy="79612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КОЛЛЕКТИВИЗАЦИЯ В КАЗАХСТАНЕ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" y="1499235"/>
            <a:ext cx="3938905" cy="36830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создание коллективных хозяйств </a:t>
            </a:r>
            <a:endParaRPr lang="ru-RU" b="1" spc="150" dirty="0" smtClean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5276" y="364066"/>
            <a:ext cx="6694704" cy="5588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6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СОБЫТИЯ КОЛЛЕКТИВИЗАЦИ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3" y="1236134"/>
            <a:ext cx="1208217" cy="529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263140" y="1436370"/>
            <a:ext cx="6685280" cy="4892040"/>
          </a:xfrm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algn="l"/>
            <a: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 накануне коллективизации</a:t>
            </a:r>
            <a:b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Ф.И.Голощекин</a:t>
            </a: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начал «советизацию аула»</a:t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1926 году произведен передел земель</a:t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1927-1928 годах кризис хлебозаготовок</a:t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1928 г. конфисковано 700 байских хозяйств</a:t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Насильственная коллективизация</a:t>
            </a:r>
            <a:b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Коллективизацию планировано закончить к весне 1932 года</a:t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1929 году созданы машинно-тракторные станции (МТС)</a:t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 октябрю 1931 года коллективизировано 65% хозяйств</a:t>
            </a:r>
            <a: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Перевод казахов на оседлый образ жизни</a:t>
            </a: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Переход к оседлости был связан с производственной реконструкцией</a:t>
            </a:r>
            <a:b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Создан </a:t>
            </a: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Республиканский комитет по вопросам перехода к оседлости</a:t>
            </a:r>
            <a:b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>В 1930 г. 544 тыс. хозяйств стали оседлыми</a:t>
            </a:r>
            <a:b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8747" y="455017"/>
            <a:ext cx="6985000" cy="64501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ПОСЛЕДСТВИЯ КОЛЛЕКТИВИЗАЦИИ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36905" y="1616710"/>
          <a:ext cx="7667625" cy="485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68" y="1321011"/>
            <a:ext cx="9434809" cy="498686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endParaRPr lang="ru-RU" sz="2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134" y="228600"/>
            <a:ext cx="6925734" cy="54900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ПОЛИТИЧЕСКИЕ РЕПРЕССИИ В КАЗАХСТАНЕ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1695" y="1379220"/>
            <a:ext cx="3015615" cy="1219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/>
            <a:r>
              <a:rPr lang="ru-RU" sz="2000" b="1" dirty="0">
                <a:latin typeface="Arial Narrow" panose="020B0606020202030204" pitchFamily="34" charset="0"/>
              </a:rPr>
              <a:t>Основные этап</a:t>
            </a:r>
            <a:r>
              <a:rPr lang="ru-RU" sz="2000" b="1" dirty="0">
                <a:latin typeface="Arial Narrow" panose="020B0606020202030204" pitchFamily="34" charset="0"/>
                <a:sym typeface="+mn-ea"/>
              </a:rPr>
              <a:t>ы репрессий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l"/>
            <a:r>
              <a:rPr lang="ru-RU" sz="2000" dirty="0" smtClean="0">
                <a:latin typeface="Arial Narrow" panose="020B0606020202030204" pitchFamily="34" charset="0"/>
                <a:sym typeface="+mn-ea"/>
              </a:rPr>
              <a:t>1917 г. – после революции</a:t>
            </a:r>
            <a:r>
              <a:rPr lang="ru-RU" sz="2000" dirty="0">
                <a:latin typeface="Arial Narrow" panose="020B0606020202030204" pitchFamily="34" charset="0"/>
                <a:sym typeface="+mn-ea"/>
              </a:rPr>
              <a:t/>
            </a:r>
            <a:br>
              <a:rPr lang="ru-RU" sz="2000" dirty="0">
                <a:latin typeface="Arial Narrow" panose="020B0606020202030204" pitchFamily="34" charset="0"/>
                <a:sym typeface="+mn-ea"/>
              </a:rPr>
            </a:br>
            <a:r>
              <a:rPr lang="ru-RU" sz="2000" dirty="0" smtClean="0">
                <a:latin typeface="Arial Narrow" panose="020B0606020202030204" pitchFamily="34" charset="0"/>
                <a:sym typeface="+mn-ea"/>
              </a:rPr>
              <a:t>1920 г. - </a:t>
            </a:r>
            <a:r>
              <a:rPr lang="ru-RU" sz="2000" dirty="0">
                <a:latin typeface="Arial Narrow" panose="020B0606020202030204" pitchFamily="34" charset="0"/>
                <a:sym typeface="+mn-ea"/>
              </a:rPr>
              <a:t>массовый характер</a:t>
            </a:r>
            <a:br>
              <a:rPr lang="ru-RU" sz="2000" dirty="0">
                <a:latin typeface="Arial Narrow" panose="020B0606020202030204" pitchFamily="34" charset="0"/>
                <a:sym typeface="+mn-ea"/>
              </a:rPr>
            </a:br>
            <a:r>
              <a:rPr lang="ru-RU" sz="2000" dirty="0" smtClean="0">
                <a:latin typeface="Arial Narrow" panose="020B0606020202030204" pitchFamily="34" charset="0"/>
                <a:sym typeface="+mn-ea"/>
              </a:rPr>
              <a:t>1937-1938 гг. - </a:t>
            </a:r>
            <a:r>
              <a:rPr lang="ru-RU" sz="2000" dirty="0">
                <a:latin typeface="Arial Narrow" panose="020B0606020202030204" pitchFamily="34" charset="0"/>
                <a:sym typeface="+mn-ea"/>
              </a:rPr>
              <a:t>массовый </a:t>
            </a:r>
            <a:r>
              <a:rPr lang="ru-RU" sz="2000" dirty="0" smtClean="0">
                <a:latin typeface="Arial Narrow" panose="020B0606020202030204" pitchFamily="34" charset="0"/>
                <a:sym typeface="+mn-ea"/>
              </a:rPr>
              <a:t>террор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6100" y="3295049"/>
            <a:ext cx="438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Лагеря </a:t>
            </a:r>
            <a:r>
              <a:rPr lang="ru-RU" sz="2000" b="1" dirty="0">
                <a:latin typeface="Arial Narrow" panose="020B0606020202030204" pitchFamily="34" charset="0"/>
              </a:rPr>
              <a:t>ГУЛАГа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КарЛаг</a:t>
            </a:r>
            <a:r>
              <a:rPr lang="ru-RU" sz="2000" dirty="0">
                <a:latin typeface="Arial Narrow" panose="020B0606020202030204" pitchFamily="34" charset="0"/>
              </a:rPr>
              <a:t>», «АЛЖИР», «Дальний», «Песчаный</a:t>
            </a:r>
            <a:r>
              <a:rPr lang="ru-RU" sz="2000" dirty="0" smtClean="0">
                <a:latin typeface="Arial Narrow" panose="020B0606020202030204" pitchFamily="34" charset="0"/>
              </a:rPr>
              <a:t>», «Степной», </a:t>
            </a:r>
            <a:r>
              <a:rPr lang="ru-RU" sz="2000" dirty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КамышЛаг</a:t>
            </a:r>
            <a:r>
              <a:rPr lang="ru-RU" sz="2000" dirty="0" smtClean="0"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31829" y="4964348"/>
            <a:ext cx="5809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Последствия репрессий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Осуждено </a:t>
            </a:r>
            <a:r>
              <a:rPr lang="ru-RU" sz="2000" dirty="0">
                <a:latin typeface="Arial Narrow" panose="020B0606020202030204" pitchFamily="34" charset="0"/>
              </a:rPr>
              <a:t>100 тысяч человек, 25 тысяч расстреляно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Уничтожена национально-либеральная интеллигенция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3" y="1117389"/>
            <a:ext cx="1208217" cy="529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21*231"/>
  <p:tag name="TABLE_ENDDRAG_RECT" val="17*301*721*23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</TotalTime>
  <Words>558</Words>
  <Application>Microsoft Office PowerPoint</Application>
  <PresentationFormat>Произвольный</PresentationFormat>
  <Paragraphs>111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«ИСТОРИЯ КАЗАХСТАНА»  ЛЕКЦИЯ №11  Реализация советской модели  государственного строительства</vt:lpstr>
      <vt:lpstr>СОДЕРЖАНИЕ ЛЕКЦИИ </vt:lpstr>
      <vt:lpstr>ЦЕЛИ И ЗАДАЧИ ЛЕКЦИИ</vt:lpstr>
      <vt:lpstr>Презентация PowerPoint</vt:lpstr>
      <vt:lpstr>ПОСЛЕДСТВИЯ ИНДУСТРИАЛИЗАЦИИ</vt:lpstr>
      <vt:lpstr>КОЛЛЕКТИВИЗАЦИЯ В КАЗАХСТАНЕ</vt:lpstr>
      <vt:lpstr>Казахстан накануне коллективизации Ф.И.Голощекин начал «советизацию аула» В 1926 году произведен передел земель В 1927-1928 годах кризис хлебозаготовок В 1928 г. конфисковано 700 байских хозяйств   Насильственная коллективизация Коллективизацию планировано закончить к весне 1932 года В 1929 году созданы машинно-тракторные станции (МТС) К октябрю 1931 года коллективизировано 65% хозяйств   Перевод казахов на оседлый образ жизни Переход к оседлости был связан с производственной реконструкцией Создан Республиканский комитет по вопросам перехода к оседлости В 1930 г. 544 тыс. хозяйств стали оседлыми  </vt:lpstr>
      <vt:lpstr>Презентация PowerPoint</vt:lpstr>
      <vt:lpstr> </vt:lpstr>
      <vt:lpstr>НАСИЛЬСТВЕННАЯ ДЕПОРТАЦИЯ НАРОДОВ В КАЗАХСТАН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275</cp:revision>
  <dcterms:created xsi:type="dcterms:W3CDTF">2024-10-01T00:35:00Z</dcterms:created>
  <dcterms:modified xsi:type="dcterms:W3CDTF">2025-04-14T03:08:40Z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2629633BD7854318BCE8822BBDE4AE77_12</vt:lpwstr>
  </property>
  <property fmtid="{D5CDD505-2E9C-101B-9397-08002B2CF9AE}" pid="3" name="KSOProductBuildVer">
    <vt:lpwstr>1049-12.2.0.20782</vt:lpwstr>
  </property>
</Properties>
</file>