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60" r:id="rId4"/>
    <p:sldId id="282" r:id="rId5"/>
    <p:sldId id="295" r:id="rId6"/>
    <p:sldId id="290" r:id="rId7"/>
    <p:sldId id="299" r:id="rId8"/>
    <p:sldId id="298" r:id="rId9"/>
    <p:sldId id="300" r:id="rId10"/>
    <p:sldId id="305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E02111974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68"/>
    <a:srgbClr val="E9C873"/>
    <a:srgbClr val="E8E6B6"/>
    <a:srgbClr val="FF9999"/>
    <a:srgbClr val="FF99FF"/>
    <a:srgbClr val="FFCC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304" autoAdjust="0"/>
  </p:normalViewPr>
  <p:slideViewPr>
    <p:cSldViewPr snapToGrid="0" showGuides="1">
      <p:cViewPr varScale="1">
        <p:scale>
          <a:sx n="92" d="100"/>
          <a:sy n="92" d="100"/>
        </p:scale>
        <p:origin x="-20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#2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F3FA6-DE3F-4C54-803B-1CA514385E5A}" type="doc">
      <dgm:prSet loTypeId="urn:microsoft.com/office/officeart/2005/8/layout/arrow6#1" loCatId="process" qsTypeId="urn:microsoft.com/office/officeart/2005/8/quickstyle/simple2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C8FF482-427A-4595-A260-985788EC059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мирным</a:t>
          </a:r>
        </a:p>
      </dgm:t>
    </dgm:pt>
    <dgm:pt modelId="{DD7C947C-C49D-4484-8AE6-A403944BF8A3}" type="parTrans" cxnId="{CACB6968-C615-48CB-9C99-8B93AEF70E4D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FECD5DD-2584-4B81-B87E-50E6E65134AD}" type="sibTrans" cxnId="{CACB6968-C615-48CB-9C99-8B93AEF70E4D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56CF5A3-6C33-4BC7-B298-CAAE5D7BCDC0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dirty="0" smtClean="0">
              <a:solidFill>
                <a:schemeClr val="tx1"/>
              </a:solidFill>
              <a:latin typeface="Arial Narrow" panose="020B0606020202030204" pitchFamily="34" charset="0"/>
            </a:rPr>
            <a:t>вооруженным</a:t>
          </a:r>
        </a:p>
      </dgm:t>
    </dgm:pt>
    <dgm:pt modelId="{4AE23A27-869E-4384-BD8D-B81430CC9801}" type="parTrans" cxnId="{B53C635F-EF9F-4E63-90D9-43B60219619C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437811BF-0C7F-4842-BBF9-545E576AC7EE}" type="sibTrans" cxnId="{B53C635F-EF9F-4E63-90D9-43B60219619C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1CBB80C6-3521-47CF-B4CC-3E04AA41868E}">
      <dgm:prSet/>
      <dgm:spPr/>
      <dgm:t>
        <a:bodyPr/>
        <a:lstStyle/>
        <a:p>
          <a:endParaRPr lang="ru-RU"/>
        </a:p>
      </dgm:t>
    </dgm:pt>
    <dgm:pt modelId="{B8934E3D-FC24-4755-AE2D-BC298FA6935D}" type="parTrans" cxnId="{2E724043-0E56-4CEE-B251-0AD0563B1D8F}">
      <dgm:prSet/>
      <dgm:spPr/>
      <dgm:t>
        <a:bodyPr/>
        <a:lstStyle/>
        <a:p>
          <a:endParaRPr lang="ru-RU"/>
        </a:p>
      </dgm:t>
    </dgm:pt>
    <dgm:pt modelId="{5881FDEC-96FA-4A41-8099-2F99293923D5}" type="sibTrans" cxnId="{2E724043-0E56-4CEE-B251-0AD0563B1D8F}">
      <dgm:prSet/>
      <dgm:spPr/>
      <dgm:t>
        <a:bodyPr/>
        <a:lstStyle/>
        <a:p>
          <a:endParaRPr lang="ru-RU"/>
        </a:p>
      </dgm:t>
    </dgm:pt>
    <dgm:pt modelId="{6BA5EFFE-D688-4BD0-BB23-7303E677BC86}">
      <dgm:prSet/>
      <dgm:spPr/>
      <dgm:t>
        <a:bodyPr/>
        <a:lstStyle/>
        <a:p>
          <a:endParaRPr lang="ru-RU"/>
        </a:p>
      </dgm:t>
    </dgm:pt>
    <dgm:pt modelId="{F21AD193-9D6A-42EE-9FC7-EEA80C6111FA}" type="parTrans" cxnId="{F64D3B00-E0F3-4214-9197-21748C0CD96B}">
      <dgm:prSet/>
      <dgm:spPr/>
      <dgm:t>
        <a:bodyPr/>
        <a:lstStyle/>
        <a:p>
          <a:endParaRPr lang="ru-RU"/>
        </a:p>
      </dgm:t>
    </dgm:pt>
    <dgm:pt modelId="{4ED3206D-7AE6-4FA4-962F-75482BC00E6C}" type="sibTrans" cxnId="{F64D3B00-E0F3-4214-9197-21748C0CD96B}">
      <dgm:prSet/>
      <dgm:spPr/>
      <dgm:t>
        <a:bodyPr/>
        <a:lstStyle/>
        <a:p>
          <a:endParaRPr lang="ru-RU"/>
        </a:p>
      </dgm:t>
    </dgm:pt>
    <dgm:pt modelId="{1849EE10-3829-41E7-B275-F6B4F5B25E46}">
      <dgm:prSet/>
      <dgm:spPr/>
      <dgm:t>
        <a:bodyPr/>
        <a:lstStyle/>
        <a:p>
          <a:endParaRPr lang="ru-RU"/>
        </a:p>
      </dgm:t>
    </dgm:pt>
    <dgm:pt modelId="{826FF5A5-1953-4BD3-ABF7-A5F4940FF788}" type="parTrans" cxnId="{E841F42E-5951-49F0-9B0A-92B85B1CE9CA}">
      <dgm:prSet/>
      <dgm:spPr/>
      <dgm:t>
        <a:bodyPr/>
        <a:lstStyle/>
        <a:p>
          <a:endParaRPr lang="ru-RU"/>
        </a:p>
      </dgm:t>
    </dgm:pt>
    <dgm:pt modelId="{6FDF56F7-B9E9-44E8-8638-D4AD46155ACA}" type="sibTrans" cxnId="{E841F42E-5951-49F0-9B0A-92B85B1CE9CA}">
      <dgm:prSet/>
      <dgm:spPr/>
      <dgm:t>
        <a:bodyPr/>
        <a:lstStyle/>
        <a:p>
          <a:endParaRPr lang="ru-RU"/>
        </a:p>
      </dgm:t>
    </dgm:pt>
    <dgm:pt modelId="{59B08A98-6CF1-4225-9A85-3DEA890A89E5}">
      <dgm:prSet/>
      <dgm:spPr/>
      <dgm:t>
        <a:bodyPr/>
        <a:lstStyle/>
        <a:p>
          <a:endParaRPr lang="ru-RU"/>
        </a:p>
      </dgm:t>
    </dgm:pt>
    <dgm:pt modelId="{70A11B17-6D60-45A4-869D-5A7C7544A2CE}" type="parTrans" cxnId="{BAF35DB0-97D0-452E-8894-9ED773E46416}">
      <dgm:prSet/>
      <dgm:spPr/>
      <dgm:t>
        <a:bodyPr/>
        <a:lstStyle/>
        <a:p>
          <a:endParaRPr lang="ru-RU"/>
        </a:p>
      </dgm:t>
    </dgm:pt>
    <dgm:pt modelId="{49DE2DE1-453B-438B-B0DC-455B455B9E57}" type="sibTrans" cxnId="{BAF35DB0-97D0-452E-8894-9ED773E46416}">
      <dgm:prSet/>
      <dgm:spPr/>
      <dgm:t>
        <a:bodyPr/>
        <a:lstStyle/>
        <a:p>
          <a:endParaRPr lang="ru-RU"/>
        </a:p>
      </dgm:t>
    </dgm:pt>
    <dgm:pt modelId="{06658BE5-9047-44D4-B048-4EDD66697858}">
      <dgm:prSet/>
      <dgm:spPr/>
      <dgm:t>
        <a:bodyPr/>
        <a:lstStyle/>
        <a:p>
          <a:endParaRPr lang="ru-RU"/>
        </a:p>
      </dgm:t>
    </dgm:pt>
    <dgm:pt modelId="{96E02B8D-AF4A-4866-A7E9-314A2AB8DF6D}" type="parTrans" cxnId="{696DF43A-7BF1-4167-8F07-01EEBCD19896}">
      <dgm:prSet/>
      <dgm:spPr/>
      <dgm:t>
        <a:bodyPr/>
        <a:lstStyle/>
        <a:p>
          <a:endParaRPr lang="ru-RU"/>
        </a:p>
      </dgm:t>
    </dgm:pt>
    <dgm:pt modelId="{7D836205-FAC2-455E-98E9-2836540D27C0}" type="sibTrans" cxnId="{696DF43A-7BF1-4167-8F07-01EEBCD19896}">
      <dgm:prSet/>
      <dgm:spPr/>
      <dgm:t>
        <a:bodyPr/>
        <a:lstStyle/>
        <a:p>
          <a:endParaRPr lang="ru-RU"/>
        </a:p>
      </dgm:t>
    </dgm:pt>
    <dgm:pt modelId="{0ACCB119-81B3-4D63-82C7-29F587E95823}">
      <dgm:prSet/>
      <dgm:spPr/>
      <dgm:t>
        <a:bodyPr/>
        <a:lstStyle/>
        <a:p>
          <a:endParaRPr lang="ru-RU"/>
        </a:p>
      </dgm:t>
    </dgm:pt>
    <dgm:pt modelId="{3E03912A-3A55-4BE8-82AE-4078712BE992}" type="parTrans" cxnId="{C90D80BD-452A-4626-A322-6964EEB0EBF2}">
      <dgm:prSet/>
      <dgm:spPr/>
      <dgm:t>
        <a:bodyPr/>
        <a:lstStyle/>
        <a:p>
          <a:endParaRPr lang="ru-RU"/>
        </a:p>
      </dgm:t>
    </dgm:pt>
    <dgm:pt modelId="{5D2AC470-A398-4FA5-8143-E47F73F4F87A}" type="sibTrans" cxnId="{C90D80BD-452A-4626-A322-6964EEB0EBF2}">
      <dgm:prSet/>
      <dgm:spPr/>
      <dgm:t>
        <a:bodyPr/>
        <a:lstStyle/>
        <a:p>
          <a:endParaRPr lang="ru-RU"/>
        </a:p>
      </dgm:t>
    </dgm:pt>
    <dgm:pt modelId="{486FDEE7-E142-4618-8D29-77930EDE3D55}">
      <dgm:prSet/>
      <dgm:spPr/>
      <dgm:t>
        <a:bodyPr/>
        <a:lstStyle/>
        <a:p>
          <a:endParaRPr lang="ru-RU"/>
        </a:p>
      </dgm:t>
    </dgm:pt>
    <dgm:pt modelId="{A228EDDA-3C8C-42E5-A5B8-4799CA7CBA07}" type="parTrans" cxnId="{A1F543B9-041E-4237-845B-F5D67EF2D441}">
      <dgm:prSet/>
      <dgm:spPr/>
      <dgm:t>
        <a:bodyPr/>
        <a:lstStyle/>
        <a:p>
          <a:endParaRPr lang="ru-RU"/>
        </a:p>
      </dgm:t>
    </dgm:pt>
    <dgm:pt modelId="{3E17AA2D-0870-4BBA-8BDF-02CE7A006293}" type="sibTrans" cxnId="{A1F543B9-041E-4237-845B-F5D67EF2D441}">
      <dgm:prSet/>
      <dgm:spPr/>
      <dgm:t>
        <a:bodyPr/>
        <a:lstStyle/>
        <a:p>
          <a:endParaRPr lang="ru-RU"/>
        </a:p>
      </dgm:t>
    </dgm:pt>
    <dgm:pt modelId="{F2AFB707-3336-4820-9E6C-683820EE8DCE}">
      <dgm:prSet/>
      <dgm:spPr/>
      <dgm:t>
        <a:bodyPr/>
        <a:lstStyle/>
        <a:p>
          <a:endParaRPr lang="ru-RU"/>
        </a:p>
      </dgm:t>
    </dgm:pt>
    <dgm:pt modelId="{C7163251-39A4-4D3B-97B5-F12E8C357FB6}" type="parTrans" cxnId="{1B4ADE88-CACB-4A39-AD43-D231312981FC}">
      <dgm:prSet/>
      <dgm:spPr/>
      <dgm:t>
        <a:bodyPr/>
        <a:lstStyle/>
        <a:p>
          <a:endParaRPr lang="ru-RU"/>
        </a:p>
      </dgm:t>
    </dgm:pt>
    <dgm:pt modelId="{E0CE8C4A-F9E7-4E50-8090-E5872E5189DC}" type="sibTrans" cxnId="{1B4ADE88-CACB-4A39-AD43-D231312981FC}">
      <dgm:prSet/>
      <dgm:spPr/>
      <dgm:t>
        <a:bodyPr/>
        <a:lstStyle/>
        <a:p>
          <a:endParaRPr lang="ru-RU"/>
        </a:p>
      </dgm:t>
    </dgm:pt>
    <dgm:pt modelId="{9B34D7C3-A0EA-4130-988F-F863839439D4}">
      <dgm:prSet/>
      <dgm:spPr/>
      <dgm:t>
        <a:bodyPr/>
        <a:lstStyle/>
        <a:p>
          <a:endParaRPr lang="ru-RU"/>
        </a:p>
      </dgm:t>
    </dgm:pt>
    <dgm:pt modelId="{BAAE9CC2-2522-4A04-A439-18A93BF65304}" type="parTrans" cxnId="{53AE8DB9-9B39-4EA4-A56F-B62FF201FEA6}">
      <dgm:prSet/>
      <dgm:spPr/>
      <dgm:t>
        <a:bodyPr/>
        <a:lstStyle/>
        <a:p>
          <a:endParaRPr lang="ru-RU"/>
        </a:p>
      </dgm:t>
    </dgm:pt>
    <dgm:pt modelId="{68B280A6-BF03-4F5A-8490-0DF5B2430F89}" type="sibTrans" cxnId="{53AE8DB9-9B39-4EA4-A56F-B62FF201FEA6}">
      <dgm:prSet/>
      <dgm:spPr/>
      <dgm:t>
        <a:bodyPr/>
        <a:lstStyle/>
        <a:p>
          <a:endParaRPr lang="ru-RU"/>
        </a:p>
      </dgm:t>
    </dgm:pt>
    <dgm:pt modelId="{E663DB93-4136-4E42-8DB2-2201F5491479}">
      <dgm:prSet/>
      <dgm:spPr/>
      <dgm:t>
        <a:bodyPr/>
        <a:lstStyle/>
        <a:p>
          <a:endParaRPr lang="ru-RU"/>
        </a:p>
      </dgm:t>
    </dgm:pt>
    <dgm:pt modelId="{5C066C6B-2B31-441A-9BE7-4008A8A21DC2}" type="parTrans" cxnId="{EDA8061E-DFF5-4B3D-9581-3D6B7C1F0695}">
      <dgm:prSet/>
      <dgm:spPr/>
      <dgm:t>
        <a:bodyPr/>
        <a:lstStyle/>
        <a:p>
          <a:endParaRPr lang="ru-RU"/>
        </a:p>
      </dgm:t>
    </dgm:pt>
    <dgm:pt modelId="{710980DD-E569-4788-8400-F8C6A3F40F9D}" type="sibTrans" cxnId="{EDA8061E-DFF5-4B3D-9581-3D6B7C1F0695}">
      <dgm:prSet/>
      <dgm:spPr/>
      <dgm:t>
        <a:bodyPr/>
        <a:lstStyle/>
        <a:p>
          <a:endParaRPr lang="ru-RU"/>
        </a:p>
      </dgm:t>
    </dgm:pt>
    <dgm:pt modelId="{EDBE42B5-631E-4BB0-9211-1D7484F4CC77}">
      <dgm:prSet/>
      <dgm:spPr/>
      <dgm:t>
        <a:bodyPr/>
        <a:lstStyle/>
        <a:p>
          <a:endParaRPr lang="ru-RU"/>
        </a:p>
      </dgm:t>
    </dgm:pt>
    <dgm:pt modelId="{39992EA1-1D54-4A53-B262-9DA99583593C}" type="parTrans" cxnId="{BD23CE4C-224F-4687-85AD-1D9400834BF5}">
      <dgm:prSet/>
      <dgm:spPr/>
      <dgm:t>
        <a:bodyPr/>
        <a:lstStyle/>
        <a:p>
          <a:endParaRPr lang="ru-RU"/>
        </a:p>
      </dgm:t>
    </dgm:pt>
    <dgm:pt modelId="{B39DD9BE-6774-48D4-A4FE-0DC85CFFE5CB}" type="sibTrans" cxnId="{BD23CE4C-224F-4687-85AD-1D9400834BF5}">
      <dgm:prSet/>
      <dgm:spPr/>
      <dgm:t>
        <a:bodyPr/>
        <a:lstStyle/>
        <a:p>
          <a:endParaRPr lang="ru-RU"/>
        </a:p>
      </dgm:t>
    </dgm:pt>
    <dgm:pt modelId="{B8627D78-9A38-44E3-A812-5A0BBFCFB5ED}">
      <dgm:prSet/>
      <dgm:spPr/>
      <dgm:t>
        <a:bodyPr/>
        <a:lstStyle/>
        <a:p>
          <a:endParaRPr lang="ru-RU"/>
        </a:p>
      </dgm:t>
    </dgm:pt>
    <dgm:pt modelId="{55ACE72D-B96D-470A-BEA4-5C9BF756678E}" type="parTrans" cxnId="{A4F7DADC-DB94-429C-B6A4-72974ECDCE0F}">
      <dgm:prSet/>
      <dgm:spPr/>
      <dgm:t>
        <a:bodyPr/>
        <a:lstStyle/>
        <a:p>
          <a:endParaRPr lang="ru-RU"/>
        </a:p>
      </dgm:t>
    </dgm:pt>
    <dgm:pt modelId="{6B5E6FAD-6C9B-4385-BC27-30B558E259F8}" type="sibTrans" cxnId="{A4F7DADC-DB94-429C-B6A4-72974ECDCE0F}">
      <dgm:prSet/>
      <dgm:spPr/>
      <dgm:t>
        <a:bodyPr/>
        <a:lstStyle/>
        <a:p>
          <a:endParaRPr lang="ru-RU"/>
        </a:p>
      </dgm:t>
    </dgm:pt>
    <dgm:pt modelId="{E066511A-392E-4D71-BD86-B51290BA2C13}">
      <dgm:prSet/>
      <dgm:spPr/>
      <dgm:t>
        <a:bodyPr/>
        <a:lstStyle/>
        <a:p>
          <a:endParaRPr lang="ru-RU"/>
        </a:p>
      </dgm:t>
    </dgm:pt>
    <dgm:pt modelId="{9F87F229-9EDF-44D0-B0E4-29E1EEA604CF}" type="parTrans" cxnId="{6A25C11A-F9C1-4A0B-B8CD-D0ED2E3BFE94}">
      <dgm:prSet/>
      <dgm:spPr/>
      <dgm:t>
        <a:bodyPr/>
        <a:lstStyle/>
        <a:p>
          <a:endParaRPr lang="ru-RU"/>
        </a:p>
      </dgm:t>
    </dgm:pt>
    <dgm:pt modelId="{2AB800C5-FB16-4135-A019-1A63BF512172}" type="sibTrans" cxnId="{6A25C11A-F9C1-4A0B-B8CD-D0ED2E3BFE94}">
      <dgm:prSet/>
      <dgm:spPr/>
      <dgm:t>
        <a:bodyPr/>
        <a:lstStyle/>
        <a:p>
          <a:endParaRPr lang="ru-RU"/>
        </a:p>
      </dgm:t>
    </dgm:pt>
    <dgm:pt modelId="{51C75C35-CC61-43AD-BBAF-E9CF77F30430}">
      <dgm:prSet/>
      <dgm:spPr/>
      <dgm:t>
        <a:bodyPr/>
        <a:lstStyle/>
        <a:p>
          <a:endParaRPr lang="ru-RU"/>
        </a:p>
      </dgm:t>
    </dgm:pt>
    <dgm:pt modelId="{78DD5F82-A0AA-41C0-B29F-1225E15836D1}" type="parTrans" cxnId="{271A5D40-573C-449C-9FB0-183D1BBE5251}">
      <dgm:prSet/>
      <dgm:spPr/>
      <dgm:t>
        <a:bodyPr/>
        <a:lstStyle/>
        <a:p>
          <a:endParaRPr lang="ru-RU"/>
        </a:p>
      </dgm:t>
    </dgm:pt>
    <dgm:pt modelId="{858A2CA6-1D8E-4459-9D82-2C57C6AAB386}" type="sibTrans" cxnId="{271A5D40-573C-449C-9FB0-183D1BBE5251}">
      <dgm:prSet/>
      <dgm:spPr/>
      <dgm:t>
        <a:bodyPr/>
        <a:lstStyle/>
        <a:p>
          <a:endParaRPr lang="ru-RU"/>
        </a:p>
      </dgm:t>
    </dgm:pt>
    <dgm:pt modelId="{152EA32E-18EA-4BB1-9099-1539D217D32F}" type="pres">
      <dgm:prSet presAssocID="{660F3FA6-DE3F-4C54-803B-1CA514385E5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A120F-CFB6-46F6-B400-485EF78AA771}" type="pres">
      <dgm:prSet presAssocID="{660F3FA6-DE3F-4C54-803B-1CA514385E5A}" presName="ribbon" presStyleLbl="node1" presStyleIdx="0" presStyleCnt="1" custScaleX="76139" custScaleY="31773" custLinFactNeighborX="-8423" custLinFactNeighborY="-56167"/>
      <dgm:spPr/>
      <dgm:t>
        <a:bodyPr/>
        <a:lstStyle/>
        <a:p>
          <a:endParaRPr lang="ru-RU"/>
        </a:p>
      </dgm:t>
    </dgm:pt>
    <dgm:pt modelId="{CB8681C5-0D17-4921-B4E7-0F03AA7329F3}" type="pres">
      <dgm:prSet presAssocID="{660F3FA6-DE3F-4C54-803B-1CA514385E5A}" presName="leftArrowText" presStyleLbl="node1" presStyleIdx="0" presStyleCnt="1" custScaleY="31937" custLinFactY="-3966" custLinFactNeighborX="-71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545DF-7CD2-4257-9FB8-35D11A2F0D6A}" type="pres">
      <dgm:prSet presAssocID="{660F3FA6-DE3F-4C54-803B-1CA514385E5A}" presName="rightArrowText" presStyleLbl="node1" presStyleIdx="0" presStyleCnt="1" custScaleX="65774" custScaleY="39067" custLinFactY="-26173" custLinFactNeighborX="-245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F7DADC-DB94-429C-B6A4-72974ECDCE0F}" srcId="{660F3FA6-DE3F-4C54-803B-1CA514385E5A}" destId="{B8627D78-9A38-44E3-A812-5A0BBFCFB5ED}" srcOrd="13" destOrd="0" parTransId="{55ACE72D-B96D-470A-BEA4-5C9BF756678E}" sibTransId="{6B5E6FAD-6C9B-4385-BC27-30B558E259F8}"/>
    <dgm:cxn modelId="{A1F543B9-041E-4237-845B-F5D67EF2D441}" srcId="{660F3FA6-DE3F-4C54-803B-1CA514385E5A}" destId="{486FDEE7-E142-4618-8D29-77930EDE3D55}" srcOrd="8" destOrd="0" parTransId="{A228EDDA-3C8C-42E5-A5B8-4799CA7CBA07}" sibTransId="{3E17AA2D-0870-4BBA-8BDF-02CE7A006293}"/>
    <dgm:cxn modelId="{62AD57BB-7B25-450B-9C18-E3D45F74BA1C}" type="presOf" srcId="{356CF5A3-6C33-4BC7-B298-CAAE5D7BCDC0}" destId="{5D8545DF-7CD2-4257-9FB8-35D11A2F0D6A}" srcOrd="0" destOrd="0" presId="urn:microsoft.com/office/officeart/2005/8/layout/arrow6#1"/>
    <dgm:cxn modelId="{C90D80BD-452A-4626-A322-6964EEB0EBF2}" srcId="{660F3FA6-DE3F-4C54-803B-1CA514385E5A}" destId="{0ACCB119-81B3-4D63-82C7-29F587E95823}" srcOrd="7" destOrd="0" parTransId="{3E03912A-3A55-4BE8-82AE-4078712BE992}" sibTransId="{5D2AC470-A398-4FA5-8143-E47F73F4F87A}"/>
    <dgm:cxn modelId="{EDA8061E-DFF5-4B3D-9581-3D6B7C1F0695}" srcId="{660F3FA6-DE3F-4C54-803B-1CA514385E5A}" destId="{E663DB93-4136-4E42-8DB2-2201F5491479}" srcOrd="11" destOrd="0" parTransId="{5C066C6B-2B31-441A-9BE7-4008A8A21DC2}" sibTransId="{710980DD-E569-4788-8400-F8C6A3F40F9D}"/>
    <dgm:cxn modelId="{2E724043-0E56-4CEE-B251-0AD0563B1D8F}" srcId="{660F3FA6-DE3F-4C54-803B-1CA514385E5A}" destId="{1CBB80C6-3521-47CF-B4CC-3E04AA41868E}" srcOrd="2" destOrd="0" parTransId="{B8934E3D-FC24-4755-AE2D-BC298FA6935D}" sibTransId="{5881FDEC-96FA-4A41-8099-2F99293923D5}"/>
    <dgm:cxn modelId="{53AE8DB9-9B39-4EA4-A56F-B62FF201FEA6}" srcId="{660F3FA6-DE3F-4C54-803B-1CA514385E5A}" destId="{9B34D7C3-A0EA-4130-988F-F863839439D4}" srcOrd="10" destOrd="0" parTransId="{BAAE9CC2-2522-4A04-A439-18A93BF65304}" sibTransId="{68B280A6-BF03-4F5A-8490-0DF5B2430F89}"/>
    <dgm:cxn modelId="{696DF43A-7BF1-4167-8F07-01EEBCD19896}" srcId="{660F3FA6-DE3F-4C54-803B-1CA514385E5A}" destId="{06658BE5-9047-44D4-B048-4EDD66697858}" srcOrd="6" destOrd="0" parTransId="{96E02B8D-AF4A-4866-A7E9-314A2AB8DF6D}" sibTransId="{7D836205-FAC2-455E-98E9-2836540D27C0}"/>
    <dgm:cxn modelId="{271A5D40-573C-449C-9FB0-183D1BBE5251}" srcId="{660F3FA6-DE3F-4C54-803B-1CA514385E5A}" destId="{51C75C35-CC61-43AD-BBAF-E9CF77F30430}" srcOrd="15" destOrd="0" parTransId="{78DD5F82-A0AA-41C0-B29F-1225E15836D1}" sibTransId="{858A2CA6-1D8E-4459-9D82-2C57C6AAB386}"/>
    <dgm:cxn modelId="{37F685D7-0744-4CD5-AADF-57297883D693}" type="presOf" srcId="{EC8FF482-427A-4595-A260-985788EC0594}" destId="{CB8681C5-0D17-4921-B4E7-0F03AA7329F3}" srcOrd="0" destOrd="0" presId="urn:microsoft.com/office/officeart/2005/8/layout/arrow6#1"/>
    <dgm:cxn modelId="{E841F42E-5951-49F0-9B0A-92B85B1CE9CA}" srcId="{660F3FA6-DE3F-4C54-803B-1CA514385E5A}" destId="{1849EE10-3829-41E7-B275-F6B4F5B25E46}" srcOrd="4" destOrd="0" parTransId="{826FF5A5-1953-4BD3-ABF7-A5F4940FF788}" sibTransId="{6FDF56F7-B9E9-44E8-8638-D4AD46155ACA}"/>
    <dgm:cxn modelId="{BD23CE4C-224F-4687-85AD-1D9400834BF5}" srcId="{660F3FA6-DE3F-4C54-803B-1CA514385E5A}" destId="{EDBE42B5-631E-4BB0-9211-1D7484F4CC77}" srcOrd="12" destOrd="0" parTransId="{39992EA1-1D54-4A53-B262-9DA99583593C}" sibTransId="{B39DD9BE-6774-48D4-A4FE-0DC85CFFE5CB}"/>
    <dgm:cxn modelId="{6A25C11A-F9C1-4A0B-B8CD-D0ED2E3BFE94}" srcId="{660F3FA6-DE3F-4C54-803B-1CA514385E5A}" destId="{E066511A-392E-4D71-BD86-B51290BA2C13}" srcOrd="14" destOrd="0" parTransId="{9F87F229-9EDF-44D0-B0E4-29E1EEA604CF}" sibTransId="{2AB800C5-FB16-4135-A019-1A63BF512172}"/>
    <dgm:cxn modelId="{0EC91976-93AC-4BAB-8938-9E1F579C3F10}" type="presOf" srcId="{660F3FA6-DE3F-4C54-803B-1CA514385E5A}" destId="{152EA32E-18EA-4BB1-9099-1539D217D32F}" srcOrd="0" destOrd="0" presId="urn:microsoft.com/office/officeart/2005/8/layout/arrow6#1"/>
    <dgm:cxn modelId="{B53C635F-EF9F-4E63-90D9-43B60219619C}" srcId="{660F3FA6-DE3F-4C54-803B-1CA514385E5A}" destId="{356CF5A3-6C33-4BC7-B298-CAAE5D7BCDC0}" srcOrd="1" destOrd="0" parTransId="{4AE23A27-869E-4384-BD8D-B81430CC9801}" sibTransId="{437811BF-0C7F-4842-BBF9-545E576AC7EE}"/>
    <dgm:cxn modelId="{BAF35DB0-97D0-452E-8894-9ED773E46416}" srcId="{660F3FA6-DE3F-4C54-803B-1CA514385E5A}" destId="{59B08A98-6CF1-4225-9A85-3DEA890A89E5}" srcOrd="5" destOrd="0" parTransId="{70A11B17-6D60-45A4-869D-5A7C7544A2CE}" sibTransId="{49DE2DE1-453B-438B-B0DC-455B455B9E57}"/>
    <dgm:cxn modelId="{CACB6968-C615-48CB-9C99-8B93AEF70E4D}" srcId="{660F3FA6-DE3F-4C54-803B-1CA514385E5A}" destId="{EC8FF482-427A-4595-A260-985788EC0594}" srcOrd="0" destOrd="0" parTransId="{DD7C947C-C49D-4484-8AE6-A403944BF8A3}" sibTransId="{7FECD5DD-2584-4B81-B87E-50E6E65134AD}"/>
    <dgm:cxn modelId="{1B4ADE88-CACB-4A39-AD43-D231312981FC}" srcId="{660F3FA6-DE3F-4C54-803B-1CA514385E5A}" destId="{F2AFB707-3336-4820-9E6C-683820EE8DCE}" srcOrd="9" destOrd="0" parTransId="{C7163251-39A4-4D3B-97B5-F12E8C357FB6}" sibTransId="{E0CE8C4A-F9E7-4E50-8090-E5872E5189DC}"/>
    <dgm:cxn modelId="{F64D3B00-E0F3-4214-9197-21748C0CD96B}" srcId="{660F3FA6-DE3F-4C54-803B-1CA514385E5A}" destId="{6BA5EFFE-D688-4BD0-BB23-7303E677BC86}" srcOrd="3" destOrd="0" parTransId="{F21AD193-9D6A-42EE-9FC7-EEA80C6111FA}" sibTransId="{4ED3206D-7AE6-4FA4-962F-75482BC00E6C}"/>
    <dgm:cxn modelId="{707DD391-F1FF-4E2D-A065-298B77CD54DD}" type="presParOf" srcId="{152EA32E-18EA-4BB1-9099-1539D217D32F}" destId="{E89A120F-CFB6-46F6-B400-485EF78AA771}" srcOrd="0" destOrd="0" presId="urn:microsoft.com/office/officeart/2005/8/layout/arrow6#1"/>
    <dgm:cxn modelId="{A563EC71-8F58-4E0C-B889-AA49F8FB9799}" type="presParOf" srcId="{152EA32E-18EA-4BB1-9099-1539D217D32F}" destId="{CB8681C5-0D17-4921-B4E7-0F03AA7329F3}" srcOrd="1" destOrd="0" presId="urn:microsoft.com/office/officeart/2005/8/layout/arrow6#1"/>
    <dgm:cxn modelId="{8671253E-F104-4E77-8918-A28398F28B79}" type="presParOf" srcId="{152EA32E-18EA-4BB1-9099-1539D217D32F}" destId="{5D8545DF-7CD2-4257-9FB8-35D11A2F0D6A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CA7B40-9EB7-4C77-8556-119F053A3BC1}" type="doc">
      <dgm:prSet loTypeId="urn:microsoft.com/office/officeart/2005/8/layout/process2" loCatId="process" qsTypeId="urn:microsoft.com/office/officeart/2005/8/quickstyle/simple2#1" qsCatId="simple" csTypeId="urn:microsoft.com/office/officeart/2005/8/colors/accent1_1#1" csCatId="accent1" phldr="0"/>
      <dgm:spPr/>
    </dgm:pt>
    <dgm:pt modelId="{7166A9DB-20D7-41DA-B6C7-4E91D46FE0EA}">
      <dgm:prSet phldrT="[Текст]" phldr="0" custT="1"/>
      <dgm:spPr/>
      <dgm:t>
        <a:bodyPr vert="horz" wrap="square"/>
        <a:lstStyle/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1924–1925 национальные государства в составе СССР</a:t>
          </a:r>
          <a:endParaRPr lang="ru-RU" altLang="en-US" sz="1800" dirty="0" smtClean="0">
            <a:latin typeface="Arial Narrow" panose="020B0606020202030204" pitchFamily="34" charset="0"/>
            <a:sym typeface="+mn-ea"/>
          </a:endParaRPr>
        </a:p>
      </dgm:t>
    </dgm:pt>
    <dgm:pt modelId="{408890A2-EC03-4CB7-8006-30F7A6F0770D}" type="parTrans" cxnId="{87CC1C97-785E-41F8-9C28-C0C4C1590C33}">
      <dgm:prSet/>
      <dgm:spPr/>
      <dgm:t>
        <a:bodyPr/>
        <a:lstStyle/>
        <a:p>
          <a:endParaRPr lang="ru-RU"/>
        </a:p>
      </dgm:t>
    </dgm:pt>
    <dgm:pt modelId="{581D0B67-AC66-4DBF-B99A-8C26BE060068}" type="sibTrans" cxnId="{87CC1C97-785E-41F8-9C28-C0C4C1590C33}">
      <dgm:prSet/>
      <dgm:spPr/>
      <dgm:t>
        <a:bodyPr/>
        <a:lstStyle/>
        <a:p>
          <a:endParaRPr lang="zh-CN" altLang="en-US"/>
        </a:p>
      </dgm:t>
    </dgm:pt>
    <dgm:pt modelId="{6185F46A-CE7B-4D19-AD38-021F06F11723}">
      <dgm:prSet phldrT="[Текст]" phldr="0" custT="1"/>
      <dgm:spPr/>
      <dgm:t>
        <a:bodyPr vert="horz" wrap="square" anchor="b" anchorCtr="0"/>
        <a:lstStyle/>
        <a:p>
          <a:pPr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Узбекская ССР</a:t>
          </a:r>
          <a:endParaRPr lang="ru-RU" sz="1800" b="0" i="0" dirty="0" smtClean="0">
            <a:latin typeface="Arial Narrow" panose="020B0606020202030204" pitchFamily="34" charset="0"/>
          </a:endParaRPr>
        </a:p>
        <a:p>
          <a:pPr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Туркменская ССР </a:t>
          </a:r>
          <a:endParaRPr lang="ru-RU" sz="1800" b="0" i="0" dirty="0" smtClean="0">
            <a:latin typeface="Arial Narrow" panose="020B0606020202030204" pitchFamily="34" charset="0"/>
          </a:endParaRPr>
        </a:p>
        <a:p>
          <a:pPr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Таджикская ССР </a:t>
          </a:r>
        </a:p>
        <a:p>
          <a:pPr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Киргизская АО </a:t>
          </a:r>
        </a:p>
        <a:p>
          <a:pPr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Каракалпакская АО</a:t>
          </a:r>
          <a:endParaRPr lang="ru-RU" altLang="en-US" sz="1800" dirty="0" smtClean="0">
            <a:latin typeface="Arial Narrow" panose="020B0606020202030204" pitchFamily="34" charset="0"/>
            <a:sym typeface="+mn-ea"/>
          </a:endParaRPr>
        </a:p>
      </dgm:t>
    </dgm:pt>
    <dgm:pt modelId="{ED707A62-C95F-489D-A288-204A854541E1}" type="parTrans" cxnId="{7EB4D2A2-63A6-4271-AB21-02821FE003D9}">
      <dgm:prSet/>
      <dgm:spPr/>
      <dgm:t>
        <a:bodyPr/>
        <a:lstStyle/>
        <a:p>
          <a:endParaRPr lang="ru-RU"/>
        </a:p>
      </dgm:t>
    </dgm:pt>
    <dgm:pt modelId="{209F9C23-F1DF-401B-A4AD-306C9EB4247C}" type="sibTrans" cxnId="{7EB4D2A2-63A6-4271-AB21-02821FE003D9}">
      <dgm:prSet/>
      <dgm:spPr/>
      <dgm:t>
        <a:bodyPr/>
        <a:lstStyle/>
        <a:p>
          <a:endParaRPr lang="zh-CN" altLang="en-US"/>
        </a:p>
      </dgm:t>
    </dgm:pt>
    <dgm:pt modelId="{9D4F7890-BC71-471E-AB1B-9F598D752858}">
      <dgm:prSet phldrT="[Текст]" phldr="0" custT="1"/>
      <dgm:spPr/>
      <dgm:t>
        <a:bodyPr vert="horz" wrap="square"/>
        <a:lstStyle/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Те</a:t>
          </a:r>
          <a:r>
            <a:rPr lang="ru-RU" sz="18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рритория </a:t>
          </a: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</a:t>
          </a:r>
          <a:r>
            <a:rPr lang="ru-RU" sz="1800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зАССР</a:t>
          </a: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у</a:t>
          </a:r>
          <a:r>
            <a:rPr lang="ru-RU" sz="18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величено</a:t>
          </a:r>
          <a:endParaRPr lang="ru-RU" sz="1800" b="0" i="0" dirty="0" smtClean="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н</a:t>
          </a:r>
          <a:r>
            <a:rPr lang="ru-RU" sz="18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 700 тыс. кв. км.</a:t>
          </a:r>
        </a:p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</a:t>
          </a:r>
          <a:r>
            <a:rPr lang="ru-RU" sz="18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аселение </a:t>
          </a: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</a:t>
          </a:r>
          <a:r>
            <a:rPr lang="ru-RU" sz="1800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зАССР -  </a:t>
          </a:r>
          <a:r>
            <a:rPr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5</a:t>
          </a:r>
          <a:r>
            <a:rPr lang="ru-RU" sz="18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230 тыс. человек</a:t>
          </a:r>
        </a:p>
      </dgm:t>
    </dgm:pt>
    <dgm:pt modelId="{8A81A9A1-3D17-4B5E-823A-F4C61634A717}" type="parTrans" cxnId="{35DA59C9-AEF3-42A4-9F96-EAB3BBFAF615}">
      <dgm:prSet/>
      <dgm:spPr/>
      <dgm:t>
        <a:bodyPr/>
        <a:lstStyle/>
        <a:p>
          <a:endParaRPr lang="ru-RU"/>
        </a:p>
      </dgm:t>
    </dgm:pt>
    <dgm:pt modelId="{A02D4AB0-BE01-45C2-BD3E-6766ADB3B021}" type="sibTrans" cxnId="{35DA59C9-AEF3-42A4-9F96-EAB3BBFAF615}">
      <dgm:prSet/>
      <dgm:spPr/>
      <dgm:t>
        <a:bodyPr/>
        <a:lstStyle/>
        <a:p>
          <a:endParaRPr lang="ru-RU"/>
        </a:p>
      </dgm:t>
    </dgm:pt>
    <dgm:pt modelId="{7E3F7EC5-1729-4088-BB09-36E02E33A0BF}" type="pres">
      <dgm:prSet presAssocID="{A4CA7B40-9EB7-4C77-8556-119F053A3BC1}" presName="linearFlow" presStyleCnt="0">
        <dgm:presLayoutVars>
          <dgm:resizeHandles val="exact"/>
        </dgm:presLayoutVars>
      </dgm:prSet>
      <dgm:spPr/>
    </dgm:pt>
    <dgm:pt modelId="{E17E57AF-0587-449A-A755-B1B96DEF2BD2}" type="pres">
      <dgm:prSet presAssocID="{7166A9DB-20D7-41DA-B6C7-4E91D46FE0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77A19-6F59-488F-BD44-5E3FBE8E3386}" type="pres">
      <dgm:prSet presAssocID="{581D0B67-AC66-4DBF-B99A-8C26BE06006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A9844B-FD2C-4DAF-BE12-A8E3C3B7E384}" type="pres">
      <dgm:prSet presAssocID="{581D0B67-AC66-4DBF-B99A-8C26BE06006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53C71C7-5E8B-4565-86BF-B755B524B25E}" type="pres">
      <dgm:prSet presAssocID="{6185F46A-CE7B-4D19-AD38-021F06F117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CC167-6368-4F79-84C6-65D90B9BC4A6}" type="pres">
      <dgm:prSet presAssocID="{209F9C23-F1DF-401B-A4AD-306C9EB4247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AF533A8-48F1-4B19-9CD9-5A2DB7199B85}" type="pres">
      <dgm:prSet presAssocID="{209F9C23-F1DF-401B-A4AD-306C9EB4247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3DEFB83-998E-4F52-9267-01422D869D93}" type="pres">
      <dgm:prSet presAssocID="{9D4F7890-BC71-471E-AB1B-9F598D7528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1A4BB6-A767-4A29-B472-6E5599835A40}" type="presOf" srcId="{7166A9DB-20D7-41DA-B6C7-4E91D46FE0EA}" destId="{E17E57AF-0587-449A-A755-B1B96DEF2BD2}" srcOrd="0" destOrd="0" presId="urn:microsoft.com/office/officeart/2005/8/layout/process2"/>
    <dgm:cxn modelId="{35DA59C9-AEF3-42A4-9F96-EAB3BBFAF615}" srcId="{A4CA7B40-9EB7-4C77-8556-119F053A3BC1}" destId="{9D4F7890-BC71-471E-AB1B-9F598D752858}" srcOrd="2" destOrd="0" parTransId="{8A81A9A1-3D17-4B5E-823A-F4C61634A717}" sibTransId="{A02D4AB0-BE01-45C2-BD3E-6766ADB3B021}"/>
    <dgm:cxn modelId="{4A8C8D15-1921-40A3-B86A-783DD593B9B1}" type="presOf" srcId="{581D0B67-AC66-4DBF-B99A-8C26BE060068}" destId="{11477A19-6F59-488F-BD44-5E3FBE8E3386}" srcOrd="0" destOrd="0" presId="urn:microsoft.com/office/officeart/2005/8/layout/process2"/>
    <dgm:cxn modelId="{D2A16C98-59F7-46CB-8E3E-6418133C4B8D}" type="presOf" srcId="{209F9C23-F1DF-401B-A4AD-306C9EB4247C}" destId="{06ECC167-6368-4F79-84C6-65D90B9BC4A6}" srcOrd="0" destOrd="0" presId="urn:microsoft.com/office/officeart/2005/8/layout/process2"/>
    <dgm:cxn modelId="{87CC1C97-785E-41F8-9C28-C0C4C1590C33}" srcId="{A4CA7B40-9EB7-4C77-8556-119F053A3BC1}" destId="{7166A9DB-20D7-41DA-B6C7-4E91D46FE0EA}" srcOrd="0" destOrd="0" parTransId="{408890A2-EC03-4CB7-8006-30F7A6F0770D}" sibTransId="{581D0B67-AC66-4DBF-B99A-8C26BE060068}"/>
    <dgm:cxn modelId="{7EB4D2A2-63A6-4271-AB21-02821FE003D9}" srcId="{A4CA7B40-9EB7-4C77-8556-119F053A3BC1}" destId="{6185F46A-CE7B-4D19-AD38-021F06F11723}" srcOrd="1" destOrd="0" parTransId="{ED707A62-C95F-489D-A288-204A854541E1}" sibTransId="{209F9C23-F1DF-401B-A4AD-306C9EB4247C}"/>
    <dgm:cxn modelId="{2F0CF9A3-25D5-4A74-8AA5-CF87A3A226D7}" type="presOf" srcId="{581D0B67-AC66-4DBF-B99A-8C26BE060068}" destId="{1FA9844B-FD2C-4DAF-BE12-A8E3C3B7E384}" srcOrd="1" destOrd="0" presId="urn:microsoft.com/office/officeart/2005/8/layout/process2"/>
    <dgm:cxn modelId="{1C9EB53F-BE88-428C-BB1B-0B063192846E}" type="presOf" srcId="{9D4F7890-BC71-471E-AB1B-9F598D752858}" destId="{93DEFB83-998E-4F52-9267-01422D869D93}" srcOrd="0" destOrd="0" presId="urn:microsoft.com/office/officeart/2005/8/layout/process2"/>
    <dgm:cxn modelId="{958972F9-D8F2-4853-9EC3-C0B006C6B070}" type="presOf" srcId="{A4CA7B40-9EB7-4C77-8556-119F053A3BC1}" destId="{7E3F7EC5-1729-4088-BB09-36E02E33A0BF}" srcOrd="0" destOrd="0" presId="urn:microsoft.com/office/officeart/2005/8/layout/process2"/>
    <dgm:cxn modelId="{3421D00A-A331-4419-AE01-0733D181FC5A}" type="presOf" srcId="{209F9C23-F1DF-401B-A4AD-306C9EB4247C}" destId="{1AF533A8-48F1-4B19-9CD9-5A2DB7199B85}" srcOrd="1" destOrd="0" presId="urn:microsoft.com/office/officeart/2005/8/layout/process2"/>
    <dgm:cxn modelId="{D2B37E0F-4877-4F0C-A964-AA9AC3DF5AE3}" type="presOf" srcId="{6185F46A-CE7B-4D19-AD38-021F06F11723}" destId="{353C71C7-5E8B-4565-86BF-B755B524B25E}" srcOrd="0" destOrd="0" presId="urn:microsoft.com/office/officeart/2005/8/layout/process2"/>
    <dgm:cxn modelId="{9DE1D069-8F6C-4961-926B-1FE1F4EDDFF9}" type="presParOf" srcId="{7E3F7EC5-1729-4088-BB09-36E02E33A0BF}" destId="{E17E57AF-0587-449A-A755-B1B96DEF2BD2}" srcOrd="0" destOrd="0" presId="urn:microsoft.com/office/officeart/2005/8/layout/process2"/>
    <dgm:cxn modelId="{1229516D-31C9-4BAF-A1FC-D607EC658620}" type="presParOf" srcId="{7E3F7EC5-1729-4088-BB09-36E02E33A0BF}" destId="{11477A19-6F59-488F-BD44-5E3FBE8E3386}" srcOrd="1" destOrd="0" presId="urn:microsoft.com/office/officeart/2005/8/layout/process2"/>
    <dgm:cxn modelId="{68A6565D-E40E-4820-89F8-D81B75D42D67}" type="presParOf" srcId="{11477A19-6F59-488F-BD44-5E3FBE8E3386}" destId="{1FA9844B-FD2C-4DAF-BE12-A8E3C3B7E384}" srcOrd="0" destOrd="0" presId="urn:microsoft.com/office/officeart/2005/8/layout/process2"/>
    <dgm:cxn modelId="{DFC6321A-4BF5-4B77-8DDF-F875D7C15DF7}" type="presParOf" srcId="{7E3F7EC5-1729-4088-BB09-36E02E33A0BF}" destId="{353C71C7-5E8B-4565-86BF-B755B524B25E}" srcOrd="2" destOrd="0" presId="urn:microsoft.com/office/officeart/2005/8/layout/process2"/>
    <dgm:cxn modelId="{71192330-CC22-4190-B53D-9BE255545261}" type="presParOf" srcId="{7E3F7EC5-1729-4088-BB09-36E02E33A0BF}" destId="{06ECC167-6368-4F79-84C6-65D90B9BC4A6}" srcOrd="3" destOrd="0" presId="urn:microsoft.com/office/officeart/2005/8/layout/process2"/>
    <dgm:cxn modelId="{5DF5B014-ABAB-4FF1-A8FD-C4503378E933}" type="presParOf" srcId="{06ECC167-6368-4F79-84C6-65D90B9BC4A6}" destId="{1AF533A8-48F1-4B19-9CD9-5A2DB7199B85}" srcOrd="0" destOrd="0" presId="urn:microsoft.com/office/officeart/2005/8/layout/process2"/>
    <dgm:cxn modelId="{163225FD-0274-4BA0-A33C-5AA4631C3528}" type="presParOf" srcId="{7E3F7EC5-1729-4088-BB09-36E02E33A0BF}" destId="{93DEFB83-998E-4F52-9267-01422D869D9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3C3E6-C6B1-4CBC-8AD8-F5EBF9EA4077}" type="doc">
      <dgm:prSet loTypeId="urn:microsoft.com/office/officeart/2005/8/layout/arrow3#1" loCatId="relationship" qsTypeId="urn:microsoft.com/office/officeart/2005/8/quickstyle/simple1#1" qsCatId="simple" csTypeId="urn:microsoft.com/office/officeart/2005/8/colors/accent1_5#1" csCatId="accent1" phldr="1"/>
      <dgm:spPr/>
      <dgm:t>
        <a:bodyPr/>
        <a:lstStyle/>
        <a:p>
          <a:endParaRPr lang="ru-RU"/>
        </a:p>
      </dgm:t>
    </dgm:pt>
    <dgm:pt modelId="{C50A382B-172C-494A-AB16-F6C48D473A7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b="1" dirty="0" smtClean="0">
              <a:latin typeface="Arial Narrow" panose="020B0606020202030204" pitchFamily="34" charset="0"/>
            </a:rPr>
            <a:t>• Тургайская область</a:t>
          </a:r>
          <a:r>
            <a:rPr lang="ru-RU" sz="1800" dirty="0" smtClean="0">
              <a:latin typeface="Arial Narrow" panose="020B0606020202030204" pitchFamily="34" charset="0"/>
            </a:rPr>
            <a:t>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>
              <a:latin typeface="Arial Narrow" panose="020B0606020202030204" pitchFamily="34" charset="0"/>
            </a:rPr>
            <a:t>• Уральская область</a:t>
          </a:r>
          <a:r>
            <a:rPr lang="ru-RU" sz="1800" dirty="0" smtClean="0">
              <a:latin typeface="Arial Narrow" panose="020B0606020202030204" pitchFamily="34" charset="0"/>
            </a:rPr>
            <a:t>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>
              <a:latin typeface="Arial Narrow" panose="020B0606020202030204" pitchFamily="34" charset="0"/>
            </a:rPr>
            <a:t>• Семипалатинская область</a:t>
          </a:r>
          <a:r>
            <a:rPr lang="ru-RU" sz="1800" dirty="0" smtClean="0">
              <a:latin typeface="Arial Narrow" panose="020B0606020202030204" pitchFamily="34" charset="0"/>
            </a:rPr>
            <a:t>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>
              <a:latin typeface="Arial Narrow" panose="020B0606020202030204" pitchFamily="34" charset="0"/>
            </a:rPr>
            <a:t>• Частично </a:t>
          </a:r>
          <a:r>
            <a:rPr lang="ru-RU" sz="1800" b="1" dirty="0" err="1" smtClean="0">
              <a:latin typeface="Arial Narrow" panose="020B0606020202030204" pitchFamily="34" charset="0"/>
            </a:rPr>
            <a:t>Семиреченская</a:t>
          </a:r>
          <a:r>
            <a:rPr lang="ru-RU" sz="1800" b="1" dirty="0" smtClean="0">
              <a:latin typeface="Arial Narrow" panose="020B0606020202030204" pitchFamily="34" charset="0"/>
            </a:rPr>
            <a:t> область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i="1" dirty="0" smtClean="0">
              <a:latin typeface="Arial Narrow" panose="020B0606020202030204" pitchFamily="34" charset="0"/>
            </a:rPr>
            <a:t>в районах расположения Уральского,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i="1" dirty="0" smtClean="0">
              <a:latin typeface="Arial Narrow" panose="020B0606020202030204" pitchFamily="34" charset="0"/>
            </a:rPr>
            <a:t>Сибирского и </a:t>
          </a:r>
          <a:r>
            <a:rPr lang="ru-RU" sz="1800" i="1" dirty="0" err="1" smtClean="0">
              <a:latin typeface="Arial Narrow" panose="020B0606020202030204" pitchFamily="34" charset="0"/>
            </a:rPr>
            <a:t>Семиреченского</a:t>
          </a:r>
          <a:r>
            <a:rPr lang="ru-RU" sz="1800" i="1" dirty="0" smtClean="0">
              <a:latin typeface="Arial Narrow" panose="020B0606020202030204" pitchFamily="34" charset="0"/>
            </a:rPr>
            <a:t> казачества</a:t>
          </a:r>
          <a:endParaRPr lang="ru-RU" sz="1800" i="1" dirty="0">
            <a:latin typeface="Arial Narrow" panose="020B0606020202030204" pitchFamily="34" charset="0"/>
          </a:endParaRPr>
        </a:p>
      </dgm:t>
    </dgm:pt>
    <dgm:pt modelId="{0034D7D0-2228-4B4B-BAEA-DAF17884AB30}" type="parTrans" cxnId="{527FEB85-E069-43E5-982D-15809B7A814A}">
      <dgm:prSet/>
      <dgm:spPr/>
      <dgm:t>
        <a:bodyPr/>
        <a:lstStyle/>
        <a:p>
          <a:endParaRPr lang="ru-RU"/>
        </a:p>
      </dgm:t>
    </dgm:pt>
    <dgm:pt modelId="{C5FB57F8-991C-4B34-9052-0FEEBA8A9710}" type="sibTrans" cxnId="{527FEB85-E069-43E5-982D-15809B7A814A}">
      <dgm:prSet/>
      <dgm:spPr/>
      <dgm:t>
        <a:bodyPr/>
        <a:lstStyle/>
        <a:p>
          <a:endParaRPr lang="ru-RU"/>
        </a:p>
      </dgm:t>
    </dgm:pt>
    <dgm:pt modelId="{F7649E54-CDB2-4F2C-8675-28B279313EA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• Сырдарьинская область</a:t>
          </a:r>
          <a:endParaRPr lang="ru-RU" sz="1800" dirty="0" smtClean="0">
            <a:latin typeface="Arial Narrow" panose="020B060602020203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err="1" smtClean="0">
              <a:latin typeface="Arial Narrow" panose="020B0606020202030204" pitchFamily="34" charset="0"/>
            </a:rPr>
            <a:t>Перовск</a:t>
          </a:r>
          <a:r>
            <a:rPr lang="ru-RU" sz="1800" dirty="0" smtClean="0">
              <a:latin typeface="Arial Narrow" panose="020B0606020202030204" pitchFamily="34" charset="0"/>
            </a:rPr>
            <a:t>, </a:t>
          </a:r>
          <a:r>
            <a:rPr lang="ru-RU" sz="1800" dirty="0" err="1" smtClean="0">
              <a:latin typeface="Arial Narrow" panose="020B0606020202030204" pitchFamily="34" charset="0"/>
            </a:rPr>
            <a:t>Аулие-Ата</a:t>
          </a:r>
          <a:r>
            <a:rPr lang="ru-RU" sz="1800" dirty="0" smtClean="0">
              <a:latin typeface="Arial Narrow" panose="020B0606020202030204" pitchFamily="34" charset="0"/>
            </a:rPr>
            <a:t>, Черняев, Туркестан, </a:t>
          </a:r>
          <a:r>
            <a:rPr lang="ru-RU" sz="1800" dirty="0" err="1" smtClean="0">
              <a:latin typeface="Arial Narrow" panose="020B0606020202030204" pitchFamily="34" charset="0"/>
            </a:rPr>
            <a:t>Казалинск</a:t>
          </a:r>
          <a:endParaRPr lang="ru-RU" sz="1800" dirty="0" smtClean="0">
            <a:latin typeface="Arial Narrow" panose="020B060602020203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• </a:t>
          </a:r>
          <a:r>
            <a:rPr lang="ru-RU" sz="1800" b="1" dirty="0" err="1" smtClean="0">
              <a:latin typeface="Arial Narrow" panose="020B0606020202030204" pitchFamily="34" charset="0"/>
            </a:rPr>
            <a:t>Акмолинская</a:t>
          </a:r>
          <a:r>
            <a:rPr lang="ru-RU" sz="1800" b="1" dirty="0" smtClean="0">
              <a:latin typeface="Arial Narrow" panose="020B0606020202030204" pitchFamily="34" charset="0"/>
            </a:rPr>
            <a:t> область</a:t>
          </a:r>
          <a:endParaRPr lang="ru-RU" sz="1800" dirty="0" smtClean="0">
            <a:latin typeface="Arial Narrow" panose="020B060602020203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Петропавловск, </a:t>
          </a:r>
          <a:r>
            <a:rPr lang="ru-RU" sz="1800" dirty="0" err="1" smtClean="0">
              <a:latin typeface="Arial Narrow" panose="020B0606020202030204" pitchFamily="34" charset="0"/>
            </a:rPr>
            <a:t>Акмолинск</a:t>
          </a:r>
          <a:r>
            <a:rPr lang="ru-RU" sz="1800" dirty="0" smtClean="0">
              <a:latin typeface="Arial Narrow" panose="020B0606020202030204" pitchFamily="34" charset="0"/>
            </a:rPr>
            <a:t>, Кокчетав, Атбасар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i="1" dirty="0" smtClean="0">
              <a:latin typeface="Arial Narrow" panose="020B0606020202030204" pitchFamily="34" charset="0"/>
            </a:rPr>
            <a:t>близость промышленных центров</a:t>
          </a:r>
          <a:endParaRPr lang="ru-RU" sz="1800" i="1" dirty="0">
            <a:latin typeface="Arial Narrow" panose="020B0606020202030204" pitchFamily="34" charset="0"/>
          </a:endParaRPr>
        </a:p>
      </dgm:t>
    </dgm:pt>
    <dgm:pt modelId="{5C7B2C5A-0A14-4A63-B663-64174FDC2C30}" type="parTrans" cxnId="{C9776A28-CC97-4CB2-8342-49C130DC1F5C}">
      <dgm:prSet/>
      <dgm:spPr/>
      <dgm:t>
        <a:bodyPr/>
        <a:lstStyle/>
        <a:p>
          <a:endParaRPr lang="ru-RU"/>
        </a:p>
      </dgm:t>
    </dgm:pt>
    <dgm:pt modelId="{FED422BC-B75D-4DEA-884C-1650C9110DDA}" type="sibTrans" cxnId="{C9776A28-CC97-4CB2-8342-49C130DC1F5C}">
      <dgm:prSet/>
      <dgm:spPr/>
      <dgm:t>
        <a:bodyPr/>
        <a:lstStyle/>
        <a:p>
          <a:endParaRPr lang="ru-RU"/>
        </a:p>
      </dgm:t>
    </dgm:pt>
    <dgm:pt modelId="{065F5180-9AE3-4E7C-AF55-EBCBB13E0245}" type="pres">
      <dgm:prSet presAssocID="{4F83C3E6-C6B1-4CBC-8AD8-F5EBF9EA407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D588A-B75F-4554-B443-79078CD3D2C6}" type="pres">
      <dgm:prSet presAssocID="{4F83C3E6-C6B1-4CBC-8AD8-F5EBF9EA4077}" presName="divider" presStyleLbl="fgShp" presStyleIdx="0" presStyleCnt="1"/>
      <dgm:spPr/>
      <dgm:t>
        <a:bodyPr/>
        <a:lstStyle/>
        <a:p>
          <a:endParaRPr lang="ru-RU"/>
        </a:p>
      </dgm:t>
    </dgm:pt>
    <dgm:pt modelId="{818616C3-316A-4ABD-A577-88B3C1C80F49}" type="pres">
      <dgm:prSet presAssocID="{C50A382B-172C-494A-AB16-F6C48D473A75}" presName="downArrow" presStyleLbl="node1" presStyleIdx="0" presStyleCnt="2" custScaleX="50488"/>
      <dgm:spPr/>
      <dgm:t>
        <a:bodyPr/>
        <a:lstStyle/>
        <a:p>
          <a:endParaRPr lang="ru-RU"/>
        </a:p>
      </dgm:t>
    </dgm:pt>
    <dgm:pt modelId="{A3D7E5D9-3875-47AC-ABF8-95BF6BE003DC}" type="pres">
      <dgm:prSet presAssocID="{C50A382B-172C-494A-AB16-F6C48D473A75}" presName="downArrowText" presStyleLbl="revTx" presStyleIdx="0" presStyleCnt="2" custScaleX="172178" custScaleY="122252" custLinFactNeighborX="-1832" custLinFactNeighborY="6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CFC86-A397-4EA3-A38F-1C6164F2987D}" type="pres">
      <dgm:prSet presAssocID="{F7649E54-CDB2-4F2C-8675-28B279313EA4}" presName="upArrow" presStyleLbl="node1" presStyleIdx="1" presStyleCnt="2" custScaleX="50897" custLinFactNeighborY="1682"/>
      <dgm:spPr/>
      <dgm:t>
        <a:bodyPr/>
        <a:lstStyle/>
        <a:p>
          <a:endParaRPr lang="ru-RU"/>
        </a:p>
      </dgm:t>
    </dgm:pt>
    <dgm:pt modelId="{289F9AEC-AE89-430D-B329-F45BA86C2D3F}" type="pres">
      <dgm:prSet presAssocID="{F7649E54-CDB2-4F2C-8675-28B279313EA4}" presName="upArrowText" presStyleLbl="revTx" presStyleIdx="1" presStyleCnt="2" custScaleX="201304" custLinFactNeighborX="-3692" custLinFactNeighborY="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76A28-CC97-4CB2-8342-49C130DC1F5C}" srcId="{4F83C3E6-C6B1-4CBC-8AD8-F5EBF9EA4077}" destId="{F7649E54-CDB2-4F2C-8675-28B279313EA4}" srcOrd="1" destOrd="0" parTransId="{5C7B2C5A-0A14-4A63-B663-64174FDC2C30}" sibTransId="{FED422BC-B75D-4DEA-884C-1650C9110DDA}"/>
    <dgm:cxn modelId="{C7C06459-8B22-4DFF-A945-7DE4D5F73A40}" type="presOf" srcId="{F7649E54-CDB2-4F2C-8675-28B279313EA4}" destId="{289F9AEC-AE89-430D-B329-F45BA86C2D3F}" srcOrd="0" destOrd="0" presId="urn:microsoft.com/office/officeart/2005/8/layout/arrow3#1"/>
    <dgm:cxn modelId="{527FEB85-E069-43E5-982D-15809B7A814A}" srcId="{4F83C3E6-C6B1-4CBC-8AD8-F5EBF9EA4077}" destId="{C50A382B-172C-494A-AB16-F6C48D473A75}" srcOrd="0" destOrd="0" parTransId="{0034D7D0-2228-4B4B-BAEA-DAF17884AB30}" sibTransId="{C5FB57F8-991C-4B34-9052-0FEEBA8A9710}"/>
    <dgm:cxn modelId="{0951DD05-69D7-4310-B1CE-83B381599B01}" type="presOf" srcId="{C50A382B-172C-494A-AB16-F6C48D473A75}" destId="{A3D7E5D9-3875-47AC-ABF8-95BF6BE003DC}" srcOrd="0" destOrd="0" presId="urn:microsoft.com/office/officeart/2005/8/layout/arrow3#1"/>
    <dgm:cxn modelId="{ED9CFF1A-150F-460B-BADF-0ED7F00F2BCA}" type="presOf" srcId="{4F83C3E6-C6B1-4CBC-8AD8-F5EBF9EA4077}" destId="{065F5180-9AE3-4E7C-AF55-EBCBB13E0245}" srcOrd="0" destOrd="0" presId="urn:microsoft.com/office/officeart/2005/8/layout/arrow3#1"/>
    <dgm:cxn modelId="{444D9808-088F-4279-8D24-D32AD5F47E46}" type="presParOf" srcId="{065F5180-9AE3-4E7C-AF55-EBCBB13E0245}" destId="{0A1D588A-B75F-4554-B443-79078CD3D2C6}" srcOrd="0" destOrd="0" presId="urn:microsoft.com/office/officeart/2005/8/layout/arrow3#1"/>
    <dgm:cxn modelId="{B96610F9-6D8F-4628-8E09-2B45D084356D}" type="presParOf" srcId="{065F5180-9AE3-4E7C-AF55-EBCBB13E0245}" destId="{818616C3-316A-4ABD-A577-88B3C1C80F49}" srcOrd="1" destOrd="0" presId="urn:microsoft.com/office/officeart/2005/8/layout/arrow3#1"/>
    <dgm:cxn modelId="{170FD073-7C1F-4462-AF36-10530755468E}" type="presParOf" srcId="{065F5180-9AE3-4E7C-AF55-EBCBB13E0245}" destId="{A3D7E5D9-3875-47AC-ABF8-95BF6BE003DC}" srcOrd="2" destOrd="0" presId="urn:microsoft.com/office/officeart/2005/8/layout/arrow3#1"/>
    <dgm:cxn modelId="{4138856D-CDA3-4B8C-95E7-B88BB9E1015C}" type="presParOf" srcId="{065F5180-9AE3-4E7C-AF55-EBCBB13E0245}" destId="{6ACCFC86-A397-4EA3-A38F-1C6164F2987D}" srcOrd="3" destOrd="0" presId="urn:microsoft.com/office/officeart/2005/8/layout/arrow3#1"/>
    <dgm:cxn modelId="{57E54832-3354-4D2A-A6AE-E4468717A0EA}" type="presParOf" srcId="{065F5180-9AE3-4E7C-AF55-EBCBB13E0245}" destId="{289F9AEC-AE89-430D-B329-F45BA86C2D3F}" srcOrd="4" destOrd="0" presId="urn:microsoft.com/office/officeart/2005/8/layout/arrow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4EDB2-4421-40B9-9080-5884E8A45643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317D1BF7-309E-4C97-8B89-F8B38446395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smtClean="0">
              <a:solidFill>
                <a:schemeClr val="tx1"/>
              </a:solidFill>
              <a:latin typeface="Arial Narrow" panose="020B0606020202030204" pitchFamily="34" charset="0"/>
            </a:rPr>
            <a:t>Военные действия «белых»</a:t>
          </a:r>
          <a:endParaRPr lang="ru-RU" sz="18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EECB0B6-3C44-4CBC-BF7F-6589FE37F4BD}" type="parTrans" cxnId="{A2DF09B5-D527-4C2F-A337-04E744B7E1A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5EBFCF4-8799-4AF1-830A-1BCDD49E2110}" type="sibTrans" cxnId="{A2DF09B5-D527-4C2F-A337-04E744B7E1A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15D4649-1BB4-4358-AF19-8E2FDE8CC0F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захватили Петропавловск, Кокчетав,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Омск, Павлодар, Семипалатинск, Кустанай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F6DCE6F-7A34-4A26-89D3-904BD9428B5C}" type="parTrans" cxnId="{9D80C4E8-D870-4260-A597-F9C156E8D8E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4B8F499-C97C-4645-9414-0E7F0A5CFC50}" type="sibTrans" cxnId="{9D80C4E8-D870-4260-A597-F9C156E8D8E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F664AF6-995D-4A60-A6B7-472CFF3A54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Иностранные интервенты помогли </a:t>
          </a:r>
          <a:r>
            <a:rPr lang="ru-RU" sz="1800" b="0" i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контрреволюци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0591797-A824-4333-A775-ADA4F17248EC}" type="parTrans" cxnId="{DCB4EF57-661E-44D0-A37D-46CCCB91F3B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5B3F78D-8389-444E-AF42-E44B4A6B4ED4}" type="sibTrans" cxnId="{DCB4EF57-661E-44D0-A37D-46CCCB91F3B7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6276B85-9C35-4F2D-99F8-7B261FEBA2DB}" type="pres">
      <dgm:prSet presAssocID="{33E4EDB2-4421-40B9-9080-5884E8A45643}" presName="linearFlow" presStyleCnt="0">
        <dgm:presLayoutVars>
          <dgm:resizeHandles val="exact"/>
        </dgm:presLayoutVars>
      </dgm:prSet>
      <dgm:spPr/>
    </dgm:pt>
    <dgm:pt modelId="{428B9773-EC19-49A6-A65B-085ED3DD3E30}" type="pres">
      <dgm:prSet presAssocID="{317D1BF7-309E-4C97-8B89-F8B38446395C}" presName="node" presStyleLbl="node1" presStyleIdx="0" presStyleCnt="3" custScaleY="92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E7B1B-E2C8-490D-A5FE-69DA559E6452}" type="pres">
      <dgm:prSet presAssocID="{75EBFCF4-8799-4AF1-830A-1BCDD49E21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64B900-57B2-4DF6-B460-28F153002A9E}" type="pres">
      <dgm:prSet presAssocID="{75EBFCF4-8799-4AF1-830A-1BCDD49E211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F88E88D-140B-40FB-97D7-3A66D37FF5D0}" type="pres">
      <dgm:prSet presAssocID="{D15D4649-1BB4-4358-AF19-8E2FDE8CC0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38375-64EC-4E83-9CC8-81BF57427D9C}" type="pres">
      <dgm:prSet presAssocID="{84B8F499-C97C-4645-9414-0E7F0A5CFC5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FEA3E00-048B-4451-9BCF-0125FB881BED}" type="pres">
      <dgm:prSet presAssocID="{84B8F499-C97C-4645-9414-0E7F0A5CFC5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5C8BFE8-E2E4-4094-B9A1-21F390996C78}" type="pres">
      <dgm:prSet presAssocID="{2F664AF6-995D-4A60-A6B7-472CFF3A54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E898C-92A2-4A9E-8A08-6E68508E46A5}" type="presOf" srcId="{75EBFCF4-8799-4AF1-830A-1BCDD49E2110}" destId="{5564B900-57B2-4DF6-B460-28F153002A9E}" srcOrd="1" destOrd="0" presId="urn:microsoft.com/office/officeart/2005/8/layout/process2"/>
    <dgm:cxn modelId="{AF6F91B7-5D64-4E89-92BA-1B0296536EEA}" type="presOf" srcId="{75EBFCF4-8799-4AF1-830A-1BCDD49E2110}" destId="{433E7B1B-E2C8-490D-A5FE-69DA559E6452}" srcOrd="0" destOrd="0" presId="urn:microsoft.com/office/officeart/2005/8/layout/process2"/>
    <dgm:cxn modelId="{E591734C-082F-44A9-BC0E-3100D33BDC67}" type="presOf" srcId="{33E4EDB2-4421-40B9-9080-5884E8A45643}" destId="{76276B85-9C35-4F2D-99F8-7B261FEBA2DB}" srcOrd="0" destOrd="0" presId="urn:microsoft.com/office/officeart/2005/8/layout/process2"/>
    <dgm:cxn modelId="{A2DF09B5-D527-4C2F-A337-04E744B7E1A7}" srcId="{33E4EDB2-4421-40B9-9080-5884E8A45643}" destId="{317D1BF7-309E-4C97-8B89-F8B38446395C}" srcOrd="0" destOrd="0" parTransId="{7EECB0B6-3C44-4CBC-BF7F-6589FE37F4BD}" sibTransId="{75EBFCF4-8799-4AF1-830A-1BCDD49E2110}"/>
    <dgm:cxn modelId="{CACAC086-7961-4FC7-A3B5-0F0DB837B1F3}" type="presOf" srcId="{D15D4649-1BB4-4358-AF19-8E2FDE8CC0F1}" destId="{1F88E88D-140B-40FB-97D7-3A66D37FF5D0}" srcOrd="0" destOrd="0" presId="urn:microsoft.com/office/officeart/2005/8/layout/process2"/>
    <dgm:cxn modelId="{511B1C15-82CC-4D21-92F6-C48F01906F4E}" type="presOf" srcId="{84B8F499-C97C-4645-9414-0E7F0A5CFC50}" destId="{CD938375-64EC-4E83-9CC8-81BF57427D9C}" srcOrd="0" destOrd="0" presId="urn:microsoft.com/office/officeart/2005/8/layout/process2"/>
    <dgm:cxn modelId="{AA756E42-3A49-4DCF-A995-DAE83B2A628B}" type="presOf" srcId="{2F664AF6-995D-4A60-A6B7-472CFF3A54B7}" destId="{F5C8BFE8-E2E4-4094-B9A1-21F390996C78}" srcOrd="0" destOrd="0" presId="urn:microsoft.com/office/officeart/2005/8/layout/process2"/>
    <dgm:cxn modelId="{DCB4EF57-661E-44D0-A37D-46CCCB91F3B7}" srcId="{33E4EDB2-4421-40B9-9080-5884E8A45643}" destId="{2F664AF6-995D-4A60-A6B7-472CFF3A54B7}" srcOrd="2" destOrd="0" parTransId="{C0591797-A824-4333-A775-ADA4F17248EC}" sibTransId="{95B3F78D-8389-444E-AF42-E44B4A6B4ED4}"/>
    <dgm:cxn modelId="{976BB3E3-9753-45E3-A6C6-87ABC303A220}" type="presOf" srcId="{84B8F499-C97C-4645-9414-0E7F0A5CFC50}" destId="{7FEA3E00-048B-4451-9BCF-0125FB881BED}" srcOrd="1" destOrd="0" presId="urn:microsoft.com/office/officeart/2005/8/layout/process2"/>
    <dgm:cxn modelId="{82993C47-A9D0-4FF4-8CA6-B4BC6539BB8C}" type="presOf" srcId="{317D1BF7-309E-4C97-8B89-F8B38446395C}" destId="{428B9773-EC19-49A6-A65B-085ED3DD3E30}" srcOrd="0" destOrd="0" presId="urn:microsoft.com/office/officeart/2005/8/layout/process2"/>
    <dgm:cxn modelId="{9D80C4E8-D870-4260-A597-F9C156E8D8EB}" srcId="{33E4EDB2-4421-40B9-9080-5884E8A45643}" destId="{D15D4649-1BB4-4358-AF19-8E2FDE8CC0F1}" srcOrd="1" destOrd="0" parTransId="{4F6DCE6F-7A34-4A26-89D3-904BD9428B5C}" sibTransId="{84B8F499-C97C-4645-9414-0E7F0A5CFC50}"/>
    <dgm:cxn modelId="{96D13741-219C-482A-9B9E-AA4EBF8CF9D8}" type="presParOf" srcId="{76276B85-9C35-4F2D-99F8-7B261FEBA2DB}" destId="{428B9773-EC19-49A6-A65B-085ED3DD3E30}" srcOrd="0" destOrd="0" presId="urn:microsoft.com/office/officeart/2005/8/layout/process2"/>
    <dgm:cxn modelId="{4C04722E-2BF4-4A38-93FC-9A5C2D3E8D6C}" type="presParOf" srcId="{76276B85-9C35-4F2D-99F8-7B261FEBA2DB}" destId="{433E7B1B-E2C8-490D-A5FE-69DA559E6452}" srcOrd="1" destOrd="0" presId="urn:microsoft.com/office/officeart/2005/8/layout/process2"/>
    <dgm:cxn modelId="{B9777C19-1A72-4060-B8ED-72C6B99FD6E0}" type="presParOf" srcId="{433E7B1B-E2C8-490D-A5FE-69DA559E6452}" destId="{5564B900-57B2-4DF6-B460-28F153002A9E}" srcOrd="0" destOrd="0" presId="urn:microsoft.com/office/officeart/2005/8/layout/process2"/>
    <dgm:cxn modelId="{410CCEDE-26DD-4442-BDAE-B0FFB1892932}" type="presParOf" srcId="{76276B85-9C35-4F2D-99F8-7B261FEBA2DB}" destId="{1F88E88D-140B-40FB-97D7-3A66D37FF5D0}" srcOrd="2" destOrd="0" presId="urn:microsoft.com/office/officeart/2005/8/layout/process2"/>
    <dgm:cxn modelId="{553F2667-B31B-444E-BFE4-D3AF593EE265}" type="presParOf" srcId="{76276B85-9C35-4F2D-99F8-7B261FEBA2DB}" destId="{CD938375-64EC-4E83-9CC8-81BF57427D9C}" srcOrd="3" destOrd="0" presId="urn:microsoft.com/office/officeart/2005/8/layout/process2"/>
    <dgm:cxn modelId="{71992694-59BC-4023-9D89-06848EC51F68}" type="presParOf" srcId="{CD938375-64EC-4E83-9CC8-81BF57427D9C}" destId="{7FEA3E00-048B-4451-9BCF-0125FB881BED}" srcOrd="0" destOrd="0" presId="urn:microsoft.com/office/officeart/2005/8/layout/process2"/>
    <dgm:cxn modelId="{D9151C83-464A-4B10-B059-5A71E321EB3E}" type="presParOf" srcId="{76276B85-9C35-4F2D-99F8-7B261FEBA2DB}" destId="{F5C8BFE8-E2E4-4094-B9A1-21F390996C7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4EDB2-4421-40B9-9080-5884E8A45643}" type="doc">
      <dgm:prSet loTypeId="urn:microsoft.com/office/officeart/2005/8/layout/process2" loCatId="process" qsTypeId="urn:microsoft.com/office/officeart/2005/8/quickstyle/simple5" qsCatId="simple" csTypeId="urn:microsoft.com/office/officeart/2005/8/colors/accent1_3" csCatId="accent1" phldr="1"/>
      <dgm:spPr/>
    </dgm:pt>
    <dgm:pt modelId="{317D1BF7-309E-4C97-8B89-F8B38446395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Военные действия «красных»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EECB0B6-3C44-4CBC-BF7F-6589FE37F4BD}" type="parTrans" cxnId="{79AB3791-75A1-4EB7-9162-6DE4BD8E8A3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5EBFCF4-8799-4AF1-830A-1BCDD49E2110}" type="sibTrans" cxnId="{79AB3791-75A1-4EB7-9162-6DE4BD8E8A3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15D4649-1BB4-4358-AF19-8E2FDE8CC0F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Советы формировали «Мусульманские»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воинские части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F6DCE6F-7A34-4A26-89D3-904BD9428B5C}" type="parTrans" cxnId="{4D4498EE-5623-4AC2-AB65-699132B3AB2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4B8F499-C97C-4645-9414-0E7F0A5CFC50}" type="sibTrans" cxnId="{4D4498EE-5623-4AC2-AB65-699132B3AB2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F664AF6-995D-4A60-A6B7-472CFF3A54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Красная Армия освободила Оренбург и Уральск в январе 1919 г.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0591797-A824-4333-A775-ADA4F17248EC}" type="parTrans" cxnId="{CD664876-127B-443E-A95D-AAA7E707177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5B3F78D-8389-444E-AF42-E44B4A6B4ED4}" type="sibTrans" cxnId="{CD664876-127B-443E-A95D-AAA7E707177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6276B85-9C35-4F2D-99F8-7B261FEBA2DB}" type="pres">
      <dgm:prSet presAssocID="{33E4EDB2-4421-40B9-9080-5884E8A45643}" presName="linearFlow" presStyleCnt="0">
        <dgm:presLayoutVars>
          <dgm:resizeHandles val="exact"/>
        </dgm:presLayoutVars>
      </dgm:prSet>
      <dgm:spPr/>
    </dgm:pt>
    <dgm:pt modelId="{428B9773-EC19-49A6-A65B-085ED3DD3E30}" type="pres">
      <dgm:prSet presAssocID="{317D1BF7-309E-4C97-8B89-F8B38446395C}" presName="node" presStyleLbl="node1" presStyleIdx="0" presStyleCnt="3" custScaleX="108080" custScaleY="87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E7B1B-E2C8-490D-A5FE-69DA559E6452}" type="pres">
      <dgm:prSet presAssocID="{75EBFCF4-8799-4AF1-830A-1BCDD49E21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64B900-57B2-4DF6-B460-28F153002A9E}" type="pres">
      <dgm:prSet presAssocID="{75EBFCF4-8799-4AF1-830A-1BCDD49E211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F88E88D-140B-40FB-97D7-3A66D37FF5D0}" type="pres">
      <dgm:prSet presAssocID="{D15D4649-1BB4-4358-AF19-8E2FDE8CC0F1}" presName="node" presStyleLbl="node1" presStyleIdx="1" presStyleCnt="3" custScaleX="107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38375-64EC-4E83-9CC8-81BF57427D9C}" type="pres">
      <dgm:prSet presAssocID="{84B8F499-C97C-4645-9414-0E7F0A5CFC50}" presName="sibTrans" presStyleLbl="sibTrans2D1" presStyleIdx="1" presStyleCnt="2" custLinFactNeighborX="5266"/>
      <dgm:spPr/>
      <dgm:t>
        <a:bodyPr/>
        <a:lstStyle/>
        <a:p>
          <a:endParaRPr lang="ru-RU"/>
        </a:p>
      </dgm:t>
    </dgm:pt>
    <dgm:pt modelId="{7FEA3E00-048B-4451-9BCF-0125FB881BED}" type="pres">
      <dgm:prSet presAssocID="{84B8F499-C97C-4645-9414-0E7F0A5CFC5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5C8BFE8-E2E4-4094-B9A1-21F390996C78}" type="pres">
      <dgm:prSet presAssocID="{2F664AF6-995D-4A60-A6B7-472CFF3A54B7}" presName="node" presStyleLbl="node1" presStyleIdx="2" presStyleCnt="3" custScaleX="105229" custLinFactNeighborX="1" custLinFactNeighborY="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BFA01-245D-42C7-A7FE-CAC18C4186A4}" type="presOf" srcId="{84B8F499-C97C-4645-9414-0E7F0A5CFC50}" destId="{CD938375-64EC-4E83-9CC8-81BF57427D9C}" srcOrd="0" destOrd="0" presId="urn:microsoft.com/office/officeart/2005/8/layout/process2"/>
    <dgm:cxn modelId="{66DBA468-5D74-49E2-9A1A-F793F6C7F855}" type="presOf" srcId="{84B8F499-C97C-4645-9414-0E7F0A5CFC50}" destId="{7FEA3E00-048B-4451-9BCF-0125FB881BED}" srcOrd="1" destOrd="0" presId="urn:microsoft.com/office/officeart/2005/8/layout/process2"/>
    <dgm:cxn modelId="{79AB3791-75A1-4EB7-9162-6DE4BD8E8A33}" srcId="{33E4EDB2-4421-40B9-9080-5884E8A45643}" destId="{317D1BF7-309E-4C97-8B89-F8B38446395C}" srcOrd="0" destOrd="0" parTransId="{7EECB0B6-3C44-4CBC-BF7F-6589FE37F4BD}" sibTransId="{75EBFCF4-8799-4AF1-830A-1BCDD49E2110}"/>
    <dgm:cxn modelId="{4ED76DD4-A978-4EB2-BE72-FBFB32D8503D}" type="presOf" srcId="{2F664AF6-995D-4A60-A6B7-472CFF3A54B7}" destId="{F5C8BFE8-E2E4-4094-B9A1-21F390996C78}" srcOrd="0" destOrd="0" presId="urn:microsoft.com/office/officeart/2005/8/layout/process2"/>
    <dgm:cxn modelId="{EF111763-0C5F-47FB-984D-527385D690BC}" type="presOf" srcId="{75EBFCF4-8799-4AF1-830A-1BCDD49E2110}" destId="{5564B900-57B2-4DF6-B460-28F153002A9E}" srcOrd="1" destOrd="0" presId="urn:microsoft.com/office/officeart/2005/8/layout/process2"/>
    <dgm:cxn modelId="{E4CFAA3E-26BD-4BE1-BE0F-189673940F40}" type="presOf" srcId="{33E4EDB2-4421-40B9-9080-5884E8A45643}" destId="{76276B85-9C35-4F2D-99F8-7B261FEBA2DB}" srcOrd="0" destOrd="0" presId="urn:microsoft.com/office/officeart/2005/8/layout/process2"/>
    <dgm:cxn modelId="{4D4498EE-5623-4AC2-AB65-699132B3AB2E}" srcId="{33E4EDB2-4421-40B9-9080-5884E8A45643}" destId="{D15D4649-1BB4-4358-AF19-8E2FDE8CC0F1}" srcOrd="1" destOrd="0" parTransId="{4F6DCE6F-7A34-4A26-89D3-904BD9428B5C}" sibTransId="{84B8F499-C97C-4645-9414-0E7F0A5CFC50}"/>
    <dgm:cxn modelId="{03382B84-CE5A-4F53-B239-7FD72E34609C}" type="presOf" srcId="{75EBFCF4-8799-4AF1-830A-1BCDD49E2110}" destId="{433E7B1B-E2C8-490D-A5FE-69DA559E6452}" srcOrd="0" destOrd="0" presId="urn:microsoft.com/office/officeart/2005/8/layout/process2"/>
    <dgm:cxn modelId="{CD664876-127B-443E-A95D-AAA7E7071774}" srcId="{33E4EDB2-4421-40B9-9080-5884E8A45643}" destId="{2F664AF6-995D-4A60-A6B7-472CFF3A54B7}" srcOrd="2" destOrd="0" parTransId="{C0591797-A824-4333-A775-ADA4F17248EC}" sibTransId="{95B3F78D-8389-444E-AF42-E44B4A6B4ED4}"/>
    <dgm:cxn modelId="{58AE738F-8540-495F-9F71-55DAD10F12F9}" type="presOf" srcId="{317D1BF7-309E-4C97-8B89-F8B38446395C}" destId="{428B9773-EC19-49A6-A65B-085ED3DD3E30}" srcOrd="0" destOrd="0" presId="urn:microsoft.com/office/officeart/2005/8/layout/process2"/>
    <dgm:cxn modelId="{EABAA74E-1760-4F46-8F28-AFD89B4B3901}" type="presOf" srcId="{D15D4649-1BB4-4358-AF19-8E2FDE8CC0F1}" destId="{1F88E88D-140B-40FB-97D7-3A66D37FF5D0}" srcOrd="0" destOrd="0" presId="urn:microsoft.com/office/officeart/2005/8/layout/process2"/>
    <dgm:cxn modelId="{E9DD36DA-A55A-4697-BC0A-4DB774252924}" type="presParOf" srcId="{76276B85-9C35-4F2D-99F8-7B261FEBA2DB}" destId="{428B9773-EC19-49A6-A65B-085ED3DD3E30}" srcOrd="0" destOrd="0" presId="urn:microsoft.com/office/officeart/2005/8/layout/process2"/>
    <dgm:cxn modelId="{618590AE-5D03-41F8-B4F3-B70326BC6C45}" type="presParOf" srcId="{76276B85-9C35-4F2D-99F8-7B261FEBA2DB}" destId="{433E7B1B-E2C8-490D-A5FE-69DA559E6452}" srcOrd="1" destOrd="0" presId="urn:microsoft.com/office/officeart/2005/8/layout/process2"/>
    <dgm:cxn modelId="{8ADB691E-8BFD-494C-BE56-461765598F04}" type="presParOf" srcId="{433E7B1B-E2C8-490D-A5FE-69DA559E6452}" destId="{5564B900-57B2-4DF6-B460-28F153002A9E}" srcOrd="0" destOrd="0" presId="urn:microsoft.com/office/officeart/2005/8/layout/process2"/>
    <dgm:cxn modelId="{821BDCC1-8B72-474C-A810-34A5F53B2943}" type="presParOf" srcId="{76276B85-9C35-4F2D-99F8-7B261FEBA2DB}" destId="{1F88E88D-140B-40FB-97D7-3A66D37FF5D0}" srcOrd="2" destOrd="0" presId="urn:microsoft.com/office/officeart/2005/8/layout/process2"/>
    <dgm:cxn modelId="{1D6156C7-E9E8-441E-93F8-20EB9A20A928}" type="presParOf" srcId="{76276B85-9C35-4F2D-99F8-7B261FEBA2DB}" destId="{CD938375-64EC-4E83-9CC8-81BF57427D9C}" srcOrd="3" destOrd="0" presId="urn:microsoft.com/office/officeart/2005/8/layout/process2"/>
    <dgm:cxn modelId="{62263CB9-0763-4561-AA4A-A3F51738C13E}" type="presParOf" srcId="{CD938375-64EC-4E83-9CC8-81BF57427D9C}" destId="{7FEA3E00-048B-4451-9BCF-0125FB881BED}" srcOrd="0" destOrd="0" presId="urn:microsoft.com/office/officeart/2005/8/layout/process2"/>
    <dgm:cxn modelId="{A24F9197-F7AE-497F-9B67-2B325A1E03DF}" type="presParOf" srcId="{76276B85-9C35-4F2D-99F8-7B261FEBA2DB}" destId="{F5C8BFE8-E2E4-4094-B9A1-21F390996C7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4EDB2-4421-40B9-9080-5884E8A45643}" type="doc">
      <dgm:prSet loTypeId="urn:microsoft.com/office/officeart/2005/8/layout/process2" loCatId="process" qsTypeId="urn:microsoft.com/office/officeart/2005/8/quickstyle/simple5" qsCatId="simple" csTypeId="urn:microsoft.com/office/officeart/2005/8/colors/accent1_1" csCatId="accent1" phldr="1"/>
      <dgm:spPr/>
    </dgm:pt>
    <dgm:pt modelId="{317D1BF7-309E-4C97-8B89-F8B38446395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Начало гражданской войны</a:t>
          </a:r>
        </a:p>
      </dgm:t>
    </dgm:pt>
    <dgm:pt modelId="{7EECB0B6-3C44-4CBC-BF7F-6589FE37F4BD}" type="parTrans" cxnId="{A0362A21-EE17-4697-9B5F-B3AFEF60E27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5EBFCF4-8799-4AF1-830A-1BCDD49E2110}" type="sibTrans" cxnId="{A0362A21-EE17-4697-9B5F-B3AFEF60E27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15D4649-1BB4-4358-AF19-8E2FDE8CC0F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мятежом Чехословацкого корпуса</a:t>
          </a:r>
          <a:endParaRPr lang="ru-RU" sz="1800" b="0" i="0" dirty="0" smtClean="0">
            <a:latin typeface="Arial Narrow" panose="020B0606020202030204" pitchFamily="34" charset="0"/>
          </a:endParaRPr>
        </a:p>
      </dgm:t>
    </dgm:pt>
    <dgm:pt modelId="{4F6DCE6F-7A34-4A26-89D3-904BD9428B5C}" type="parTrans" cxnId="{63B27D20-63FE-45B0-8D30-9809CDF66BE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4B8F499-C97C-4645-9414-0E7F0A5CFC50}" type="sibTrans" cxnId="{63B27D20-63FE-45B0-8D30-9809CDF66BE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F664AF6-995D-4A60-A6B7-472CFF3A54B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 сформирован из пленных чехов и словаков</a:t>
          </a:r>
          <a:endParaRPr lang="ru-RU" sz="1800" b="0" i="0" dirty="0" smtClean="0">
            <a:latin typeface="Arial Narrow" panose="020B0606020202030204" pitchFamily="34" charset="0"/>
          </a:endParaRPr>
        </a:p>
      </dgm:t>
    </dgm:pt>
    <dgm:pt modelId="{C0591797-A824-4333-A775-ADA4F17248EC}" type="parTrans" cxnId="{E735A479-4BAC-490B-AA2E-D69ABD6DB2B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5B3F78D-8389-444E-AF42-E44B4A6B4ED4}" type="sibTrans" cxnId="{E735A479-4BAC-490B-AA2E-D69ABD6DB2B4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6276B85-9C35-4F2D-99F8-7B261FEBA2DB}" type="pres">
      <dgm:prSet presAssocID="{33E4EDB2-4421-40B9-9080-5884E8A45643}" presName="linearFlow" presStyleCnt="0">
        <dgm:presLayoutVars>
          <dgm:resizeHandles val="exact"/>
        </dgm:presLayoutVars>
      </dgm:prSet>
      <dgm:spPr/>
    </dgm:pt>
    <dgm:pt modelId="{428B9773-EC19-49A6-A65B-085ED3DD3E30}" type="pres">
      <dgm:prSet presAssocID="{317D1BF7-309E-4C97-8B89-F8B38446395C}" presName="node" presStyleLbl="node1" presStyleIdx="0" presStyleCnt="3" custScaleY="8379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433E7B1B-E2C8-490D-A5FE-69DA559E6452}" type="pres">
      <dgm:prSet presAssocID="{75EBFCF4-8799-4AF1-830A-1BCDD49E21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64B900-57B2-4DF6-B460-28F153002A9E}" type="pres">
      <dgm:prSet presAssocID="{75EBFCF4-8799-4AF1-830A-1BCDD49E211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F88E88D-140B-40FB-97D7-3A66D37FF5D0}" type="pres">
      <dgm:prSet presAssocID="{D15D4649-1BB4-4358-AF19-8E2FDE8CC0F1}" presName="node" presStyleLbl="node1" presStyleIdx="1" presStyleCnt="3" custScaleY="89661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CD938375-64EC-4E83-9CC8-81BF57427D9C}" type="pres">
      <dgm:prSet presAssocID="{84B8F499-C97C-4645-9414-0E7F0A5CFC5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FEA3E00-048B-4451-9BCF-0125FB881BED}" type="pres">
      <dgm:prSet presAssocID="{84B8F499-C97C-4645-9414-0E7F0A5CFC5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5C8BFE8-E2E4-4094-B9A1-21F390996C78}" type="pres">
      <dgm:prSet presAssocID="{2F664AF6-995D-4A60-A6B7-472CFF3A54B7}" presName="node" presStyleLbl="node1" presStyleIdx="2" presStyleCnt="3" custScaleY="7891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59E8D0BC-F277-4C06-90F6-63535AA67E20}" type="presOf" srcId="{75EBFCF4-8799-4AF1-830A-1BCDD49E2110}" destId="{5564B900-57B2-4DF6-B460-28F153002A9E}" srcOrd="1" destOrd="0" presId="urn:microsoft.com/office/officeart/2005/8/layout/process2"/>
    <dgm:cxn modelId="{E29EE4D4-DC85-4170-BB20-AD66D40EFEE9}" type="presOf" srcId="{317D1BF7-309E-4C97-8B89-F8B38446395C}" destId="{428B9773-EC19-49A6-A65B-085ED3DD3E30}" srcOrd="0" destOrd="0" presId="urn:microsoft.com/office/officeart/2005/8/layout/process2"/>
    <dgm:cxn modelId="{BEF6F57D-B43C-45AD-99B6-783D93A687BC}" type="presOf" srcId="{84B8F499-C97C-4645-9414-0E7F0A5CFC50}" destId="{7FEA3E00-048B-4451-9BCF-0125FB881BED}" srcOrd="1" destOrd="0" presId="urn:microsoft.com/office/officeart/2005/8/layout/process2"/>
    <dgm:cxn modelId="{63B27D20-63FE-45B0-8D30-9809CDF66BE8}" srcId="{33E4EDB2-4421-40B9-9080-5884E8A45643}" destId="{D15D4649-1BB4-4358-AF19-8E2FDE8CC0F1}" srcOrd="1" destOrd="0" parTransId="{4F6DCE6F-7A34-4A26-89D3-904BD9428B5C}" sibTransId="{84B8F499-C97C-4645-9414-0E7F0A5CFC50}"/>
    <dgm:cxn modelId="{192C69B5-99A4-40FF-964F-EE6268EAA60E}" type="presOf" srcId="{2F664AF6-995D-4A60-A6B7-472CFF3A54B7}" destId="{F5C8BFE8-E2E4-4094-B9A1-21F390996C78}" srcOrd="0" destOrd="0" presId="urn:microsoft.com/office/officeart/2005/8/layout/process2"/>
    <dgm:cxn modelId="{ECE7EACF-37D5-45C3-A431-F7845729E66B}" type="presOf" srcId="{D15D4649-1BB4-4358-AF19-8E2FDE8CC0F1}" destId="{1F88E88D-140B-40FB-97D7-3A66D37FF5D0}" srcOrd="0" destOrd="0" presId="urn:microsoft.com/office/officeart/2005/8/layout/process2"/>
    <dgm:cxn modelId="{A0362A21-EE17-4697-9B5F-B3AFEF60E278}" srcId="{33E4EDB2-4421-40B9-9080-5884E8A45643}" destId="{317D1BF7-309E-4C97-8B89-F8B38446395C}" srcOrd="0" destOrd="0" parTransId="{7EECB0B6-3C44-4CBC-BF7F-6589FE37F4BD}" sibTransId="{75EBFCF4-8799-4AF1-830A-1BCDD49E2110}"/>
    <dgm:cxn modelId="{702A982F-E09E-44B2-9578-B169F678108F}" type="presOf" srcId="{84B8F499-C97C-4645-9414-0E7F0A5CFC50}" destId="{CD938375-64EC-4E83-9CC8-81BF57427D9C}" srcOrd="0" destOrd="0" presId="urn:microsoft.com/office/officeart/2005/8/layout/process2"/>
    <dgm:cxn modelId="{E735A479-4BAC-490B-AA2E-D69ABD6DB2B4}" srcId="{33E4EDB2-4421-40B9-9080-5884E8A45643}" destId="{2F664AF6-995D-4A60-A6B7-472CFF3A54B7}" srcOrd="2" destOrd="0" parTransId="{C0591797-A824-4333-A775-ADA4F17248EC}" sibTransId="{95B3F78D-8389-444E-AF42-E44B4A6B4ED4}"/>
    <dgm:cxn modelId="{3341F20C-1B2A-4920-AE26-7DB7C33C4558}" type="presOf" srcId="{33E4EDB2-4421-40B9-9080-5884E8A45643}" destId="{76276B85-9C35-4F2D-99F8-7B261FEBA2DB}" srcOrd="0" destOrd="0" presId="urn:microsoft.com/office/officeart/2005/8/layout/process2"/>
    <dgm:cxn modelId="{35C1A45F-DFB1-45D1-94BD-BAAFE8ED5DA3}" type="presOf" srcId="{75EBFCF4-8799-4AF1-830A-1BCDD49E2110}" destId="{433E7B1B-E2C8-490D-A5FE-69DA559E6452}" srcOrd="0" destOrd="0" presId="urn:microsoft.com/office/officeart/2005/8/layout/process2"/>
    <dgm:cxn modelId="{0021C456-F645-42F5-ADEA-26D9CF0697C5}" type="presParOf" srcId="{76276B85-9C35-4F2D-99F8-7B261FEBA2DB}" destId="{428B9773-EC19-49A6-A65B-085ED3DD3E30}" srcOrd="0" destOrd="0" presId="urn:microsoft.com/office/officeart/2005/8/layout/process2"/>
    <dgm:cxn modelId="{660F7562-BEB4-4B94-9711-FA9535787D50}" type="presParOf" srcId="{76276B85-9C35-4F2D-99F8-7B261FEBA2DB}" destId="{433E7B1B-E2C8-490D-A5FE-69DA559E6452}" srcOrd="1" destOrd="0" presId="urn:microsoft.com/office/officeart/2005/8/layout/process2"/>
    <dgm:cxn modelId="{2571857E-E7D1-429D-884B-FD41A3C43AAF}" type="presParOf" srcId="{433E7B1B-E2C8-490D-A5FE-69DA559E6452}" destId="{5564B900-57B2-4DF6-B460-28F153002A9E}" srcOrd="0" destOrd="0" presId="urn:microsoft.com/office/officeart/2005/8/layout/process2"/>
    <dgm:cxn modelId="{16DF707F-7AE0-4BF4-8C33-AA0BB656F38F}" type="presParOf" srcId="{76276B85-9C35-4F2D-99F8-7B261FEBA2DB}" destId="{1F88E88D-140B-40FB-97D7-3A66D37FF5D0}" srcOrd="2" destOrd="0" presId="urn:microsoft.com/office/officeart/2005/8/layout/process2"/>
    <dgm:cxn modelId="{B810D8EA-C5F9-4E0B-8A9B-F439AC307A4A}" type="presParOf" srcId="{76276B85-9C35-4F2D-99F8-7B261FEBA2DB}" destId="{CD938375-64EC-4E83-9CC8-81BF57427D9C}" srcOrd="3" destOrd="0" presId="urn:microsoft.com/office/officeart/2005/8/layout/process2"/>
    <dgm:cxn modelId="{930607AA-6734-4935-BFD2-416D66904A11}" type="presParOf" srcId="{CD938375-64EC-4E83-9CC8-81BF57427D9C}" destId="{7FEA3E00-048B-4451-9BCF-0125FB881BED}" srcOrd="0" destOrd="0" presId="urn:microsoft.com/office/officeart/2005/8/layout/process2"/>
    <dgm:cxn modelId="{7BC12991-25D6-40A3-A286-B59A978D0D70}" type="presParOf" srcId="{76276B85-9C35-4F2D-99F8-7B261FEBA2DB}" destId="{F5C8BFE8-E2E4-4094-B9A1-21F390996C7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CB0F26-B20C-462A-953E-AADCD98AB9EF}" type="doc">
      <dgm:prSet loTypeId="urn:microsoft.com/office/officeart/2008/layout/TitlePictureLineup#1" loCatId="picture" qsTypeId="urn:microsoft.com/office/officeart/2005/8/quickstyle/simple4#1" qsCatId="simple" csTypeId="urn:microsoft.com/office/officeart/2005/8/colors/accent1_3#2" csCatId="accent1" phldr="1"/>
      <dgm:spPr/>
      <dgm:t>
        <a:bodyPr/>
        <a:lstStyle/>
        <a:p>
          <a:endParaRPr lang="zh-CN" altLang="en-US"/>
        </a:p>
      </dgm:t>
    </dgm:pt>
    <dgm:pt modelId="{BF95A921-6CCF-4463-84E7-554081B2859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январь 1919 г.</a:t>
          </a:r>
        </a:p>
      </dgm:t>
    </dgm:pt>
    <dgm:pt modelId="{B69B900A-919A-4CAE-916F-62A9D38FF976}" type="parTrans" cxnId="{05F4D698-F7A7-47EE-9ED6-C013C41DE99A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871616FA-56D5-4743-9793-880032D75FE8}" type="sibTrans" cxnId="{05F4D698-F7A7-47EE-9ED6-C013C41DE99A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AB410D22-8F82-485D-828A-8690D25C168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Введение продразверстки и национализация промышленности</a:t>
          </a:r>
          <a:endParaRPr lang="zh-CN" altLang="en-US" sz="2000">
            <a:solidFill>
              <a:schemeClr val="tx1"/>
            </a:solidFill>
          </a:endParaRPr>
        </a:p>
      </dgm:t>
    </dgm:pt>
    <dgm:pt modelId="{7288A66D-925C-4967-B4AB-869E143300F2}" type="parTrans" cxnId="{4BF611BF-6DD3-46FD-9EA5-A12ECA189945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28628CD5-828C-4884-AA9E-36AF1896022B}" type="sibTrans" cxnId="{4BF611BF-6DD3-46FD-9EA5-A12ECA189945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21949959-7EA9-480B-9D4B-F930105F401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засуха и джут</a:t>
          </a:r>
        </a:p>
      </dgm:t>
    </dgm:pt>
    <dgm:pt modelId="{519D859A-D16F-4E94-BBC6-F30E9B24184C}" type="parTrans" cxnId="{2E2D327F-BD18-4D02-AB13-74E31F1AEB84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463C4BAB-8A08-44BA-A502-574368F34E22}" type="sibTrans" cxnId="{2E2D327F-BD18-4D02-AB13-74E31F1AEB84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93A2989A-5C6A-4233-BEEC-881F85CC4E2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Централизация руководства и карточная система снабжения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E980230A-FBB4-4183-8C85-44230899E02F}" type="parTrans" cxnId="{35D77327-ECD2-44BD-B275-A9CB7C461D54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8AAE7478-C79F-4AC1-8E24-7A254E2B92A8}" type="sibTrans" cxnId="{35D77327-ECD2-44BD-B275-A9CB7C461D54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6E759916-2AC4-4B6D-8870-FC00B4A93D1F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голод 1921 г.</a:t>
          </a:r>
          <a:endParaRPr lang="ru-RU" sz="2000" b="1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870531CC-B57A-47C7-969B-69312269923E}" type="parTrans" cxnId="{B52DF35F-B8B1-4305-94EA-E6E82CF14B58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185BD73C-EEE4-4F3B-BDD8-BFE028A15F6D}" type="sibTrans" cxnId="{B52DF35F-B8B1-4305-94EA-E6E82CF14B58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A707AFB1-E798-408A-844E-C215D8E8B2F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Всеобщая трудовая повинность и уравнительная оплата труда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5325D897-AC06-4F2B-97AF-7A293BE60ECF}" type="parTrans" cxnId="{328CE61F-6D8D-4DEB-96BF-E756E291F974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0022B6D9-17F6-4972-910A-A8FA98F2844F}" type="sibTrans" cxnId="{328CE61F-6D8D-4DEB-96BF-E756E291F974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0517E805-86C3-4A14-8DED-97C5A8BDF5D7}" type="pres">
      <dgm:prSet presAssocID="{17CB0F26-B20C-462A-953E-AADCD98AB9E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62F88ED-1BA6-432A-A66B-28BA8C030EAA}" type="pres">
      <dgm:prSet presAssocID="{BF95A921-6CCF-4463-84E7-554081B28596}" presName="composite" presStyleCnt="0"/>
      <dgm:spPr/>
      <dgm:t>
        <a:bodyPr/>
        <a:lstStyle/>
        <a:p>
          <a:endParaRPr lang="ru-RU"/>
        </a:p>
      </dgm:t>
    </dgm:pt>
    <dgm:pt modelId="{B456D569-7540-4FBC-B90C-1770E4C61F86}" type="pres">
      <dgm:prSet presAssocID="{BF95A921-6CCF-4463-84E7-554081B28596}" presName="Accent" presStyleLbl="alignAcc1" presStyleIdx="0" presStyleCnt="3"/>
      <dgm:spPr/>
      <dgm:t>
        <a:bodyPr/>
        <a:lstStyle/>
        <a:p>
          <a:endParaRPr lang="ru-RU"/>
        </a:p>
      </dgm:t>
    </dgm:pt>
    <dgm:pt modelId="{C147CC18-9855-4B23-AB85-29005354F6EA}" type="pres">
      <dgm:prSet presAssocID="{BF95A921-6CCF-4463-84E7-554081B28596}" presName="Image" presStyleLbl="nod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4B2DEF-74DD-496C-AF32-DA01F181770E}" type="pres">
      <dgm:prSet presAssocID="{BF95A921-6CCF-4463-84E7-554081B28596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A3BA-F64E-4D02-87D4-0195CE60F7E0}" type="pres">
      <dgm:prSet presAssocID="{BF95A921-6CCF-4463-84E7-554081B28596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E873A-DD35-4798-B110-7F4644FB5750}" type="pres">
      <dgm:prSet presAssocID="{871616FA-56D5-4743-9793-880032D75FE8}" presName="sibTrans" presStyleCnt="0"/>
      <dgm:spPr/>
      <dgm:t>
        <a:bodyPr/>
        <a:lstStyle/>
        <a:p>
          <a:endParaRPr lang="ru-RU"/>
        </a:p>
      </dgm:t>
    </dgm:pt>
    <dgm:pt modelId="{544D8C92-8EA4-4175-832F-248E42BFC451}" type="pres">
      <dgm:prSet presAssocID="{21949959-7EA9-480B-9D4B-F930105F401D}" presName="composite" presStyleCnt="0"/>
      <dgm:spPr/>
      <dgm:t>
        <a:bodyPr/>
        <a:lstStyle/>
        <a:p>
          <a:endParaRPr lang="ru-RU"/>
        </a:p>
      </dgm:t>
    </dgm:pt>
    <dgm:pt modelId="{B4B73ABF-C001-4FED-9860-0325D5EB9315}" type="pres">
      <dgm:prSet presAssocID="{21949959-7EA9-480B-9D4B-F930105F401D}" presName="Accent" presStyleLbl="alignAcc1" presStyleIdx="1" presStyleCnt="3"/>
      <dgm:spPr/>
      <dgm:t>
        <a:bodyPr/>
        <a:lstStyle/>
        <a:p>
          <a:endParaRPr lang="ru-RU"/>
        </a:p>
      </dgm:t>
    </dgm:pt>
    <dgm:pt modelId="{A7D5A95A-2A5D-4C0C-A49C-E19D86A6C873}" type="pres">
      <dgm:prSet presAssocID="{21949959-7EA9-480B-9D4B-F930105F401D}" presName="Image" presStyleLbl="nod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C2921C-94EB-458F-95D9-66B7670CB658}" type="pres">
      <dgm:prSet presAssocID="{21949959-7EA9-480B-9D4B-F930105F401D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EB6D8-D450-41B4-B10F-BCFA41C05E46}" type="pres">
      <dgm:prSet presAssocID="{21949959-7EA9-480B-9D4B-F930105F401D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1A79-64F2-4AD9-9165-2EF32AA41AED}" type="pres">
      <dgm:prSet presAssocID="{463C4BAB-8A08-44BA-A502-574368F34E22}" presName="sibTrans" presStyleCnt="0"/>
      <dgm:spPr/>
      <dgm:t>
        <a:bodyPr/>
        <a:lstStyle/>
        <a:p>
          <a:endParaRPr lang="ru-RU"/>
        </a:p>
      </dgm:t>
    </dgm:pt>
    <dgm:pt modelId="{24C7FC0A-6C39-4629-934B-2B6E588B2590}" type="pres">
      <dgm:prSet presAssocID="{6E759916-2AC4-4B6D-8870-FC00B4A93D1F}" presName="composite" presStyleCnt="0"/>
      <dgm:spPr/>
      <dgm:t>
        <a:bodyPr/>
        <a:lstStyle/>
        <a:p>
          <a:endParaRPr lang="ru-RU"/>
        </a:p>
      </dgm:t>
    </dgm:pt>
    <dgm:pt modelId="{CDE477EB-424B-401F-AADE-0A7E375B8FDE}" type="pres">
      <dgm:prSet presAssocID="{6E759916-2AC4-4B6D-8870-FC00B4A93D1F}" presName="Accent" presStyleLbl="alignAcc1" presStyleIdx="2" presStyleCnt="3"/>
      <dgm:spPr/>
      <dgm:t>
        <a:bodyPr/>
        <a:lstStyle/>
        <a:p>
          <a:endParaRPr lang="ru-RU"/>
        </a:p>
      </dgm:t>
    </dgm:pt>
    <dgm:pt modelId="{EDD9E1E6-7428-4508-9E84-A391C0390323}" type="pres">
      <dgm:prSet presAssocID="{6E759916-2AC4-4B6D-8870-FC00B4A93D1F}" presName="Image" presStyleLbl="nod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3AA986-71DC-478D-AE5A-AED8D39AF7B8}" type="pres">
      <dgm:prSet presAssocID="{6E759916-2AC4-4B6D-8870-FC00B4A93D1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218BC-30C4-44D0-AC2C-B197B98FFBE9}" type="pres">
      <dgm:prSet presAssocID="{6E759916-2AC4-4B6D-8870-FC00B4A93D1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67552B-8660-479F-8F39-BA74C79FF98A}" type="presOf" srcId="{AB410D22-8F82-485D-828A-8690D25C1681}" destId="{DC4B2DEF-74DD-496C-AF32-DA01F181770E}" srcOrd="0" destOrd="0" presId="urn:microsoft.com/office/officeart/2008/layout/TitlePictureLineup#1"/>
    <dgm:cxn modelId="{2E2D327F-BD18-4D02-AB13-74E31F1AEB84}" srcId="{17CB0F26-B20C-462A-953E-AADCD98AB9EF}" destId="{21949959-7EA9-480B-9D4B-F930105F401D}" srcOrd="1" destOrd="0" parTransId="{519D859A-D16F-4E94-BBC6-F30E9B24184C}" sibTransId="{463C4BAB-8A08-44BA-A502-574368F34E22}"/>
    <dgm:cxn modelId="{05F4D698-F7A7-47EE-9ED6-C013C41DE99A}" srcId="{17CB0F26-B20C-462A-953E-AADCD98AB9EF}" destId="{BF95A921-6CCF-4463-84E7-554081B28596}" srcOrd="0" destOrd="0" parTransId="{B69B900A-919A-4CAE-916F-62A9D38FF976}" sibTransId="{871616FA-56D5-4743-9793-880032D75FE8}"/>
    <dgm:cxn modelId="{B52DF35F-B8B1-4305-94EA-E6E82CF14B58}" srcId="{17CB0F26-B20C-462A-953E-AADCD98AB9EF}" destId="{6E759916-2AC4-4B6D-8870-FC00B4A93D1F}" srcOrd="2" destOrd="0" parTransId="{870531CC-B57A-47C7-969B-69312269923E}" sibTransId="{185BD73C-EEE4-4F3B-BDD8-BFE028A15F6D}"/>
    <dgm:cxn modelId="{4CF0C1E3-A81B-4E17-B418-D74587562CBD}" type="presOf" srcId="{BF95A921-6CCF-4463-84E7-554081B28596}" destId="{2BF1A3BA-F64E-4D02-87D4-0195CE60F7E0}" srcOrd="0" destOrd="0" presId="urn:microsoft.com/office/officeart/2008/layout/TitlePictureLineup#1"/>
    <dgm:cxn modelId="{4BF611BF-6DD3-46FD-9EA5-A12ECA189945}" srcId="{BF95A921-6CCF-4463-84E7-554081B28596}" destId="{AB410D22-8F82-485D-828A-8690D25C1681}" srcOrd="0" destOrd="0" parTransId="{7288A66D-925C-4967-B4AB-869E143300F2}" sibTransId="{28628CD5-828C-4884-AA9E-36AF1896022B}"/>
    <dgm:cxn modelId="{35D77327-ECD2-44BD-B275-A9CB7C461D54}" srcId="{21949959-7EA9-480B-9D4B-F930105F401D}" destId="{93A2989A-5C6A-4233-BEEC-881F85CC4E27}" srcOrd="0" destOrd="0" parTransId="{E980230A-FBB4-4183-8C85-44230899E02F}" sibTransId="{8AAE7478-C79F-4AC1-8E24-7A254E2B92A8}"/>
    <dgm:cxn modelId="{328CE61F-6D8D-4DEB-96BF-E756E291F974}" srcId="{6E759916-2AC4-4B6D-8870-FC00B4A93D1F}" destId="{A707AFB1-E798-408A-844E-C215D8E8B2FC}" srcOrd="0" destOrd="0" parTransId="{5325D897-AC06-4F2B-97AF-7A293BE60ECF}" sibTransId="{0022B6D9-17F6-4972-910A-A8FA98F2844F}"/>
    <dgm:cxn modelId="{3396C7F0-095E-403E-A688-2F449DE17D7A}" type="presOf" srcId="{17CB0F26-B20C-462A-953E-AADCD98AB9EF}" destId="{0517E805-86C3-4A14-8DED-97C5A8BDF5D7}" srcOrd="0" destOrd="0" presId="urn:microsoft.com/office/officeart/2008/layout/TitlePictureLineup#1"/>
    <dgm:cxn modelId="{2A81EBF2-6179-484F-8238-46B6430E0742}" type="presOf" srcId="{6E759916-2AC4-4B6D-8870-FC00B4A93D1F}" destId="{172218BC-30C4-44D0-AC2C-B197B98FFBE9}" srcOrd="0" destOrd="0" presId="urn:microsoft.com/office/officeart/2008/layout/TitlePictureLineup#1"/>
    <dgm:cxn modelId="{6C440553-989A-4DFF-BF42-244A42A753B1}" type="presOf" srcId="{A707AFB1-E798-408A-844E-C215D8E8B2FC}" destId="{5D3AA986-71DC-478D-AE5A-AED8D39AF7B8}" srcOrd="0" destOrd="0" presId="urn:microsoft.com/office/officeart/2008/layout/TitlePictureLineup#1"/>
    <dgm:cxn modelId="{B6245238-88DF-4D01-A896-D204C746E283}" type="presOf" srcId="{21949959-7EA9-480B-9D4B-F930105F401D}" destId="{DC1EB6D8-D450-41B4-B10F-BCFA41C05E46}" srcOrd="0" destOrd="0" presId="urn:microsoft.com/office/officeart/2008/layout/TitlePictureLineup#1"/>
    <dgm:cxn modelId="{759E2E89-DB51-4C92-AF80-5296ABB90BE3}" type="presOf" srcId="{93A2989A-5C6A-4233-BEEC-881F85CC4E27}" destId="{40C2921C-94EB-458F-95D9-66B7670CB658}" srcOrd="0" destOrd="0" presId="urn:microsoft.com/office/officeart/2008/layout/TitlePictureLineup#1"/>
    <dgm:cxn modelId="{D2974F2E-41FB-4EC6-B6E3-B6B6757EFA39}" type="presParOf" srcId="{0517E805-86C3-4A14-8DED-97C5A8BDF5D7}" destId="{C62F88ED-1BA6-432A-A66B-28BA8C030EAA}" srcOrd="0" destOrd="0" presId="urn:microsoft.com/office/officeart/2008/layout/TitlePictureLineup#1"/>
    <dgm:cxn modelId="{B2D77013-16A9-44A4-9FC1-5B75847B6051}" type="presParOf" srcId="{C62F88ED-1BA6-432A-A66B-28BA8C030EAA}" destId="{B456D569-7540-4FBC-B90C-1770E4C61F86}" srcOrd="0" destOrd="0" presId="urn:microsoft.com/office/officeart/2008/layout/TitlePictureLineup#1"/>
    <dgm:cxn modelId="{200735A5-3177-41B3-8A90-06E00D59AEDB}" type="presParOf" srcId="{C62F88ED-1BA6-432A-A66B-28BA8C030EAA}" destId="{C147CC18-9855-4B23-AB85-29005354F6EA}" srcOrd="1" destOrd="0" presId="urn:microsoft.com/office/officeart/2008/layout/TitlePictureLineup#1"/>
    <dgm:cxn modelId="{C24072C9-D76E-4BE9-9339-2A37384A1D0F}" type="presParOf" srcId="{C62F88ED-1BA6-432A-A66B-28BA8C030EAA}" destId="{DC4B2DEF-74DD-496C-AF32-DA01F181770E}" srcOrd="2" destOrd="0" presId="urn:microsoft.com/office/officeart/2008/layout/TitlePictureLineup#1"/>
    <dgm:cxn modelId="{38BC501A-0B3A-4E9A-9189-D09981016E84}" type="presParOf" srcId="{C62F88ED-1BA6-432A-A66B-28BA8C030EAA}" destId="{2BF1A3BA-F64E-4D02-87D4-0195CE60F7E0}" srcOrd="3" destOrd="0" presId="urn:microsoft.com/office/officeart/2008/layout/TitlePictureLineup#1"/>
    <dgm:cxn modelId="{E8092873-FB47-4390-B6C6-CA9BC2039471}" type="presParOf" srcId="{0517E805-86C3-4A14-8DED-97C5A8BDF5D7}" destId="{06BE873A-DD35-4798-B110-7F4644FB5750}" srcOrd="1" destOrd="0" presId="urn:microsoft.com/office/officeart/2008/layout/TitlePictureLineup#1"/>
    <dgm:cxn modelId="{E3D7470F-9E10-4D10-AB23-95DD4BA97BB9}" type="presParOf" srcId="{0517E805-86C3-4A14-8DED-97C5A8BDF5D7}" destId="{544D8C92-8EA4-4175-832F-248E42BFC451}" srcOrd="2" destOrd="0" presId="urn:microsoft.com/office/officeart/2008/layout/TitlePictureLineup#1"/>
    <dgm:cxn modelId="{8479145D-D90F-43AD-AF87-15E2DDEFBCF2}" type="presParOf" srcId="{544D8C92-8EA4-4175-832F-248E42BFC451}" destId="{B4B73ABF-C001-4FED-9860-0325D5EB9315}" srcOrd="0" destOrd="0" presId="urn:microsoft.com/office/officeart/2008/layout/TitlePictureLineup#1"/>
    <dgm:cxn modelId="{8892A2ED-166D-4FA6-8940-4D2817AB34D5}" type="presParOf" srcId="{544D8C92-8EA4-4175-832F-248E42BFC451}" destId="{A7D5A95A-2A5D-4C0C-A49C-E19D86A6C873}" srcOrd="1" destOrd="0" presId="urn:microsoft.com/office/officeart/2008/layout/TitlePictureLineup#1"/>
    <dgm:cxn modelId="{59276480-E725-4AAD-83DA-D1FC05A93E60}" type="presParOf" srcId="{544D8C92-8EA4-4175-832F-248E42BFC451}" destId="{40C2921C-94EB-458F-95D9-66B7670CB658}" srcOrd="2" destOrd="0" presId="urn:microsoft.com/office/officeart/2008/layout/TitlePictureLineup#1"/>
    <dgm:cxn modelId="{F71F5158-76B8-478E-8A4A-0E4801552257}" type="presParOf" srcId="{544D8C92-8EA4-4175-832F-248E42BFC451}" destId="{DC1EB6D8-D450-41B4-B10F-BCFA41C05E46}" srcOrd="3" destOrd="0" presId="urn:microsoft.com/office/officeart/2008/layout/TitlePictureLineup#1"/>
    <dgm:cxn modelId="{B3296AC5-091E-44E6-8E9B-578164EF5925}" type="presParOf" srcId="{0517E805-86C3-4A14-8DED-97C5A8BDF5D7}" destId="{57DF1A79-64F2-4AD9-9165-2EF32AA41AED}" srcOrd="3" destOrd="0" presId="urn:microsoft.com/office/officeart/2008/layout/TitlePictureLineup#1"/>
    <dgm:cxn modelId="{D213445A-7A88-44C1-B07C-CB692BA2F614}" type="presParOf" srcId="{0517E805-86C3-4A14-8DED-97C5A8BDF5D7}" destId="{24C7FC0A-6C39-4629-934B-2B6E588B2590}" srcOrd="4" destOrd="0" presId="urn:microsoft.com/office/officeart/2008/layout/TitlePictureLineup#1"/>
    <dgm:cxn modelId="{B673931C-60DF-4F31-8CDD-40612E21DD18}" type="presParOf" srcId="{24C7FC0A-6C39-4629-934B-2B6E588B2590}" destId="{CDE477EB-424B-401F-AADE-0A7E375B8FDE}" srcOrd="0" destOrd="0" presId="urn:microsoft.com/office/officeart/2008/layout/TitlePictureLineup#1"/>
    <dgm:cxn modelId="{635285FB-35CC-4BA7-9D03-9F7D76FB8DC8}" type="presParOf" srcId="{24C7FC0A-6C39-4629-934B-2B6E588B2590}" destId="{EDD9E1E6-7428-4508-9E84-A391C0390323}" srcOrd="1" destOrd="0" presId="urn:microsoft.com/office/officeart/2008/layout/TitlePictureLineup#1"/>
    <dgm:cxn modelId="{C338DC8F-1D88-4C66-9DEF-CB971D196E12}" type="presParOf" srcId="{24C7FC0A-6C39-4629-934B-2B6E588B2590}" destId="{5D3AA986-71DC-478D-AE5A-AED8D39AF7B8}" srcOrd="2" destOrd="0" presId="urn:microsoft.com/office/officeart/2008/layout/TitlePictureLineup#1"/>
    <dgm:cxn modelId="{7181820C-DB9C-4A1B-ACF0-DD7DCF8C7A78}" type="presParOf" srcId="{24C7FC0A-6C39-4629-934B-2B6E588B2590}" destId="{172218BC-30C4-44D0-AC2C-B197B98FFBE9}" srcOrd="3" destOrd="0" presId="urn:microsoft.com/office/officeart/2008/layout/TitlePictureLineup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0498C-A7F7-457F-9F86-D5F4E7F5B23B}" type="doc">
      <dgm:prSet loTypeId="urn:microsoft.com/office/officeart/2008/layout/BendingPictureCaptionList" loCatId="picture" qsTypeId="urn:microsoft.com/office/officeart/2005/8/quickstyle/simple5#1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C201F077-87D8-4B62-B486-49CEAC7EF70C}">
      <dgm:prSet phldrT="[Текст]"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Причины голода</a:t>
          </a: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продразверстка, войны</a:t>
          </a:r>
          <a:endParaRPr lang="ru-RU" sz="180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природные явления</a:t>
          </a:r>
        </a:p>
      </dgm:t>
    </dgm:pt>
    <dgm:pt modelId="{F22EFD4A-C01E-4D96-8CF6-3C0DC356537D}" type="parTrans" cxnId="{31E105BD-89A2-4743-A053-AC6779CCAB4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6A880F9-1D49-4659-9629-55A85AC7E101}" type="sibTrans" cxnId="{31E105BD-89A2-4743-A053-AC6779CCAB4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830DD941-4507-4E47-A237-4F95E6528C63}">
      <dgm:prSet phldrT="[Текст]"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Последствия голода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погибло около 1 млн</a:t>
          </a:r>
          <a:r>
            <a:rPr lang="ru-RU" altLang="en-US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.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человек</a:t>
          </a:r>
        </a:p>
      </dgm:t>
    </dgm:pt>
    <dgm:pt modelId="{CB45AF7D-6C66-4747-A455-4350EC7ECD64}" type="parTrans" cxnId="{41D2ECB9-6107-4C1F-866F-486BA6AA2B4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D8EB90-BE05-4A42-B254-24B1BFAD514E}" type="sibTrans" cxnId="{41D2ECB9-6107-4C1F-866F-486BA6AA2B4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19C6EBF-3FB8-46A4-9513-AF8195CBE62B}">
      <dgm:prSet phldrT="[Текст]" phldr="0" custT="1"/>
      <dgm:spPr/>
      <dgm:t>
        <a:bodyPr vert="horz" wrap="square"/>
        <a:lstStyle/>
        <a:p>
          <a:pPr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8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Борьба с голодом </a:t>
          </a:r>
          <a:endParaRPr lang="en-US" sz="1800" b="1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8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переселение гуманитарная помощь</a:t>
          </a:r>
          <a:endParaRPr lang="en-US" altLang="en-US" sz="18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D6711DF6-BAA3-4D63-B888-8DF722FD9372}" type="parTrans" cxnId="{A4660FCE-54C4-4C01-AB31-55941B1F8E17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51D783C-3597-4F9B-9471-E5BA3A1C8ADA}" type="sibTrans" cxnId="{A4660FCE-54C4-4C01-AB31-55941B1F8E17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CF85E60-8DEE-4AE0-9A6D-EABB47E6BBFF}" type="pres">
      <dgm:prSet presAssocID="{4400498C-A7F7-457F-9F86-D5F4E7F5B2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03AC5-1491-48CA-9AA2-CDECEF2BE1BB}" type="pres">
      <dgm:prSet presAssocID="{C201F077-87D8-4B62-B486-49CEAC7EF70C}" presName="composite" presStyleCnt="0"/>
      <dgm:spPr/>
      <dgm:t>
        <a:bodyPr/>
        <a:lstStyle/>
        <a:p>
          <a:endParaRPr lang="ru-RU"/>
        </a:p>
      </dgm:t>
    </dgm:pt>
    <dgm:pt modelId="{D71787F9-E1B5-4FFB-BD6A-1D901F37F95A}" type="pres">
      <dgm:prSet presAssocID="{C201F077-87D8-4B62-B486-49CEAC7EF70C}" presName="rect1" presStyleLbl="bgImgPlace1" presStyleIdx="0" presStyleCnt="3" custLinFactNeighborX="-25910" custLinFactNeighborY="400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ABDA93-293D-4EFD-8B5C-849FD120AEEF}" type="pres">
      <dgm:prSet presAssocID="{C201F077-87D8-4B62-B486-49CEAC7EF70C}" presName="wedgeRectCallout1" presStyleLbl="node1" presStyleIdx="0" presStyleCnt="3" custLinFactNeighborX="-29831" custLinFactNeighborY="-2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CAAFA-3D30-4066-8C32-A83D1D63773D}" type="pres">
      <dgm:prSet presAssocID="{E6A880F9-1D49-4659-9629-55A85AC7E101}" presName="sibTrans" presStyleCnt="0"/>
      <dgm:spPr/>
      <dgm:t>
        <a:bodyPr/>
        <a:lstStyle/>
        <a:p>
          <a:endParaRPr lang="ru-RU"/>
        </a:p>
      </dgm:t>
    </dgm:pt>
    <dgm:pt modelId="{FF862B69-D414-4BCA-AEE0-32680F55F353}" type="pres">
      <dgm:prSet presAssocID="{830DD941-4507-4E47-A237-4F95E6528C63}" presName="composite" presStyleCnt="0"/>
      <dgm:spPr/>
      <dgm:t>
        <a:bodyPr/>
        <a:lstStyle/>
        <a:p>
          <a:endParaRPr lang="ru-RU"/>
        </a:p>
      </dgm:t>
    </dgm:pt>
    <dgm:pt modelId="{98CFBF2F-2AFE-4571-94B1-7D020CCCECC8}" type="pres">
      <dgm:prSet presAssocID="{830DD941-4507-4E47-A237-4F95E6528C63}" presName="rect1" presStyleLbl="bgImgPlace1" presStyleIdx="1" presStyleCnt="3" custLinFactNeighborX="23670" custLinFactNeighborY="5598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F44DC-BB43-4C7D-ADFF-F2185D9C9DFF}" type="pres">
      <dgm:prSet presAssocID="{830DD941-4507-4E47-A237-4F95E6528C63}" presName="wedgeRectCallout1" presStyleLbl="node1" presStyleIdx="1" presStyleCnt="3" custLinFactNeighborX="25518" custLinFactNeighborY="9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A4D46-9860-407E-BB37-E7053EC46433}" type="pres">
      <dgm:prSet presAssocID="{16D8EB90-BE05-4A42-B254-24B1BFAD514E}" presName="sibTrans" presStyleCnt="0"/>
      <dgm:spPr/>
      <dgm:t>
        <a:bodyPr/>
        <a:lstStyle/>
        <a:p>
          <a:endParaRPr lang="ru-RU"/>
        </a:p>
      </dgm:t>
    </dgm:pt>
    <dgm:pt modelId="{F449E99B-1802-47C2-B1FB-96421ECDA4E2}" type="pres">
      <dgm:prSet presAssocID="{A19C6EBF-3FB8-46A4-9513-AF8195CBE62B}" presName="composite" presStyleCnt="0"/>
      <dgm:spPr/>
      <dgm:t>
        <a:bodyPr/>
        <a:lstStyle/>
        <a:p>
          <a:endParaRPr lang="ru-RU"/>
        </a:p>
      </dgm:t>
    </dgm:pt>
    <dgm:pt modelId="{C7C263A8-DD0A-4721-96AB-1AEDE7FD20B8}" type="pres">
      <dgm:prSet presAssocID="{A19C6EBF-3FB8-46A4-9513-AF8195CBE62B}" presName="rect1" presStyleLbl="b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0D69B3-5E3C-48B5-979A-260AD4296875}" type="pres">
      <dgm:prSet presAssocID="{A19C6EBF-3FB8-46A4-9513-AF8195CBE62B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60FCE-54C4-4C01-AB31-55941B1F8E17}" srcId="{4400498C-A7F7-457F-9F86-D5F4E7F5B23B}" destId="{A19C6EBF-3FB8-46A4-9513-AF8195CBE62B}" srcOrd="2" destOrd="0" parTransId="{D6711DF6-BAA3-4D63-B888-8DF722FD9372}" sibTransId="{B51D783C-3597-4F9B-9471-E5BA3A1C8ADA}"/>
    <dgm:cxn modelId="{D80A8299-4F43-45EF-AD7F-1D0AC3E315CC}" type="presOf" srcId="{A19C6EBF-3FB8-46A4-9513-AF8195CBE62B}" destId="{BD0D69B3-5E3C-48B5-979A-260AD4296875}" srcOrd="0" destOrd="0" presId="urn:microsoft.com/office/officeart/2008/layout/BendingPictureCaptionList"/>
    <dgm:cxn modelId="{8C4B59C6-3511-4F91-B80C-5CA89B549B0A}" type="presOf" srcId="{C201F077-87D8-4B62-B486-49CEAC7EF70C}" destId="{65ABDA93-293D-4EFD-8B5C-849FD120AEEF}" srcOrd="0" destOrd="0" presId="urn:microsoft.com/office/officeart/2008/layout/BendingPictureCaptionList"/>
    <dgm:cxn modelId="{941C6EC5-3D65-467B-8D83-AB03377C4858}" type="presOf" srcId="{4400498C-A7F7-457F-9F86-D5F4E7F5B23B}" destId="{9CF85E60-8DEE-4AE0-9A6D-EABB47E6BBFF}" srcOrd="0" destOrd="0" presId="urn:microsoft.com/office/officeart/2008/layout/BendingPictureCaptionList"/>
    <dgm:cxn modelId="{F0EDB4CB-D788-4C5D-8F53-F01CC4C12146}" type="presOf" srcId="{830DD941-4507-4E47-A237-4F95E6528C63}" destId="{477F44DC-BB43-4C7D-ADFF-F2185D9C9DFF}" srcOrd="0" destOrd="0" presId="urn:microsoft.com/office/officeart/2008/layout/BendingPictureCaptionList"/>
    <dgm:cxn modelId="{41D2ECB9-6107-4C1F-866F-486BA6AA2B40}" srcId="{4400498C-A7F7-457F-9F86-D5F4E7F5B23B}" destId="{830DD941-4507-4E47-A237-4F95E6528C63}" srcOrd="1" destOrd="0" parTransId="{CB45AF7D-6C66-4747-A455-4350EC7ECD64}" sibTransId="{16D8EB90-BE05-4A42-B254-24B1BFAD514E}"/>
    <dgm:cxn modelId="{31E105BD-89A2-4743-A053-AC6779CCAB44}" srcId="{4400498C-A7F7-457F-9F86-D5F4E7F5B23B}" destId="{C201F077-87D8-4B62-B486-49CEAC7EF70C}" srcOrd="0" destOrd="0" parTransId="{F22EFD4A-C01E-4D96-8CF6-3C0DC356537D}" sibTransId="{E6A880F9-1D49-4659-9629-55A85AC7E101}"/>
    <dgm:cxn modelId="{C7ACBA97-6968-4572-BAC9-A91A65F0609D}" type="presParOf" srcId="{9CF85E60-8DEE-4AE0-9A6D-EABB47E6BBFF}" destId="{8B303AC5-1491-48CA-9AA2-CDECEF2BE1BB}" srcOrd="0" destOrd="0" presId="urn:microsoft.com/office/officeart/2008/layout/BendingPictureCaptionList"/>
    <dgm:cxn modelId="{EADDB7D8-F5B4-4263-A1D5-10E5EEE5B02A}" type="presParOf" srcId="{8B303AC5-1491-48CA-9AA2-CDECEF2BE1BB}" destId="{D71787F9-E1B5-4FFB-BD6A-1D901F37F95A}" srcOrd="0" destOrd="0" presId="urn:microsoft.com/office/officeart/2008/layout/BendingPictureCaptionList"/>
    <dgm:cxn modelId="{28CA3273-1B72-4B06-8863-0D1A02BF826A}" type="presParOf" srcId="{8B303AC5-1491-48CA-9AA2-CDECEF2BE1BB}" destId="{65ABDA93-293D-4EFD-8B5C-849FD120AEEF}" srcOrd="1" destOrd="0" presId="urn:microsoft.com/office/officeart/2008/layout/BendingPictureCaptionList"/>
    <dgm:cxn modelId="{EB999A56-A8C4-4750-BFD4-88D59147275E}" type="presParOf" srcId="{9CF85E60-8DEE-4AE0-9A6D-EABB47E6BBFF}" destId="{DAFCAAFA-3D30-4066-8C32-A83D1D63773D}" srcOrd="1" destOrd="0" presId="urn:microsoft.com/office/officeart/2008/layout/BendingPictureCaptionList"/>
    <dgm:cxn modelId="{AF0A1B81-66E4-49E3-A886-A0C5AB5CDF71}" type="presParOf" srcId="{9CF85E60-8DEE-4AE0-9A6D-EABB47E6BBFF}" destId="{FF862B69-D414-4BCA-AEE0-32680F55F353}" srcOrd="2" destOrd="0" presId="urn:microsoft.com/office/officeart/2008/layout/BendingPictureCaptionList"/>
    <dgm:cxn modelId="{B25AF36D-AF77-449B-A38F-7243D4C135BD}" type="presParOf" srcId="{FF862B69-D414-4BCA-AEE0-32680F55F353}" destId="{98CFBF2F-2AFE-4571-94B1-7D020CCCECC8}" srcOrd="0" destOrd="0" presId="urn:microsoft.com/office/officeart/2008/layout/BendingPictureCaptionList"/>
    <dgm:cxn modelId="{5771CFF1-5DF2-423B-966E-06269540B58A}" type="presParOf" srcId="{FF862B69-D414-4BCA-AEE0-32680F55F353}" destId="{477F44DC-BB43-4C7D-ADFF-F2185D9C9DFF}" srcOrd="1" destOrd="0" presId="urn:microsoft.com/office/officeart/2008/layout/BendingPictureCaptionList"/>
    <dgm:cxn modelId="{864D0E40-79E0-4A90-A9FB-574C07043042}" type="presParOf" srcId="{9CF85E60-8DEE-4AE0-9A6D-EABB47E6BBFF}" destId="{8DBA4D46-9860-407E-BB37-E7053EC46433}" srcOrd="3" destOrd="0" presId="urn:microsoft.com/office/officeart/2008/layout/BendingPictureCaptionList"/>
    <dgm:cxn modelId="{75F73DE6-5F25-4D02-B97A-F1F769472DD0}" type="presParOf" srcId="{9CF85E60-8DEE-4AE0-9A6D-EABB47E6BBFF}" destId="{F449E99B-1802-47C2-B1FB-96421ECDA4E2}" srcOrd="4" destOrd="0" presId="urn:microsoft.com/office/officeart/2008/layout/BendingPictureCaptionList"/>
    <dgm:cxn modelId="{F79B872E-4550-402D-81F8-AB7E2347C8E7}" type="presParOf" srcId="{F449E99B-1802-47C2-B1FB-96421ECDA4E2}" destId="{C7C263A8-DD0A-4721-96AB-1AEDE7FD20B8}" srcOrd="0" destOrd="0" presId="urn:microsoft.com/office/officeart/2008/layout/BendingPictureCaptionList"/>
    <dgm:cxn modelId="{AD7570A3-33A6-4477-A0E9-857968649E92}" type="presParOf" srcId="{F449E99B-1802-47C2-B1FB-96421ECDA4E2}" destId="{BD0D69B3-5E3C-48B5-979A-260AD429687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F1BA8A-F65B-437A-9538-657056D552DB}" type="doc">
      <dgm:prSet loTypeId="urn:microsoft.com/office/officeart/2005/8/layout/process2" loCatId="process" qsTypeId="urn:microsoft.com/office/officeart/2005/8/quickstyle/simple4#2" qsCatId="simple" csTypeId="urn:microsoft.com/office/officeart/2005/8/colors/accent1_2#3" csCatId="accent1" phldr="1"/>
      <dgm:spPr/>
    </dgm:pt>
    <dgm:pt modelId="{E0672253-AA2C-4714-AB74-A068E2DA332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26 августа 1920 г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.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Декрет об образовании Киргизской (Казахской) АССР</a:t>
          </a:r>
          <a:endParaRPr lang="ru-RU" sz="18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65E6823-4085-4E78-ACC4-82919786B770}" type="parTrans" cxnId="{2573EB19-C68A-494C-89BE-18254558E8D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4504E4C-24BC-4B81-AC1D-B44A75FFEEC0}" type="sibTrans" cxnId="{2573EB19-C68A-494C-89BE-18254558E8D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DD9966F-CC97-45C5-A93B-303FD127859F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mtClean="0">
              <a:solidFill>
                <a:schemeClr val="tx1"/>
              </a:solidFill>
              <a:latin typeface="Arial Narrow" panose="020B0606020202030204" pitchFamily="34" charset="0"/>
            </a:rPr>
            <a:t>22 сентября 1920 г</a:t>
          </a: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. Оренбургская губерния в составе республики 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7650BFA-D7BA-49B7-92A1-76A93DDA48CA}" type="parTrans" cxnId="{2009C46B-9158-421E-9645-0CF7BE70B4F5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16D4700C-3208-49A5-A02A-F156B2B3ADA4}" type="sibTrans" cxnId="{2009C46B-9158-421E-9645-0CF7BE70B4F5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2F0B4D4-B1FC-40FF-AEDA-E843FE61678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smtClean="0">
              <a:solidFill>
                <a:schemeClr val="tx1"/>
              </a:solidFill>
              <a:latin typeface="Arial Narrow" panose="020B0606020202030204" pitchFamily="34" charset="0"/>
            </a:rPr>
            <a:t>Столицы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Оренбург (1920-1924)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Кзыл-Орда (1924-1929)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Алма-Ата (1929-1936)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44A905D-9730-46E4-9C2B-BB0E4A739938}" type="parTrans" cxnId="{68B53FD3-CBB0-4852-B6A9-4431888DF9C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A5D7841E-2CFF-4DD9-A145-42007567A097}" type="sibTrans" cxnId="{68B53FD3-CBB0-4852-B6A9-4431888DF9C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0F094FB9-B825-44F0-8797-5B34596CD4E3}" type="pres">
      <dgm:prSet presAssocID="{32F1BA8A-F65B-437A-9538-657056D552DB}" presName="linearFlow" presStyleCnt="0">
        <dgm:presLayoutVars>
          <dgm:resizeHandles val="exact"/>
        </dgm:presLayoutVars>
      </dgm:prSet>
      <dgm:spPr/>
    </dgm:pt>
    <dgm:pt modelId="{EC2B2C4C-C816-45AD-8532-3995549CF077}" type="pres">
      <dgm:prSet presAssocID="{E0672253-AA2C-4714-AB74-A068E2DA3323}" presName="node" presStyleLbl="node1" presStyleIdx="0" presStyleCnt="3" custScaleY="67289" custLinFactNeighborX="923" custLinFactNeighborY="-1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0698A-F8A0-461D-812C-A9FD24186706}" type="pres">
      <dgm:prSet presAssocID="{B4504E4C-24BC-4B81-AC1D-B44A75FFEEC0}" presName="sibTrans" presStyleLbl="sibTrans2D1" presStyleIdx="0" presStyleCnt="2" custScaleX="138432" custScaleY="85210" custLinFactNeighborX="-19716" custLinFactNeighborY="2311"/>
      <dgm:spPr/>
      <dgm:t>
        <a:bodyPr/>
        <a:lstStyle/>
        <a:p>
          <a:endParaRPr lang="ru-RU"/>
        </a:p>
      </dgm:t>
    </dgm:pt>
    <dgm:pt modelId="{CCFDA3B7-1129-49AC-A06A-C7B5F5D05809}" type="pres">
      <dgm:prSet presAssocID="{B4504E4C-24BC-4B81-AC1D-B44A75FFEEC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6F49288-BB2D-4C40-813E-1A4F568EFA7F}" type="pres">
      <dgm:prSet presAssocID="{3DD9966F-CC97-45C5-A93B-303FD127859F}" presName="node" presStyleLbl="node1" presStyleIdx="1" presStyleCnt="3" custScaleY="61780" custLinFactNeighborY="-1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96ED0-A7B3-4C08-9331-2E9EF202F31E}" type="pres">
      <dgm:prSet presAssocID="{16D4700C-3208-49A5-A02A-F156B2B3ADA4}" presName="sibTrans" presStyleLbl="sibTrans2D1" presStyleIdx="1" presStyleCnt="2" custScaleX="138902" custScaleY="85902" custLinFactNeighborX="-28465" custLinFactNeighborY="6863"/>
      <dgm:spPr/>
      <dgm:t>
        <a:bodyPr/>
        <a:lstStyle/>
        <a:p>
          <a:endParaRPr lang="ru-RU"/>
        </a:p>
      </dgm:t>
    </dgm:pt>
    <dgm:pt modelId="{41BD97FE-8511-4257-9C70-C0F1759DD2D0}" type="pres">
      <dgm:prSet presAssocID="{16D4700C-3208-49A5-A02A-F156B2B3ADA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F2DC753-AC55-42AD-9109-7E46244AC657}" type="pres">
      <dgm:prSet presAssocID="{C2F0B4D4-B1FC-40FF-AEDA-E843FE616780}" presName="node" presStyleLbl="node1" presStyleIdx="2" presStyleCnt="3" custScaleY="61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C95A4-112C-4BCB-BF4B-31D8589702C9}" type="presOf" srcId="{E0672253-AA2C-4714-AB74-A068E2DA3323}" destId="{EC2B2C4C-C816-45AD-8532-3995549CF077}" srcOrd="0" destOrd="0" presId="urn:microsoft.com/office/officeart/2005/8/layout/process2"/>
    <dgm:cxn modelId="{2009C46B-9158-421E-9645-0CF7BE70B4F5}" srcId="{32F1BA8A-F65B-437A-9538-657056D552DB}" destId="{3DD9966F-CC97-45C5-A93B-303FD127859F}" srcOrd="1" destOrd="0" parTransId="{07650BFA-D7BA-49B7-92A1-76A93DDA48CA}" sibTransId="{16D4700C-3208-49A5-A02A-F156B2B3ADA4}"/>
    <dgm:cxn modelId="{40B0455D-C811-48A9-AA0D-EB7A7850A7B5}" type="presOf" srcId="{16D4700C-3208-49A5-A02A-F156B2B3ADA4}" destId="{4ED96ED0-A7B3-4C08-9331-2E9EF202F31E}" srcOrd="0" destOrd="0" presId="urn:microsoft.com/office/officeart/2005/8/layout/process2"/>
    <dgm:cxn modelId="{2573EB19-C68A-494C-89BE-18254558E8D6}" srcId="{32F1BA8A-F65B-437A-9538-657056D552DB}" destId="{E0672253-AA2C-4714-AB74-A068E2DA3323}" srcOrd="0" destOrd="0" parTransId="{565E6823-4085-4E78-ACC4-82919786B770}" sibTransId="{B4504E4C-24BC-4B81-AC1D-B44A75FFEEC0}"/>
    <dgm:cxn modelId="{68B53FD3-CBB0-4852-B6A9-4431888DF9C4}" srcId="{32F1BA8A-F65B-437A-9538-657056D552DB}" destId="{C2F0B4D4-B1FC-40FF-AEDA-E843FE616780}" srcOrd="2" destOrd="0" parTransId="{444A905D-9730-46E4-9C2B-BB0E4A739938}" sibTransId="{A5D7841E-2CFF-4DD9-A145-42007567A097}"/>
    <dgm:cxn modelId="{A90B6722-9C9B-4D98-B349-6A7181D35AB2}" type="presOf" srcId="{B4504E4C-24BC-4B81-AC1D-B44A75FFEEC0}" destId="{01D0698A-F8A0-461D-812C-A9FD24186706}" srcOrd="0" destOrd="0" presId="urn:microsoft.com/office/officeart/2005/8/layout/process2"/>
    <dgm:cxn modelId="{AACED8DC-8DC7-4648-9142-4A840313BA0A}" type="presOf" srcId="{B4504E4C-24BC-4B81-AC1D-B44A75FFEEC0}" destId="{CCFDA3B7-1129-49AC-A06A-C7B5F5D05809}" srcOrd="1" destOrd="0" presId="urn:microsoft.com/office/officeart/2005/8/layout/process2"/>
    <dgm:cxn modelId="{1F6B599A-0C63-4E91-8FD8-F274AECB13A5}" type="presOf" srcId="{3DD9966F-CC97-45C5-A93B-303FD127859F}" destId="{66F49288-BB2D-4C40-813E-1A4F568EFA7F}" srcOrd="0" destOrd="0" presId="urn:microsoft.com/office/officeart/2005/8/layout/process2"/>
    <dgm:cxn modelId="{D1504E29-A242-4900-8C4C-C206EADFD455}" type="presOf" srcId="{16D4700C-3208-49A5-A02A-F156B2B3ADA4}" destId="{41BD97FE-8511-4257-9C70-C0F1759DD2D0}" srcOrd="1" destOrd="0" presId="urn:microsoft.com/office/officeart/2005/8/layout/process2"/>
    <dgm:cxn modelId="{031D745E-261E-488B-9CDC-2A8C068FDC5A}" type="presOf" srcId="{32F1BA8A-F65B-437A-9538-657056D552DB}" destId="{0F094FB9-B825-44F0-8797-5B34596CD4E3}" srcOrd="0" destOrd="0" presId="urn:microsoft.com/office/officeart/2005/8/layout/process2"/>
    <dgm:cxn modelId="{ACC56B9B-4060-4B7E-B1DC-BFD86D6E3624}" type="presOf" srcId="{C2F0B4D4-B1FC-40FF-AEDA-E843FE616780}" destId="{6F2DC753-AC55-42AD-9109-7E46244AC657}" srcOrd="0" destOrd="0" presId="urn:microsoft.com/office/officeart/2005/8/layout/process2"/>
    <dgm:cxn modelId="{2B6E74BB-45C3-48B1-961E-FA3C081950A8}" type="presParOf" srcId="{0F094FB9-B825-44F0-8797-5B34596CD4E3}" destId="{EC2B2C4C-C816-45AD-8532-3995549CF077}" srcOrd="0" destOrd="0" presId="urn:microsoft.com/office/officeart/2005/8/layout/process2"/>
    <dgm:cxn modelId="{32A36BE3-89E9-436F-8707-2166E9716DC4}" type="presParOf" srcId="{0F094FB9-B825-44F0-8797-5B34596CD4E3}" destId="{01D0698A-F8A0-461D-812C-A9FD24186706}" srcOrd="1" destOrd="0" presId="urn:microsoft.com/office/officeart/2005/8/layout/process2"/>
    <dgm:cxn modelId="{23F02F95-39C0-46DE-A89B-5D6F9907E567}" type="presParOf" srcId="{01D0698A-F8A0-461D-812C-A9FD24186706}" destId="{CCFDA3B7-1129-49AC-A06A-C7B5F5D05809}" srcOrd="0" destOrd="0" presId="urn:microsoft.com/office/officeart/2005/8/layout/process2"/>
    <dgm:cxn modelId="{604A2F20-0D97-4A8E-B289-D522B6AC5C1D}" type="presParOf" srcId="{0F094FB9-B825-44F0-8797-5B34596CD4E3}" destId="{66F49288-BB2D-4C40-813E-1A4F568EFA7F}" srcOrd="2" destOrd="0" presId="urn:microsoft.com/office/officeart/2005/8/layout/process2"/>
    <dgm:cxn modelId="{58F398A3-A7BE-4F84-BC62-76201F0B04DB}" type="presParOf" srcId="{0F094FB9-B825-44F0-8797-5B34596CD4E3}" destId="{4ED96ED0-A7B3-4C08-9331-2E9EF202F31E}" srcOrd="3" destOrd="0" presId="urn:microsoft.com/office/officeart/2005/8/layout/process2"/>
    <dgm:cxn modelId="{76B00F97-1E0D-4C58-9DD8-611235E04202}" type="presParOf" srcId="{4ED96ED0-A7B3-4C08-9331-2E9EF202F31E}" destId="{41BD97FE-8511-4257-9C70-C0F1759DD2D0}" srcOrd="0" destOrd="0" presId="urn:microsoft.com/office/officeart/2005/8/layout/process2"/>
    <dgm:cxn modelId="{C9D682E5-FB5E-40D3-95A1-F61D79375CD3}" type="presParOf" srcId="{0F094FB9-B825-44F0-8797-5B34596CD4E3}" destId="{6F2DC753-AC55-42AD-9109-7E46244AC657}" srcOrd="4" destOrd="0" presId="urn:microsoft.com/office/officeart/2005/8/layout/process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5C03EE-713C-44E5-88FA-2FA0F9BED464}" type="doc">
      <dgm:prSet loTypeId="urn:microsoft.com/office/officeart/2005/8/layout/orgChart1#1" loCatId="hierarchy" qsTypeId="urn:microsoft.com/office/officeart/2005/8/quickstyle/3d3#1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6F5DAC3-A3FD-44C5-BD0E-F656B5B6AD9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март 1921 </a:t>
          </a:r>
          <a:r>
            <a:rPr lang="en-US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X </a:t>
          </a: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съезд РКП (б)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цель - восстановление народного хозяйства</a:t>
          </a:r>
        </a:p>
      </dgm:t>
    </dgm:pt>
    <dgm:pt modelId="{AE6AE246-B206-4B19-AC33-FD6BE7DAA233}" type="parTrans" cxnId="{36DADB4F-94A1-4741-BDF6-8B46932C08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BB72299F-74CF-4A98-9B12-BC8A1FBDA7F9}" type="sibTrans" cxnId="{36DADB4F-94A1-4741-BDF6-8B46932C08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62CA04E-F1FA-42F9-847F-47B15C22D3CB}" type="asst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Продовольственный налог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2B93CF0-81E2-46EE-B002-91DA01A5C024}" type="parTrans" cxnId="{742873C6-CBFE-458A-AECC-9B737C8AF6F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8A49ACF-0B3F-4FEB-921E-8167CE6765F4}" type="sibTrans" cxnId="{742873C6-CBFE-458A-AECC-9B737C8AF6F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7F722BCE-1B5A-47A4-B522-B96446AFFC2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оплата по труду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отмена трудовой повинности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992554B-2C4E-458A-A2FE-8310303F7206}" type="parTrans" cxnId="{7ED3C369-EEE2-412D-A596-6807120C8F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CB310400-19C8-4E7F-A92D-AD64B819F42A}" type="sibTrans" cxnId="{7ED3C369-EEE2-412D-A596-6807120C8F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7F3A2C2-0901-48B0-B5AE-EB8BBC16AF5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разрешение сдавать и брать в аренду землю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E9B1683-20C9-447C-AD1D-59774C7C62DE}" type="parTrans" cxnId="{B23DCEAC-4BE2-4ABF-A4AD-F8F124B21E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4A9298E9-51DD-479E-9906-79BE264E4E58}" type="sibTrans" cxnId="{B23DCEAC-4BE2-4ABF-A4AD-F8F124B21E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AE8E005-1A04-4F14-8F99-971B5356744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развитие кооперации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частной торговли 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хозрасчёт на предприятиях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F68C7F5-5127-4522-BA73-34011AB29277}" type="parTrans" cxnId="{51A6DAF3-BEF4-40C5-8BC5-A7AE3ED7AE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ADE685B0-5C96-4A91-932C-16A4E4D56DDB}" type="sibTrans" cxnId="{51A6DAF3-BEF4-40C5-8BC5-A7AE3ED7AE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4EA09ABB-1879-4EAF-A2E5-CD9E0049BBF5}" type="pres">
      <dgm:prSet presAssocID="{9A5C03EE-713C-44E5-88FA-2FA0F9BED4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ACFBA7-4BB3-40F1-A17B-7FFCCAC07805}" type="pres">
      <dgm:prSet presAssocID="{F6F5DAC3-A3FD-44C5-BD0E-F656B5B6AD9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EEBFEE2-3286-4FAA-A05E-1B48150DF91E}" type="pres">
      <dgm:prSet presAssocID="{F6F5DAC3-A3FD-44C5-BD0E-F656B5B6AD90}" presName="rootComposite1" presStyleCnt="0"/>
      <dgm:spPr/>
      <dgm:t>
        <a:bodyPr/>
        <a:lstStyle/>
        <a:p>
          <a:endParaRPr lang="ru-RU"/>
        </a:p>
      </dgm:t>
    </dgm:pt>
    <dgm:pt modelId="{BEE10FB6-59C8-4F3B-A883-3CA389F39D1B}" type="pres">
      <dgm:prSet presAssocID="{F6F5DAC3-A3FD-44C5-BD0E-F656B5B6AD90}" presName="rootText1" presStyleLbl="node0" presStyleIdx="0" presStyleCnt="1" custScaleX="104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CD070-3551-42E2-8F3F-CFD443B2A51F}" type="pres">
      <dgm:prSet presAssocID="{F6F5DAC3-A3FD-44C5-BD0E-F656B5B6AD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B233C1-92DA-4A08-85C0-675572924EC6}" type="pres">
      <dgm:prSet presAssocID="{F6F5DAC3-A3FD-44C5-BD0E-F656B5B6AD90}" presName="hierChild2" presStyleCnt="0"/>
      <dgm:spPr/>
      <dgm:t>
        <a:bodyPr/>
        <a:lstStyle/>
        <a:p>
          <a:endParaRPr lang="ru-RU"/>
        </a:p>
      </dgm:t>
    </dgm:pt>
    <dgm:pt modelId="{88D9B24D-E771-4B4D-832D-181FBBA3F93F}" type="pres">
      <dgm:prSet presAssocID="{9992554B-2C4E-458A-A2FE-8310303F720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56407C0-2914-46C6-A17F-5158EB7A5751}" type="pres">
      <dgm:prSet presAssocID="{7F722BCE-1B5A-47A4-B522-B96446AFFC2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8C1538-1558-43AF-9B5D-2B57B383C3C3}" type="pres">
      <dgm:prSet presAssocID="{7F722BCE-1B5A-47A4-B522-B96446AFFC26}" presName="rootComposite" presStyleCnt="0"/>
      <dgm:spPr/>
      <dgm:t>
        <a:bodyPr/>
        <a:lstStyle/>
        <a:p>
          <a:endParaRPr lang="ru-RU"/>
        </a:p>
      </dgm:t>
    </dgm:pt>
    <dgm:pt modelId="{A6F9A199-C6FE-456D-97C7-3294C3851559}" type="pres">
      <dgm:prSet presAssocID="{7F722BCE-1B5A-47A4-B522-B96446AFFC2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32387-781C-4653-83CA-88D47712A5E4}" type="pres">
      <dgm:prSet presAssocID="{7F722BCE-1B5A-47A4-B522-B96446AFFC2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FA2EDDF-20E5-4C90-BC42-4CD51C2CE382}" type="pres">
      <dgm:prSet presAssocID="{7F722BCE-1B5A-47A4-B522-B96446AFFC26}" presName="hierChild4" presStyleCnt="0"/>
      <dgm:spPr/>
      <dgm:t>
        <a:bodyPr/>
        <a:lstStyle/>
        <a:p>
          <a:endParaRPr lang="ru-RU"/>
        </a:p>
      </dgm:t>
    </dgm:pt>
    <dgm:pt modelId="{DEF5E876-B8B8-4E2A-8716-813D61EBB884}" type="pres">
      <dgm:prSet presAssocID="{7F722BCE-1B5A-47A4-B522-B96446AFFC26}" presName="hierChild5" presStyleCnt="0"/>
      <dgm:spPr/>
      <dgm:t>
        <a:bodyPr/>
        <a:lstStyle/>
        <a:p>
          <a:endParaRPr lang="ru-RU"/>
        </a:p>
      </dgm:t>
    </dgm:pt>
    <dgm:pt modelId="{DC6180DD-A802-4B0F-B919-561CB2D1AFB7}" type="pres">
      <dgm:prSet presAssocID="{6E9B1683-20C9-447C-AD1D-59774C7C62D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EF16BCD-4290-407D-AB20-F4F9B0E037C2}" type="pres">
      <dgm:prSet presAssocID="{57F3A2C2-0901-48B0-B5AE-EB8BBC16AF5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1AF7FAB-8C66-4A44-BFB0-14F79BEFE5EE}" type="pres">
      <dgm:prSet presAssocID="{57F3A2C2-0901-48B0-B5AE-EB8BBC16AF5D}" presName="rootComposite" presStyleCnt="0"/>
      <dgm:spPr/>
      <dgm:t>
        <a:bodyPr/>
        <a:lstStyle/>
        <a:p>
          <a:endParaRPr lang="ru-RU"/>
        </a:p>
      </dgm:t>
    </dgm:pt>
    <dgm:pt modelId="{26FD5029-267D-47AA-8092-DADB6BDA6144}" type="pres">
      <dgm:prSet presAssocID="{57F3A2C2-0901-48B0-B5AE-EB8BBC16AF5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F9141-BD31-4872-B9D2-B9B4B2D2A8AB}" type="pres">
      <dgm:prSet presAssocID="{57F3A2C2-0901-48B0-B5AE-EB8BBC16AF5D}" presName="rootConnector" presStyleLbl="node2" presStyleIdx="1" presStyleCnt="3"/>
      <dgm:spPr/>
      <dgm:t>
        <a:bodyPr/>
        <a:lstStyle/>
        <a:p>
          <a:endParaRPr lang="ru-RU"/>
        </a:p>
      </dgm:t>
    </dgm:pt>
    <dgm:pt modelId="{9480A855-8E0E-47D2-9BCE-007032AC1B4F}" type="pres">
      <dgm:prSet presAssocID="{57F3A2C2-0901-48B0-B5AE-EB8BBC16AF5D}" presName="hierChild4" presStyleCnt="0"/>
      <dgm:spPr/>
      <dgm:t>
        <a:bodyPr/>
        <a:lstStyle/>
        <a:p>
          <a:endParaRPr lang="ru-RU"/>
        </a:p>
      </dgm:t>
    </dgm:pt>
    <dgm:pt modelId="{59F37AE8-2E6F-472B-A866-021D4F00EA52}" type="pres">
      <dgm:prSet presAssocID="{57F3A2C2-0901-48B0-B5AE-EB8BBC16AF5D}" presName="hierChild5" presStyleCnt="0"/>
      <dgm:spPr/>
      <dgm:t>
        <a:bodyPr/>
        <a:lstStyle/>
        <a:p>
          <a:endParaRPr lang="ru-RU"/>
        </a:p>
      </dgm:t>
    </dgm:pt>
    <dgm:pt modelId="{67880BC9-6BE5-44E4-8F2C-C09A31B6FE80}" type="pres">
      <dgm:prSet presAssocID="{3F68C7F5-5127-4522-BA73-34011AB2927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FA7E3EE-6374-47F7-B7D0-EDBB38472467}" type="pres">
      <dgm:prSet presAssocID="{5AE8E005-1A04-4F14-8F99-971B5356744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6254A9C-5E1C-4A35-A86E-C13C0DB24E29}" type="pres">
      <dgm:prSet presAssocID="{5AE8E005-1A04-4F14-8F99-971B53567448}" presName="rootComposite" presStyleCnt="0"/>
      <dgm:spPr/>
      <dgm:t>
        <a:bodyPr/>
        <a:lstStyle/>
        <a:p>
          <a:endParaRPr lang="ru-RU"/>
        </a:p>
      </dgm:t>
    </dgm:pt>
    <dgm:pt modelId="{52D79642-D2CA-46D0-8EA4-8983048D5347}" type="pres">
      <dgm:prSet presAssocID="{5AE8E005-1A04-4F14-8F99-971B53567448}" presName="rootText" presStyleLbl="node2" presStyleIdx="2" presStyleCnt="3" custScaleX="11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F7EF7-70F5-4837-9577-BE988370A7BB}" type="pres">
      <dgm:prSet presAssocID="{5AE8E005-1A04-4F14-8F99-971B53567448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979749-6EDD-497B-84D2-D0AD3565ACED}" type="pres">
      <dgm:prSet presAssocID="{5AE8E005-1A04-4F14-8F99-971B53567448}" presName="hierChild4" presStyleCnt="0"/>
      <dgm:spPr/>
      <dgm:t>
        <a:bodyPr/>
        <a:lstStyle/>
        <a:p>
          <a:endParaRPr lang="ru-RU"/>
        </a:p>
      </dgm:t>
    </dgm:pt>
    <dgm:pt modelId="{398FA7A4-AF8A-4B5B-8E91-E31826C7A9B0}" type="pres">
      <dgm:prSet presAssocID="{5AE8E005-1A04-4F14-8F99-971B53567448}" presName="hierChild5" presStyleCnt="0"/>
      <dgm:spPr/>
      <dgm:t>
        <a:bodyPr/>
        <a:lstStyle/>
        <a:p>
          <a:endParaRPr lang="ru-RU"/>
        </a:p>
      </dgm:t>
    </dgm:pt>
    <dgm:pt modelId="{C6505B0B-EAE5-433F-B26E-468D943572A0}" type="pres">
      <dgm:prSet presAssocID="{F6F5DAC3-A3FD-44C5-BD0E-F656B5B6AD90}" presName="hierChild3" presStyleCnt="0"/>
      <dgm:spPr/>
      <dgm:t>
        <a:bodyPr/>
        <a:lstStyle/>
        <a:p>
          <a:endParaRPr lang="ru-RU"/>
        </a:p>
      </dgm:t>
    </dgm:pt>
    <dgm:pt modelId="{0471BD0C-4423-4AF5-A67C-D9FE65617D0C}" type="pres">
      <dgm:prSet presAssocID="{52B93CF0-81E2-46EE-B002-91DA01A5C02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37932F7-64AF-465F-AF72-3F0B261117E3}" type="pres">
      <dgm:prSet presAssocID="{E62CA04E-F1FA-42F9-847F-47B15C22D3CB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84AD13B-AD24-4507-98CF-00DB0FEA5089}" type="pres">
      <dgm:prSet presAssocID="{E62CA04E-F1FA-42F9-847F-47B15C22D3CB}" presName="rootComposite3" presStyleCnt="0"/>
      <dgm:spPr/>
      <dgm:t>
        <a:bodyPr/>
        <a:lstStyle/>
        <a:p>
          <a:endParaRPr lang="ru-RU"/>
        </a:p>
      </dgm:t>
    </dgm:pt>
    <dgm:pt modelId="{CA395F6C-68BC-43DE-B2DF-CC8A62B619B4}" type="pres">
      <dgm:prSet presAssocID="{E62CA04E-F1FA-42F9-847F-47B15C22D3C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A90F6-620C-4F9D-85E9-546850D238BE}" type="pres">
      <dgm:prSet presAssocID="{E62CA04E-F1FA-42F9-847F-47B15C22D3CB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BA50B05-CBC5-463C-9964-180D5650FC95}" type="pres">
      <dgm:prSet presAssocID="{E62CA04E-F1FA-42F9-847F-47B15C22D3CB}" presName="hierChild6" presStyleCnt="0"/>
      <dgm:spPr/>
      <dgm:t>
        <a:bodyPr/>
        <a:lstStyle/>
        <a:p>
          <a:endParaRPr lang="ru-RU"/>
        </a:p>
      </dgm:t>
    </dgm:pt>
    <dgm:pt modelId="{1294380E-0AD5-4893-9979-6965D56B033E}" type="pres">
      <dgm:prSet presAssocID="{E62CA04E-F1FA-42F9-847F-47B15C22D3CB}" presName="hierChild7" presStyleCnt="0"/>
      <dgm:spPr/>
      <dgm:t>
        <a:bodyPr/>
        <a:lstStyle/>
        <a:p>
          <a:endParaRPr lang="ru-RU"/>
        </a:p>
      </dgm:t>
    </dgm:pt>
  </dgm:ptLst>
  <dgm:cxnLst>
    <dgm:cxn modelId="{36DADB4F-94A1-4741-BDF6-8B46932C08F0}" srcId="{9A5C03EE-713C-44E5-88FA-2FA0F9BED464}" destId="{F6F5DAC3-A3FD-44C5-BD0E-F656B5B6AD90}" srcOrd="0" destOrd="0" parTransId="{AE6AE246-B206-4B19-AC33-FD6BE7DAA233}" sibTransId="{BB72299F-74CF-4A98-9B12-BC8A1FBDA7F9}"/>
    <dgm:cxn modelId="{FCD0E082-241A-45E5-A588-9668353876E4}" type="presOf" srcId="{57F3A2C2-0901-48B0-B5AE-EB8BBC16AF5D}" destId="{26FD5029-267D-47AA-8092-DADB6BDA6144}" srcOrd="1" destOrd="0" presId="urn:microsoft.com/office/officeart/2005/8/layout/orgChart1#1"/>
    <dgm:cxn modelId="{EBDF2AA5-7255-46C4-8878-1DD2DDCC9402}" type="presOf" srcId="{6E9B1683-20C9-447C-AD1D-59774C7C62DE}" destId="{DC6180DD-A802-4B0F-B919-561CB2D1AFB7}" srcOrd="0" destOrd="0" presId="urn:microsoft.com/office/officeart/2005/8/layout/orgChart1#1"/>
    <dgm:cxn modelId="{B23DCEAC-4BE2-4ABF-A4AD-F8F124B21EFE}" srcId="{F6F5DAC3-A3FD-44C5-BD0E-F656B5B6AD90}" destId="{57F3A2C2-0901-48B0-B5AE-EB8BBC16AF5D}" srcOrd="2" destOrd="0" parTransId="{6E9B1683-20C9-447C-AD1D-59774C7C62DE}" sibTransId="{4A9298E9-51DD-479E-9906-79BE264E4E58}"/>
    <dgm:cxn modelId="{29B6910D-48EF-40CC-A669-7AC71ABE5F06}" type="presOf" srcId="{9992554B-2C4E-458A-A2FE-8310303F7206}" destId="{88D9B24D-E771-4B4D-832D-181FBBA3F93F}" srcOrd="0" destOrd="0" presId="urn:microsoft.com/office/officeart/2005/8/layout/orgChart1#1"/>
    <dgm:cxn modelId="{02846CB7-BCF1-4958-9163-6D4BF9F951E5}" type="presOf" srcId="{5AE8E005-1A04-4F14-8F99-971B53567448}" destId="{52D79642-D2CA-46D0-8EA4-8983048D5347}" srcOrd="1" destOrd="0" presId="urn:microsoft.com/office/officeart/2005/8/layout/orgChart1#1"/>
    <dgm:cxn modelId="{CE3CCCCD-8971-422D-8DD6-65867986F65B}" type="presOf" srcId="{3F68C7F5-5127-4522-BA73-34011AB29277}" destId="{67880BC9-6BE5-44E4-8F2C-C09A31B6FE80}" srcOrd="0" destOrd="0" presId="urn:microsoft.com/office/officeart/2005/8/layout/orgChart1#1"/>
    <dgm:cxn modelId="{9AC445F2-9E05-40A3-ACA1-C30D68C9E5AD}" type="presOf" srcId="{9A5C03EE-713C-44E5-88FA-2FA0F9BED464}" destId="{4EA09ABB-1879-4EAF-A2E5-CD9E0049BBF5}" srcOrd="0" destOrd="0" presId="urn:microsoft.com/office/officeart/2005/8/layout/orgChart1#1"/>
    <dgm:cxn modelId="{F635F154-0309-45D7-AF30-920928748626}" type="presOf" srcId="{7F722BCE-1B5A-47A4-B522-B96446AFFC26}" destId="{D08C1538-1558-43AF-9B5D-2B57B383C3C3}" srcOrd="0" destOrd="0" presId="urn:microsoft.com/office/officeart/2005/8/layout/orgChart1#1"/>
    <dgm:cxn modelId="{7ED3C369-EEE2-412D-A596-6807120C8FBF}" srcId="{F6F5DAC3-A3FD-44C5-BD0E-F656B5B6AD90}" destId="{7F722BCE-1B5A-47A4-B522-B96446AFFC26}" srcOrd="1" destOrd="0" parTransId="{9992554B-2C4E-458A-A2FE-8310303F7206}" sibTransId="{CB310400-19C8-4E7F-A92D-AD64B819F42A}"/>
    <dgm:cxn modelId="{C94510BD-BEAC-4298-926C-43C8BFA7AA1E}" type="presOf" srcId="{57F3A2C2-0901-48B0-B5AE-EB8BBC16AF5D}" destId="{81AF7FAB-8C66-4A44-BFB0-14F79BEFE5EE}" srcOrd="0" destOrd="0" presId="urn:microsoft.com/office/officeart/2005/8/layout/orgChart1#1"/>
    <dgm:cxn modelId="{0A94C919-BED1-43D4-A0B3-7D3A702855CA}" type="presOf" srcId="{F6F5DAC3-A3FD-44C5-BD0E-F656B5B6AD90}" destId="{AEEBFEE2-3286-4FAA-A05E-1B48150DF91E}" srcOrd="0" destOrd="0" presId="urn:microsoft.com/office/officeart/2005/8/layout/orgChart1#1"/>
    <dgm:cxn modelId="{5CE0B9CB-46CF-4F6B-9FAD-933D5F509C0D}" type="presOf" srcId="{E62CA04E-F1FA-42F9-847F-47B15C22D3CB}" destId="{7C1A90F6-620C-4F9D-85E9-546850D238BE}" srcOrd="2" destOrd="0" presId="urn:microsoft.com/office/officeart/2005/8/layout/orgChart1#1"/>
    <dgm:cxn modelId="{A4E847C4-0290-4E49-BF04-BC9EB3A6B6D0}" type="presOf" srcId="{52B93CF0-81E2-46EE-B002-91DA01A5C024}" destId="{0471BD0C-4423-4AF5-A67C-D9FE65617D0C}" srcOrd="0" destOrd="0" presId="urn:microsoft.com/office/officeart/2005/8/layout/orgChart1#1"/>
    <dgm:cxn modelId="{51A6DAF3-BEF4-40C5-8BC5-A7AE3ED7AEDF}" srcId="{F6F5DAC3-A3FD-44C5-BD0E-F656B5B6AD90}" destId="{5AE8E005-1A04-4F14-8F99-971B53567448}" srcOrd="3" destOrd="0" parTransId="{3F68C7F5-5127-4522-BA73-34011AB29277}" sibTransId="{ADE685B0-5C96-4A91-932C-16A4E4D56DDB}"/>
    <dgm:cxn modelId="{6F55DAEF-2254-44BD-934E-4F33E477FE3A}" type="presOf" srcId="{57F3A2C2-0901-48B0-B5AE-EB8BBC16AF5D}" destId="{786F9141-BD31-4872-B9D2-B9B4B2D2A8AB}" srcOrd="2" destOrd="0" presId="urn:microsoft.com/office/officeart/2005/8/layout/orgChart1#1"/>
    <dgm:cxn modelId="{EEB3E80E-2EB8-4431-88F1-0B531A5CE6F2}" type="presOf" srcId="{F6F5DAC3-A3FD-44C5-BD0E-F656B5B6AD90}" destId="{176CD070-3551-42E2-8F3F-CFD443B2A51F}" srcOrd="2" destOrd="0" presId="urn:microsoft.com/office/officeart/2005/8/layout/orgChart1#1"/>
    <dgm:cxn modelId="{8DDE066C-A9F0-4A25-A7BD-DAE5C924DDB8}" type="presOf" srcId="{7F722BCE-1B5A-47A4-B522-B96446AFFC26}" destId="{A6F9A199-C6FE-456D-97C7-3294C3851559}" srcOrd="1" destOrd="0" presId="urn:microsoft.com/office/officeart/2005/8/layout/orgChart1#1"/>
    <dgm:cxn modelId="{01756E19-5722-49A1-8CA2-C3CF91E20FB8}" type="presOf" srcId="{5AE8E005-1A04-4F14-8F99-971B53567448}" destId="{76254A9C-5E1C-4A35-A86E-C13C0DB24E29}" srcOrd="0" destOrd="0" presId="urn:microsoft.com/office/officeart/2005/8/layout/orgChart1#1"/>
    <dgm:cxn modelId="{8A6293CA-51F1-4B7A-A0B3-9BD80B173012}" type="presOf" srcId="{F6F5DAC3-A3FD-44C5-BD0E-F656B5B6AD90}" destId="{BEE10FB6-59C8-4F3B-A883-3CA389F39D1B}" srcOrd="1" destOrd="0" presId="urn:microsoft.com/office/officeart/2005/8/layout/orgChart1#1"/>
    <dgm:cxn modelId="{960F776E-4CC3-428D-A91B-FFC2B0411732}" type="presOf" srcId="{7F722BCE-1B5A-47A4-B522-B96446AFFC26}" destId="{81532387-781C-4653-83CA-88D47712A5E4}" srcOrd="2" destOrd="0" presId="urn:microsoft.com/office/officeart/2005/8/layout/orgChart1#1"/>
    <dgm:cxn modelId="{F1FFFE17-3124-4A1C-A47C-67628CAEA5EB}" type="presOf" srcId="{E62CA04E-F1FA-42F9-847F-47B15C22D3CB}" destId="{284AD13B-AD24-4507-98CF-00DB0FEA5089}" srcOrd="0" destOrd="0" presId="urn:microsoft.com/office/officeart/2005/8/layout/orgChart1#1"/>
    <dgm:cxn modelId="{10C3D7EB-14BC-42DE-9EA8-02CC3FB055DD}" type="presOf" srcId="{E62CA04E-F1FA-42F9-847F-47B15C22D3CB}" destId="{CA395F6C-68BC-43DE-B2DF-CC8A62B619B4}" srcOrd="1" destOrd="0" presId="urn:microsoft.com/office/officeart/2005/8/layout/orgChart1#1"/>
    <dgm:cxn modelId="{13BEDAA2-CD41-4A3A-A94D-EC7889943B98}" type="presOf" srcId="{5AE8E005-1A04-4F14-8F99-971B53567448}" destId="{043F7EF7-70F5-4837-9577-BE988370A7BB}" srcOrd="2" destOrd="0" presId="urn:microsoft.com/office/officeart/2005/8/layout/orgChart1#1"/>
    <dgm:cxn modelId="{742873C6-CBFE-458A-AECC-9B737C8AF6FB}" srcId="{F6F5DAC3-A3FD-44C5-BD0E-F656B5B6AD90}" destId="{E62CA04E-F1FA-42F9-847F-47B15C22D3CB}" srcOrd="0" destOrd="0" parTransId="{52B93CF0-81E2-46EE-B002-91DA01A5C024}" sibTransId="{E8A49ACF-0B3F-4FEB-921E-8167CE6765F4}"/>
    <dgm:cxn modelId="{608DF30E-BD8E-42E7-B624-32E5B4B0A00B}" type="presParOf" srcId="{4EA09ABB-1879-4EAF-A2E5-CD9E0049BBF5}" destId="{87ACFBA7-4BB3-40F1-A17B-7FFCCAC07805}" srcOrd="0" destOrd="0" presId="urn:microsoft.com/office/officeart/2005/8/layout/orgChart1#1"/>
    <dgm:cxn modelId="{A4641B53-738C-4519-BD36-B59CCDED6D3C}" type="presParOf" srcId="{87ACFBA7-4BB3-40F1-A17B-7FFCCAC07805}" destId="{AEEBFEE2-3286-4FAA-A05E-1B48150DF91E}" srcOrd="0" destOrd="0" presId="urn:microsoft.com/office/officeart/2005/8/layout/orgChart1#1"/>
    <dgm:cxn modelId="{5A668AC7-0E0C-45C8-A0BC-39EFBE22B1F8}" type="presParOf" srcId="{AEEBFEE2-3286-4FAA-A05E-1B48150DF91E}" destId="{BEE10FB6-59C8-4F3B-A883-3CA389F39D1B}" srcOrd="0" destOrd="0" presId="urn:microsoft.com/office/officeart/2005/8/layout/orgChart1#1"/>
    <dgm:cxn modelId="{C6025059-1034-46CD-A84C-D28075E88B7F}" type="presParOf" srcId="{AEEBFEE2-3286-4FAA-A05E-1B48150DF91E}" destId="{176CD070-3551-42E2-8F3F-CFD443B2A51F}" srcOrd="1" destOrd="0" presId="urn:microsoft.com/office/officeart/2005/8/layout/orgChart1#1"/>
    <dgm:cxn modelId="{7F781B28-10FE-448A-91FD-B18B9F15475C}" type="presParOf" srcId="{87ACFBA7-4BB3-40F1-A17B-7FFCCAC07805}" destId="{B7B233C1-92DA-4A08-85C0-675572924EC6}" srcOrd="1" destOrd="0" presId="urn:microsoft.com/office/officeart/2005/8/layout/orgChart1#1"/>
    <dgm:cxn modelId="{B34134D4-F544-4445-86DB-1AB0282E9609}" type="presParOf" srcId="{B7B233C1-92DA-4A08-85C0-675572924EC6}" destId="{88D9B24D-E771-4B4D-832D-181FBBA3F93F}" srcOrd="0" destOrd="0" presId="urn:microsoft.com/office/officeart/2005/8/layout/orgChart1#1"/>
    <dgm:cxn modelId="{6799F68C-8DFD-4BE0-A36E-3D84805F4E8A}" type="presParOf" srcId="{B7B233C1-92DA-4A08-85C0-675572924EC6}" destId="{656407C0-2914-46C6-A17F-5158EB7A5751}" srcOrd="1" destOrd="0" presId="urn:microsoft.com/office/officeart/2005/8/layout/orgChart1#1"/>
    <dgm:cxn modelId="{B661F874-AFFE-436A-BC69-D1E8E3DECA07}" type="presParOf" srcId="{656407C0-2914-46C6-A17F-5158EB7A5751}" destId="{D08C1538-1558-43AF-9B5D-2B57B383C3C3}" srcOrd="0" destOrd="0" presId="urn:microsoft.com/office/officeart/2005/8/layout/orgChart1#1"/>
    <dgm:cxn modelId="{7E85BD5B-521B-4E1F-88AA-1AE50FC76982}" type="presParOf" srcId="{D08C1538-1558-43AF-9B5D-2B57B383C3C3}" destId="{A6F9A199-C6FE-456D-97C7-3294C3851559}" srcOrd="0" destOrd="0" presId="urn:microsoft.com/office/officeart/2005/8/layout/orgChart1#1"/>
    <dgm:cxn modelId="{A78B22B5-20E0-4589-A89D-74F251FC70E6}" type="presParOf" srcId="{D08C1538-1558-43AF-9B5D-2B57B383C3C3}" destId="{81532387-781C-4653-83CA-88D47712A5E4}" srcOrd="1" destOrd="0" presId="urn:microsoft.com/office/officeart/2005/8/layout/orgChart1#1"/>
    <dgm:cxn modelId="{A90F649D-2247-4276-8899-70B51D08D114}" type="presParOf" srcId="{656407C0-2914-46C6-A17F-5158EB7A5751}" destId="{EFA2EDDF-20E5-4C90-BC42-4CD51C2CE382}" srcOrd="1" destOrd="0" presId="urn:microsoft.com/office/officeart/2005/8/layout/orgChart1#1"/>
    <dgm:cxn modelId="{42CC2354-1416-49F1-AB4F-E1CC70756E9A}" type="presParOf" srcId="{656407C0-2914-46C6-A17F-5158EB7A5751}" destId="{DEF5E876-B8B8-4E2A-8716-813D61EBB884}" srcOrd="2" destOrd="0" presId="urn:microsoft.com/office/officeart/2005/8/layout/orgChart1#1"/>
    <dgm:cxn modelId="{19766336-7FE9-487E-A411-246B8E97076F}" type="presParOf" srcId="{B7B233C1-92DA-4A08-85C0-675572924EC6}" destId="{DC6180DD-A802-4B0F-B919-561CB2D1AFB7}" srcOrd="2" destOrd="0" presId="urn:microsoft.com/office/officeart/2005/8/layout/orgChart1#1"/>
    <dgm:cxn modelId="{3331DE75-F188-4CC5-9B20-E05F5A3B8915}" type="presParOf" srcId="{B7B233C1-92DA-4A08-85C0-675572924EC6}" destId="{7EF16BCD-4290-407D-AB20-F4F9B0E037C2}" srcOrd="3" destOrd="0" presId="urn:microsoft.com/office/officeart/2005/8/layout/orgChart1#1"/>
    <dgm:cxn modelId="{B74B70C9-6EE2-403F-A978-48CEFF2999C5}" type="presParOf" srcId="{7EF16BCD-4290-407D-AB20-F4F9B0E037C2}" destId="{81AF7FAB-8C66-4A44-BFB0-14F79BEFE5EE}" srcOrd="0" destOrd="0" presId="urn:microsoft.com/office/officeart/2005/8/layout/orgChart1#1"/>
    <dgm:cxn modelId="{1760A11A-4AA1-4488-A17F-02F478E0A3FF}" type="presParOf" srcId="{81AF7FAB-8C66-4A44-BFB0-14F79BEFE5EE}" destId="{26FD5029-267D-47AA-8092-DADB6BDA6144}" srcOrd="0" destOrd="0" presId="urn:microsoft.com/office/officeart/2005/8/layout/orgChart1#1"/>
    <dgm:cxn modelId="{638D2284-2261-4E92-8FC5-E6FDDEBE6E2F}" type="presParOf" srcId="{81AF7FAB-8C66-4A44-BFB0-14F79BEFE5EE}" destId="{786F9141-BD31-4872-B9D2-B9B4B2D2A8AB}" srcOrd="1" destOrd="0" presId="urn:microsoft.com/office/officeart/2005/8/layout/orgChart1#1"/>
    <dgm:cxn modelId="{EBB53594-2F73-4EBA-B3AF-1911E190CC85}" type="presParOf" srcId="{7EF16BCD-4290-407D-AB20-F4F9B0E037C2}" destId="{9480A855-8E0E-47D2-9BCE-007032AC1B4F}" srcOrd="1" destOrd="0" presId="urn:microsoft.com/office/officeart/2005/8/layout/orgChart1#1"/>
    <dgm:cxn modelId="{DD09FBF1-B25C-4DA0-B56D-0E20E955B68C}" type="presParOf" srcId="{7EF16BCD-4290-407D-AB20-F4F9B0E037C2}" destId="{59F37AE8-2E6F-472B-A866-021D4F00EA52}" srcOrd="2" destOrd="0" presId="urn:microsoft.com/office/officeart/2005/8/layout/orgChart1#1"/>
    <dgm:cxn modelId="{1424D22B-AD56-4857-854F-328951E5682D}" type="presParOf" srcId="{B7B233C1-92DA-4A08-85C0-675572924EC6}" destId="{67880BC9-6BE5-44E4-8F2C-C09A31B6FE80}" srcOrd="4" destOrd="0" presId="urn:microsoft.com/office/officeart/2005/8/layout/orgChart1#1"/>
    <dgm:cxn modelId="{776A5A8E-FBF5-43C8-9DA0-B14F3BEA36E8}" type="presParOf" srcId="{B7B233C1-92DA-4A08-85C0-675572924EC6}" destId="{4FA7E3EE-6374-47F7-B7D0-EDBB38472467}" srcOrd="5" destOrd="0" presId="urn:microsoft.com/office/officeart/2005/8/layout/orgChart1#1"/>
    <dgm:cxn modelId="{E13A845F-CC9C-41C9-8546-9166B3E4A0BE}" type="presParOf" srcId="{4FA7E3EE-6374-47F7-B7D0-EDBB38472467}" destId="{76254A9C-5E1C-4A35-A86E-C13C0DB24E29}" srcOrd="0" destOrd="0" presId="urn:microsoft.com/office/officeart/2005/8/layout/orgChart1#1"/>
    <dgm:cxn modelId="{FF821EA7-5C2F-48EA-9FCA-C610AEC895B3}" type="presParOf" srcId="{76254A9C-5E1C-4A35-A86E-C13C0DB24E29}" destId="{52D79642-D2CA-46D0-8EA4-8983048D5347}" srcOrd="0" destOrd="0" presId="urn:microsoft.com/office/officeart/2005/8/layout/orgChart1#1"/>
    <dgm:cxn modelId="{A37C869D-ED42-47EB-B4AF-0F9D136BDB8A}" type="presParOf" srcId="{76254A9C-5E1C-4A35-A86E-C13C0DB24E29}" destId="{043F7EF7-70F5-4837-9577-BE988370A7BB}" srcOrd="1" destOrd="0" presId="urn:microsoft.com/office/officeart/2005/8/layout/orgChart1#1"/>
    <dgm:cxn modelId="{677CD95E-D6DD-4EF0-8A26-978D4B464280}" type="presParOf" srcId="{4FA7E3EE-6374-47F7-B7D0-EDBB38472467}" destId="{AD979749-6EDD-497B-84D2-D0AD3565ACED}" srcOrd="1" destOrd="0" presId="urn:microsoft.com/office/officeart/2005/8/layout/orgChart1#1"/>
    <dgm:cxn modelId="{5317F388-303F-4515-8A3A-BE1C9779AD74}" type="presParOf" srcId="{4FA7E3EE-6374-47F7-B7D0-EDBB38472467}" destId="{398FA7A4-AF8A-4B5B-8E91-E31826C7A9B0}" srcOrd="2" destOrd="0" presId="urn:microsoft.com/office/officeart/2005/8/layout/orgChart1#1"/>
    <dgm:cxn modelId="{329134E7-75C3-4B7F-9C16-C560BADF03F4}" type="presParOf" srcId="{87ACFBA7-4BB3-40F1-A17B-7FFCCAC07805}" destId="{C6505B0B-EAE5-433F-B26E-468D943572A0}" srcOrd="2" destOrd="0" presId="urn:microsoft.com/office/officeart/2005/8/layout/orgChart1#1"/>
    <dgm:cxn modelId="{ACFE3296-0C14-4184-9D34-A723F31E0A40}" type="presParOf" srcId="{C6505B0B-EAE5-433F-B26E-468D943572A0}" destId="{0471BD0C-4423-4AF5-A67C-D9FE65617D0C}" srcOrd="0" destOrd="0" presId="urn:microsoft.com/office/officeart/2005/8/layout/orgChart1#1"/>
    <dgm:cxn modelId="{60C2B0BA-FF32-4011-80A1-391D6D97A8DC}" type="presParOf" srcId="{C6505B0B-EAE5-433F-B26E-468D943572A0}" destId="{137932F7-64AF-465F-AF72-3F0B261117E3}" srcOrd="1" destOrd="0" presId="urn:microsoft.com/office/officeart/2005/8/layout/orgChart1#1"/>
    <dgm:cxn modelId="{5433F743-9720-4768-B1BF-9963482508A1}" type="presParOf" srcId="{137932F7-64AF-465F-AF72-3F0B261117E3}" destId="{284AD13B-AD24-4507-98CF-00DB0FEA5089}" srcOrd="0" destOrd="0" presId="urn:microsoft.com/office/officeart/2005/8/layout/orgChart1#1"/>
    <dgm:cxn modelId="{031ABE06-9B3D-4536-9BF2-A85A5630FA7D}" type="presParOf" srcId="{284AD13B-AD24-4507-98CF-00DB0FEA5089}" destId="{CA395F6C-68BC-43DE-B2DF-CC8A62B619B4}" srcOrd="0" destOrd="0" presId="urn:microsoft.com/office/officeart/2005/8/layout/orgChart1#1"/>
    <dgm:cxn modelId="{E48BBA86-22C9-472A-A63E-612C9225291F}" type="presParOf" srcId="{284AD13B-AD24-4507-98CF-00DB0FEA5089}" destId="{7C1A90F6-620C-4F9D-85E9-546850D238BE}" srcOrd="1" destOrd="0" presId="urn:microsoft.com/office/officeart/2005/8/layout/orgChart1#1"/>
    <dgm:cxn modelId="{28663356-AC64-4891-B278-94EED194BAFE}" type="presParOf" srcId="{137932F7-64AF-465F-AF72-3F0B261117E3}" destId="{CBA50B05-CBC5-463C-9964-180D5650FC95}" srcOrd="1" destOrd="0" presId="urn:microsoft.com/office/officeart/2005/8/layout/orgChart1#1"/>
    <dgm:cxn modelId="{8813F380-640A-402D-8A11-B40C3BCF8456}" type="presParOf" srcId="{137932F7-64AF-465F-AF72-3F0B261117E3}" destId="{1294380E-0AD5-4893-9979-6965D56B033E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A120F-CFB6-46F6-B400-485EF78AA771}">
      <dsp:nvSpPr>
        <dsp:cNvPr id="0" name=""/>
        <dsp:cNvSpPr/>
      </dsp:nvSpPr>
      <dsp:spPr>
        <a:xfrm>
          <a:off x="307719" y="384424"/>
          <a:ext cx="6679825" cy="111500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8681C5-0D17-4921-B4E7-0F03AA7329F3}">
      <dsp:nvSpPr>
        <dsp:cNvPr id="0" name=""/>
        <dsp:cNvSpPr/>
      </dsp:nvSpPr>
      <dsp:spPr>
        <a:xfrm>
          <a:off x="846793" y="569911"/>
          <a:ext cx="2895155" cy="5491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мирным</a:t>
          </a:r>
        </a:p>
      </dsp:txBody>
      <dsp:txXfrm>
        <a:off x="846793" y="569911"/>
        <a:ext cx="2895155" cy="549171"/>
      </dsp:txXfrm>
    </dsp:sp>
    <dsp:sp modelId="{5D8545DF-7CD2-4257-9FB8-35D11A2F0D6A}">
      <dsp:nvSpPr>
        <dsp:cNvPr id="0" name=""/>
        <dsp:cNvSpPr/>
      </dsp:nvSpPr>
      <dsp:spPr>
        <a:xfrm>
          <a:off x="4131180" y="688234"/>
          <a:ext cx="2250488" cy="6717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вооруженным</a:t>
          </a:r>
        </a:p>
      </dsp:txBody>
      <dsp:txXfrm>
        <a:off x="4131180" y="688234"/>
        <a:ext cx="2250488" cy="6717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57AF-0587-449A-A755-B1B96DEF2BD2}">
      <dsp:nvSpPr>
        <dsp:cNvPr id="0" name=""/>
        <dsp:cNvSpPr/>
      </dsp:nvSpPr>
      <dsp:spPr>
        <a:xfrm>
          <a:off x="0" y="0"/>
          <a:ext cx="2058670" cy="1405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1924–1925 национальные государства в составе СССР</a:t>
          </a:r>
          <a:endParaRPr lang="ru-RU" altLang="en-US" sz="1800" kern="1200" dirty="0" smtClean="0">
            <a:latin typeface="Arial Narrow" panose="020B0606020202030204" pitchFamily="34" charset="0"/>
            <a:sym typeface="+mn-ea"/>
          </a:endParaRPr>
        </a:p>
      </dsp:txBody>
      <dsp:txXfrm>
        <a:off x="41177" y="41177"/>
        <a:ext cx="1976316" cy="1323536"/>
      </dsp:txXfrm>
    </dsp:sp>
    <dsp:sp modelId="{11477A19-6F59-488F-BD44-5E3FBE8E3386}">
      <dsp:nvSpPr>
        <dsp:cNvPr id="0" name=""/>
        <dsp:cNvSpPr/>
      </dsp:nvSpPr>
      <dsp:spPr>
        <a:xfrm rot="5400000">
          <a:off x="765730" y="1441037"/>
          <a:ext cx="527208" cy="632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-5400000">
        <a:off x="839539" y="1493758"/>
        <a:ext cx="379590" cy="369046"/>
      </dsp:txXfrm>
    </dsp:sp>
    <dsp:sp modelId="{353C71C7-5E8B-4565-86BF-B755B524B25E}">
      <dsp:nvSpPr>
        <dsp:cNvPr id="0" name=""/>
        <dsp:cNvSpPr/>
      </dsp:nvSpPr>
      <dsp:spPr>
        <a:xfrm>
          <a:off x="0" y="2108835"/>
          <a:ext cx="2058670" cy="1405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Узбекская ССР</a:t>
          </a:r>
          <a:endParaRPr lang="ru-RU" sz="1800" b="0" i="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Туркменская ССР </a:t>
          </a:r>
          <a:endParaRPr lang="ru-RU" sz="1800" b="0" i="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Таджикская ССР </a:t>
          </a:r>
        </a:p>
        <a:p>
          <a:pPr lvl="0" algn="ctr" defTabSz="8001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Киргизская АО </a:t>
          </a:r>
        </a:p>
        <a:p>
          <a:pPr lvl="0" algn="ctr" defTabSz="8001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Каракалпакская АО</a:t>
          </a:r>
          <a:endParaRPr lang="ru-RU" altLang="en-US" sz="1800" kern="1200" dirty="0" smtClean="0">
            <a:latin typeface="Arial Narrow" panose="020B0606020202030204" pitchFamily="34" charset="0"/>
            <a:sym typeface="+mn-ea"/>
          </a:endParaRPr>
        </a:p>
      </dsp:txBody>
      <dsp:txXfrm>
        <a:off x="41177" y="2150012"/>
        <a:ext cx="1976316" cy="1323536"/>
      </dsp:txXfrm>
    </dsp:sp>
    <dsp:sp modelId="{06ECC167-6368-4F79-84C6-65D90B9BC4A6}">
      <dsp:nvSpPr>
        <dsp:cNvPr id="0" name=""/>
        <dsp:cNvSpPr/>
      </dsp:nvSpPr>
      <dsp:spPr>
        <a:xfrm rot="5400000">
          <a:off x="765730" y="3549872"/>
          <a:ext cx="527208" cy="632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-5400000">
        <a:off x="839539" y="3602593"/>
        <a:ext cx="379590" cy="369046"/>
      </dsp:txXfrm>
    </dsp:sp>
    <dsp:sp modelId="{93DEFB83-998E-4F52-9267-01422D869D93}">
      <dsp:nvSpPr>
        <dsp:cNvPr id="0" name=""/>
        <dsp:cNvSpPr/>
      </dsp:nvSpPr>
      <dsp:spPr>
        <a:xfrm>
          <a:off x="0" y="4217670"/>
          <a:ext cx="2058670" cy="14058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Те</a:t>
          </a:r>
          <a:r>
            <a:rPr lang="ru-RU" sz="1800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рритория </a:t>
          </a: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</a:t>
          </a:r>
          <a:r>
            <a:rPr lang="ru-RU" sz="1800" kern="1200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зАССР</a:t>
          </a: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у</a:t>
          </a:r>
          <a:r>
            <a:rPr lang="ru-RU" sz="1800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величено</a:t>
          </a:r>
          <a:endParaRPr lang="ru-RU" sz="1800" b="0" i="0" kern="1200" dirty="0" smtClean="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н</a:t>
          </a:r>
          <a:r>
            <a:rPr lang="ru-RU" sz="1800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 700 тыс. кв. км.</a:t>
          </a:r>
        </a:p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Н</a:t>
          </a:r>
          <a:r>
            <a:rPr lang="ru-RU" sz="1800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аселение </a:t>
          </a: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</a:t>
          </a:r>
          <a:r>
            <a:rPr lang="ru-RU" sz="1800" kern="1200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зАССР -  </a:t>
          </a:r>
          <a:r>
            <a:rPr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5</a:t>
          </a:r>
          <a:r>
            <a:rPr lang="ru-RU" sz="1800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230 тыс. человек</a:t>
          </a:r>
        </a:p>
      </dsp:txBody>
      <dsp:txXfrm>
        <a:off x="41177" y="4258847"/>
        <a:ext cx="1976316" cy="1323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D588A-B75F-4554-B443-79078CD3D2C6}">
      <dsp:nvSpPr>
        <dsp:cNvPr id="0" name=""/>
        <dsp:cNvSpPr/>
      </dsp:nvSpPr>
      <dsp:spPr>
        <a:xfrm rot="21300000">
          <a:off x="23747" y="1824463"/>
          <a:ext cx="7691038" cy="880739"/>
        </a:xfrm>
        <a:prstGeom prst="mathMinus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616C3-316A-4ABD-A577-88B3C1C80F49}">
      <dsp:nvSpPr>
        <dsp:cNvPr id="0" name=""/>
        <dsp:cNvSpPr/>
      </dsp:nvSpPr>
      <dsp:spPr>
        <a:xfrm>
          <a:off x="1503349" y="226483"/>
          <a:ext cx="1172109" cy="1811866"/>
        </a:xfrm>
        <a:prstGeom prst="down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7E5D9-3875-47AC-ABF8-95BF6BE003DC}">
      <dsp:nvSpPr>
        <dsp:cNvPr id="0" name=""/>
        <dsp:cNvSpPr/>
      </dsp:nvSpPr>
      <dsp:spPr>
        <a:xfrm>
          <a:off x="3162373" y="-93125"/>
          <a:ext cx="4263696" cy="232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800" b="1" kern="1200" dirty="0" smtClean="0">
              <a:latin typeface="Arial Narrow" panose="020B0606020202030204" pitchFamily="34" charset="0"/>
            </a:rPr>
            <a:t>• Тургайская область</a:t>
          </a:r>
          <a:r>
            <a:rPr lang="ru-RU" sz="1800" kern="1200" dirty="0" smtClean="0">
              <a:latin typeface="Arial Narrow" panose="020B0606020202030204" pitchFamily="34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>
              <a:latin typeface="Arial Narrow" panose="020B0606020202030204" pitchFamily="34" charset="0"/>
            </a:rPr>
            <a:t>• Уральская область</a:t>
          </a:r>
          <a:r>
            <a:rPr lang="ru-RU" sz="1800" kern="1200" dirty="0" smtClean="0">
              <a:latin typeface="Arial Narrow" panose="020B0606020202030204" pitchFamily="34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>
              <a:latin typeface="Arial Narrow" panose="020B0606020202030204" pitchFamily="34" charset="0"/>
            </a:rPr>
            <a:t>• Семипалатинская область</a:t>
          </a:r>
          <a:r>
            <a:rPr lang="ru-RU" sz="1800" kern="1200" dirty="0" smtClean="0">
              <a:latin typeface="Arial Narrow" panose="020B0606020202030204" pitchFamily="34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>
              <a:latin typeface="Arial Narrow" panose="020B0606020202030204" pitchFamily="34" charset="0"/>
            </a:rPr>
            <a:t>• Частично </a:t>
          </a:r>
          <a:r>
            <a:rPr lang="ru-RU" sz="1800" b="1" kern="1200" dirty="0" err="1" smtClean="0">
              <a:latin typeface="Arial Narrow" panose="020B0606020202030204" pitchFamily="34" charset="0"/>
            </a:rPr>
            <a:t>Семиреченская</a:t>
          </a:r>
          <a:r>
            <a:rPr lang="ru-RU" sz="1800" b="1" kern="1200" dirty="0" smtClean="0">
              <a:latin typeface="Arial Narrow" panose="020B0606020202030204" pitchFamily="34" charset="0"/>
            </a:rPr>
            <a:t> область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i="1" kern="1200" dirty="0" smtClean="0">
              <a:latin typeface="Arial Narrow" panose="020B0606020202030204" pitchFamily="34" charset="0"/>
            </a:rPr>
            <a:t>в районах расположения Уральского,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i="1" kern="1200" dirty="0" smtClean="0">
              <a:latin typeface="Arial Narrow" panose="020B0606020202030204" pitchFamily="34" charset="0"/>
            </a:rPr>
            <a:t>Сибирского и </a:t>
          </a:r>
          <a:r>
            <a:rPr lang="ru-RU" sz="1800" i="1" kern="1200" dirty="0" err="1" smtClean="0">
              <a:latin typeface="Arial Narrow" panose="020B0606020202030204" pitchFamily="34" charset="0"/>
            </a:rPr>
            <a:t>Семиреченского</a:t>
          </a:r>
          <a:r>
            <a:rPr lang="ru-RU" sz="1800" i="1" kern="1200" dirty="0" smtClean="0">
              <a:latin typeface="Arial Narrow" panose="020B0606020202030204" pitchFamily="34" charset="0"/>
            </a:rPr>
            <a:t> казачества</a:t>
          </a:r>
          <a:endParaRPr lang="ru-RU" sz="1800" i="1" kern="1200" dirty="0">
            <a:latin typeface="Arial Narrow" panose="020B0606020202030204" pitchFamily="34" charset="0"/>
          </a:endParaRPr>
        </a:p>
      </dsp:txBody>
      <dsp:txXfrm>
        <a:off x="3162373" y="-93125"/>
        <a:ext cx="4263696" cy="2325795"/>
      </dsp:txXfrm>
    </dsp:sp>
    <dsp:sp modelId="{6ACCFC86-A397-4EA3-A38F-1C6164F2987D}">
      <dsp:nvSpPr>
        <dsp:cNvPr id="0" name=""/>
        <dsp:cNvSpPr/>
      </dsp:nvSpPr>
      <dsp:spPr>
        <a:xfrm>
          <a:off x="5058326" y="2521792"/>
          <a:ext cx="1181604" cy="1811866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F9AEC-AE89-430D-B329-F45BA86C2D3F}">
      <dsp:nvSpPr>
        <dsp:cNvPr id="0" name=""/>
        <dsp:cNvSpPr/>
      </dsp:nvSpPr>
      <dsp:spPr>
        <a:xfrm>
          <a:off x="-93531" y="2627206"/>
          <a:ext cx="4984952" cy="190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• Сырдарьинская область</a:t>
          </a:r>
          <a:endParaRPr lang="ru-RU" sz="180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err="1" smtClean="0">
              <a:latin typeface="Arial Narrow" panose="020B0606020202030204" pitchFamily="34" charset="0"/>
            </a:rPr>
            <a:t>Перовск</a:t>
          </a:r>
          <a:r>
            <a:rPr lang="ru-RU" sz="1800" kern="1200" dirty="0" smtClean="0">
              <a:latin typeface="Arial Narrow" panose="020B0606020202030204" pitchFamily="34" charset="0"/>
            </a:rPr>
            <a:t>, </a:t>
          </a:r>
          <a:r>
            <a:rPr lang="ru-RU" sz="1800" kern="1200" dirty="0" err="1" smtClean="0">
              <a:latin typeface="Arial Narrow" panose="020B0606020202030204" pitchFamily="34" charset="0"/>
            </a:rPr>
            <a:t>Аулие-Ата</a:t>
          </a:r>
          <a:r>
            <a:rPr lang="ru-RU" sz="1800" kern="1200" dirty="0" smtClean="0">
              <a:latin typeface="Arial Narrow" panose="020B0606020202030204" pitchFamily="34" charset="0"/>
            </a:rPr>
            <a:t>, Черняев, Туркестан, </a:t>
          </a:r>
          <a:r>
            <a:rPr lang="ru-RU" sz="1800" kern="1200" dirty="0" err="1" smtClean="0">
              <a:latin typeface="Arial Narrow" panose="020B0606020202030204" pitchFamily="34" charset="0"/>
            </a:rPr>
            <a:t>Казалинск</a:t>
          </a:r>
          <a:endParaRPr lang="ru-RU" sz="180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• </a:t>
          </a:r>
          <a:r>
            <a:rPr lang="ru-RU" sz="1800" b="1" kern="1200" dirty="0" err="1" smtClean="0">
              <a:latin typeface="Arial Narrow" panose="020B0606020202030204" pitchFamily="34" charset="0"/>
            </a:rPr>
            <a:t>Акмолинская</a:t>
          </a:r>
          <a:r>
            <a:rPr lang="ru-RU" sz="1800" b="1" kern="1200" dirty="0" smtClean="0">
              <a:latin typeface="Arial Narrow" panose="020B0606020202030204" pitchFamily="34" charset="0"/>
            </a:rPr>
            <a:t> область</a:t>
          </a:r>
          <a:endParaRPr lang="ru-RU" sz="180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Петропавловск, </a:t>
          </a:r>
          <a:r>
            <a:rPr lang="ru-RU" sz="1800" kern="1200" dirty="0" err="1" smtClean="0">
              <a:latin typeface="Arial Narrow" panose="020B0606020202030204" pitchFamily="34" charset="0"/>
            </a:rPr>
            <a:t>Акмолинск</a:t>
          </a:r>
          <a:r>
            <a:rPr lang="ru-RU" sz="1800" kern="1200" dirty="0" smtClean="0">
              <a:latin typeface="Arial Narrow" panose="020B0606020202030204" pitchFamily="34" charset="0"/>
            </a:rPr>
            <a:t>, Кокчетав, Атбасар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latin typeface="Arial Narrow" panose="020B0606020202030204" pitchFamily="34" charset="0"/>
            </a:rPr>
            <a:t>близость промышленных центров</a:t>
          </a:r>
          <a:endParaRPr lang="ru-RU" sz="1800" i="1" kern="1200" dirty="0">
            <a:latin typeface="Arial Narrow" panose="020B0606020202030204" pitchFamily="34" charset="0"/>
          </a:endParaRPr>
        </a:p>
      </dsp:txBody>
      <dsp:txXfrm>
        <a:off x="-93531" y="2627206"/>
        <a:ext cx="4984952" cy="190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B9773-EC19-49A6-A65B-085ED3DD3E30}">
      <dsp:nvSpPr>
        <dsp:cNvPr id="0" name=""/>
        <dsp:cNvSpPr/>
      </dsp:nvSpPr>
      <dsp:spPr>
        <a:xfrm>
          <a:off x="0" y="1325"/>
          <a:ext cx="2519045" cy="1171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Военные действия «белых»</a:t>
          </a:r>
          <a:endParaRPr lang="ru-RU" sz="1800" b="1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4303" y="35628"/>
        <a:ext cx="2450439" cy="1102597"/>
      </dsp:txXfrm>
    </dsp:sp>
    <dsp:sp modelId="{433E7B1B-E2C8-490D-A5FE-69DA559E6452}">
      <dsp:nvSpPr>
        <dsp:cNvPr id="0" name=""/>
        <dsp:cNvSpPr/>
      </dsp:nvSpPr>
      <dsp:spPr>
        <a:xfrm rot="5400000">
          <a:off x="1023087" y="1204053"/>
          <a:ext cx="472869" cy="5674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Arial Narrow" panose="020B0606020202030204" pitchFamily="34" charset="0"/>
          </a:endParaRPr>
        </a:p>
      </dsp:txBody>
      <dsp:txXfrm rot="-5400000">
        <a:off x="1089290" y="1251340"/>
        <a:ext cx="340465" cy="331008"/>
      </dsp:txXfrm>
    </dsp:sp>
    <dsp:sp modelId="{1F88E88D-140B-40FB-97D7-3A66D37FF5D0}">
      <dsp:nvSpPr>
        <dsp:cNvPr id="0" name=""/>
        <dsp:cNvSpPr/>
      </dsp:nvSpPr>
      <dsp:spPr>
        <a:xfrm>
          <a:off x="0" y="1803021"/>
          <a:ext cx="2519045" cy="1260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захватили Петропавловск, Кокчетав, 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Омск, Павлодар, Семипалатинск, Кустанай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6933" y="1839954"/>
        <a:ext cx="2445179" cy="1187119"/>
      </dsp:txXfrm>
    </dsp:sp>
    <dsp:sp modelId="{CD938375-64EC-4E83-9CC8-81BF57427D9C}">
      <dsp:nvSpPr>
        <dsp:cNvPr id="0" name=""/>
        <dsp:cNvSpPr/>
      </dsp:nvSpPr>
      <dsp:spPr>
        <a:xfrm rot="5400000">
          <a:off x="1023087" y="3095531"/>
          <a:ext cx="472869" cy="5674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Arial Narrow" panose="020B0606020202030204" pitchFamily="34" charset="0"/>
          </a:endParaRPr>
        </a:p>
      </dsp:txBody>
      <dsp:txXfrm rot="-5400000">
        <a:off x="1089290" y="3142818"/>
        <a:ext cx="340465" cy="331008"/>
      </dsp:txXfrm>
    </dsp:sp>
    <dsp:sp modelId="{F5C8BFE8-E2E4-4094-B9A1-21F390996C78}">
      <dsp:nvSpPr>
        <dsp:cNvPr id="0" name=""/>
        <dsp:cNvSpPr/>
      </dsp:nvSpPr>
      <dsp:spPr>
        <a:xfrm>
          <a:off x="0" y="3694499"/>
          <a:ext cx="2519045" cy="1260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Иностранные интервенты помогли </a:t>
          </a:r>
          <a:r>
            <a:rPr lang="ru-RU" sz="1800" b="0" i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контрреволюци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6933" y="3731432"/>
        <a:ext cx="2445179" cy="1187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B9773-EC19-49A6-A65B-085ED3DD3E30}">
      <dsp:nvSpPr>
        <dsp:cNvPr id="0" name=""/>
        <dsp:cNvSpPr/>
      </dsp:nvSpPr>
      <dsp:spPr>
        <a:xfrm>
          <a:off x="148187" y="243"/>
          <a:ext cx="2520196" cy="1128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Военные действия «красных»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81238" y="33294"/>
        <a:ext cx="2454094" cy="1062327"/>
      </dsp:txXfrm>
    </dsp:sp>
    <dsp:sp modelId="{433E7B1B-E2C8-490D-A5FE-69DA559E6452}">
      <dsp:nvSpPr>
        <dsp:cNvPr id="0" name=""/>
        <dsp:cNvSpPr/>
      </dsp:nvSpPr>
      <dsp:spPr>
        <a:xfrm rot="5400000">
          <a:off x="1165390" y="1161059"/>
          <a:ext cx="485789" cy="5829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9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Arial Narrow" panose="020B0606020202030204" pitchFamily="34" charset="0"/>
          </a:endParaRPr>
        </a:p>
      </dsp:txBody>
      <dsp:txXfrm rot="-5400000">
        <a:off x="1233401" y="1209638"/>
        <a:ext cx="349769" cy="340052"/>
      </dsp:txXfrm>
    </dsp:sp>
    <dsp:sp modelId="{1F88E88D-140B-40FB-97D7-3A66D37FF5D0}">
      <dsp:nvSpPr>
        <dsp:cNvPr id="0" name=""/>
        <dsp:cNvSpPr/>
      </dsp:nvSpPr>
      <dsp:spPr>
        <a:xfrm>
          <a:off x="156500" y="1776392"/>
          <a:ext cx="2503570" cy="1295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03439"/>
                <a:satOff val="9472"/>
                <a:lumOff val="1319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203439"/>
                <a:satOff val="9472"/>
                <a:lumOff val="1319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80000"/>
              <a:hueOff val="203439"/>
              <a:satOff val="9472"/>
              <a:lumOff val="13191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Советы формировали «Мусульманские»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воинские части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94442" y="1814334"/>
        <a:ext cx="2427686" cy="1219553"/>
      </dsp:txXfrm>
    </dsp:sp>
    <dsp:sp modelId="{CD938375-64EC-4E83-9CC8-81BF57427D9C}">
      <dsp:nvSpPr>
        <dsp:cNvPr id="0" name=""/>
        <dsp:cNvSpPr/>
      </dsp:nvSpPr>
      <dsp:spPr>
        <a:xfrm rot="5399959">
          <a:off x="1190902" y="3104337"/>
          <a:ext cx="485971" cy="5829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06902"/>
                <a:satOff val="9403"/>
                <a:lumOff val="2341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90000"/>
                <a:hueOff val="406902"/>
                <a:satOff val="9403"/>
                <a:lumOff val="2341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90000"/>
              <a:hueOff val="406902"/>
              <a:satOff val="9403"/>
              <a:lumOff val="23416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Arial Narrow" panose="020B0606020202030204" pitchFamily="34" charset="0"/>
          </a:endParaRPr>
        </a:p>
      </dsp:txBody>
      <dsp:txXfrm rot="-5400000">
        <a:off x="1259003" y="3152825"/>
        <a:ext cx="349769" cy="340180"/>
      </dsp:txXfrm>
    </dsp:sp>
    <dsp:sp modelId="{F5C8BFE8-E2E4-4094-B9A1-21F390996C78}">
      <dsp:nvSpPr>
        <dsp:cNvPr id="0" name=""/>
        <dsp:cNvSpPr/>
      </dsp:nvSpPr>
      <dsp:spPr>
        <a:xfrm>
          <a:off x="181450" y="3719792"/>
          <a:ext cx="2453717" cy="1295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06879"/>
                <a:satOff val="18945"/>
                <a:lumOff val="2638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406879"/>
                <a:satOff val="18945"/>
                <a:lumOff val="2638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80000"/>
              <a:hueOff val="406879"/>
              <a:satOff val="18945"/>
              <a:lumOff val="26382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Красная Армия освободила Оренбург и Уральск в январе 1919 г.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19392" y="3757734"/>
        <a:ext cx="2377833" cy="1219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B9773-EC19-49A6-A65B-085ED3DD3E30}">
      <dsp:nvSpPr>
        <dsp:cNvPr id="0" name=""/>
        <dsp:cNvSpPr/>
      </dsp:nvSpPr>
      <dsp:spPr>
        <a:xfrm>
          <a:off x="0" y="3355"/>
          <a:ext cx="2610485" cy="1198247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Начало гражданской войны</a:t>
          </a:r>
        </a:p>
      </dsp:txBody>
      <dsp:txXfrm>
        <a:off x="317394" y="149043"/>
        <a:ext cx="1975697" cy="906871"/>
      </dsp:txXfrm>
    </dsp:sp>
    <dsp:sp modelId="{433E7B1B-E2C8-490D-A5FE-69DA559E6452}">
      <dsp:nvSpPr>
        <dsp:cNvPr id="0" name=""/>
        <dsp:cNvSpPr/>
      </dsp:nvSpPr>
      <dsp:spPr>
        <a:xfrm rot="5400000">
          <a:off x="1037112" y="1237353"/>
          <a:ext cx="536260" cy="643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Arial Narrow" panose="020B0606020202030204" pitchFamily="34" charset="0"/>
          </a:endParaRPr>
        </a:p>
      </dsp:txBody>
      <dsp:txXfrm rot="-5400000">
        <a:off x="1112188" y="1290979"/>
        <a:ext cx="386108" cy="375382"/>
      </dsp:txXfrm>
    </dsp:sp>
    <dsp:sp modelId="{1F88E88D-140B-40FB-97D7-3A66D37FF5D0}">
      <dsp:nvSpPr>
        <dsp:cNvPr id="0" name=""/>
        <dsp:cNvSpPr/>
      </dsp:nvSpPr>
      <dsp:spPr>
        <a:xfrm>
          <a:off x="0" y="1916616"/>
          <a:ext cx="2610485" cy="1282176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мятежом Чехословацкого корпуса</a:t>
          </a:r>
          <a:endParaRPr lang="ru-RU" sz="1800" b="0" i="0" kern="1200" dirty="0" smtClean="0">
            <a:latin typeface="Arial Narrow" panose="020B0606020202030204" pitchFamily="34" charset="0"/>
          </a:endParaRPr>
        </a:p>
      </dsp:txBody>
      <dsp:txXfrm>
        <a:off x="324388" y="2075944"/>
        <a:ext cx="1961709" cy="963520"/>
      </dsp:txXfrm>
    </dsp:sp>
    <dsp:sp modelId="{CD938375-64EC-4E83-9CC8-81BF57427D9C}">
      <dsp:nvSpPr>
        <dsp:cNvPr id="0" name=""/>
        <dsp:cNvSpPr/>
      </dsp:nvSpPr>
      <dsp:spPr>
        <a:xfrm rot="5400000">
          <a:off x="1037112" y="3234543"/>
          <a:ext cx="536260" cy="643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Arial Narrow" panose="020B0606020202030204" pitchFamily="34" charset="0"/>
          </a:endParaRPr>
        </a:p>
      </dsp:txBody>
      <dsp:txXfrm rot="-5400000">
        <a:off x="1112188" y="3288169"/>
        <a:ext cx="386108" cy="375382"/>
      </dsp:txXfrm>
    </dsp:sp>
    <dsp:sp modelId="{F5C8BFE8-E2E4-4094-B9A1-21F390996C78}">
      <dsp:nvSpPr>
        <dsp:cNvPr id="0" name=""/>
        <dsp:cNvSpPr/>
      </dsp:nvSpPr>
      <dsp:spPr>
        <a:xfrm>
          <a:off x="0" y="3913806"/>
          <a:ext cx="2610485" cy="1128548"/>
        </a:xfrm>
        <a:prstGeom prst="hexag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 сформирован из пленных чехов и словаков</a:t>
          </a:r>
          <a:endParaRPr lang="ru-RU" sz="1800" b="0" i="0" kern="1200" dirty="0" smtClean="0">
            <a:latin typeface="Arial Narrow" panose="020B0606020202030204" pitchFamily="34" charset="0"/>
          </a:endParaRPr>
        </a:p>
      </dsp:txBody>
      <dsp:txXfrm>
        <a:off x="311586" y="4048509"/>
        <a:ext cx="1987313" cy="859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6D569-7540-4FBC-B90C-1770E4C61F86}">
      <dsp:nvSpPr>
        <dsp:cNvPr id="0" name=""/>
        <dsp:cNvSpPr/>
      </dsp:nvSpPr>
      <dsp:spPr>
        <a:xfrm>
          <a:off x="597503" y="427100"/>
          <a:ext cx="0" cy="384390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7CC18-9855-4B23-AB85-29005354F6EA}">
      <dsp:nvSpPr>
        <dsp:cNvPr id="0" name=""/>
        <dsp:cNvSpPr/>
      </dsp:nvSpPr>
      <dsp:spPr>
        <a:xfrm>
          <a:off x="704278" y="555231"/>
          <a:ext cx="2021682" cy="1729759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B2DEF-74DD-496C-AF32-DA01F181770E}">
      <dsp:nvSpPr>
        <dsp:cNvPr id="0" name=""/>
        <dsp:cNvSpPr/>
      </dsp:nvSpPr>
      <dsp:spPr>
        <a:xfrm>
          <a:off x="704278" y="2284990"/>
          <a:ext cx="2021682" cy="198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Введение продразверстки и национализация промышленности</a:t>
          </a:r>
          <a:endParaRPr lang="zh-CN" altLang="en-US" sz="2000" kern="1200">
            <a:solidFill>
              <a:schemeClr val="tx1"/>
            </a:solidFill>
          </a:endParaRPr>
        </a:p>
      </dsp:txBody>
      <dsp:txXfrm>
        <a:off x="704278" y="2284990"/>
        <a:ext cx="2021682" cy="1986019"/>
      </dsp:txXfrm>
    </dsp:sp>
    <dsp:sp modelId="{2BF1A3BA-F64E-4D02-87D4-0195CE60F7E0}">
      <dsp:nvSpPr>
        <dsp:cNvPr id="0" name=""/>
        <dsp:cNvSpPr/>
      </dsp:nvSpPr>
      <dsp:spPr>
        <a:xfrm>
          <a:off x="597503" y="0"/>
          <a:ext cx="2135505" cy="4271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январь 1919 г.</a:t>
          </a:r>
        </a:p>
      </dsp:txBody>
      <dsp:txXfrm>
        <a:off x="597503" y="0"/>
        <a:ext cx="2135505" cy="427101"/>
      </dsp:txXfrm>
    </dsp:sp>
    <dsp:sp modelId="{B4B73ABF-C001-4FED-9860-0325D5EB9315}">
      <dsp:nvSpPr>
        <dsp:cNvPr id="0" name=""/>
        <dsp:cNvSpPr/>
      </dsp:nvSpPr>
      <dsp:spPr>
        <a:xfrm>
          <a:off x="3155315" y="427100"/>
          <a:ext cx="0" cy="384390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3439"/>
              <a:satOff val="9472"/>
              <a:lumOff val="131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A95A-2A5D-4C0C-A49C-E19D86A6C873}">
      <dsp:nvSpPr>
        <dsp:cNvPr id="0" name=""/>
        <dsp:cNvSpPr/>
      </dsp:nvSpPr>
      <dsp:spPr>
        <a:xfrm>
          <a:off x="3262090" y="555231"/>
          <a:ext cx="2021682" cy="1729759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2921C-94EB-458F-95D9-66B7670CB658}">
      <dsp:nvSpPr>
        <dsp:cNvPr id="0" name=""/>
        <dsp:cNvSpPr/>
      </dsp:nvSpPr>
      <dsp:spPr>
        <a:xfrm>
          <a:off x="3262090" y="2284990"/>
          <a:ext cx="2021682" cy="198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Централизация руководства и карточная система снабжения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3262090" y="2284990"/>
        <a:ext cx="2021682" cy="1986019"/>
      </dsp:txXfrm>
    </dsp:sp>
    <dsp:sp modelId="{DC1EB6D8-D450-41B4-B10F-BCFA41C05E46}">
      <dsp:nvSpPr>
        <dsp:cNvPr id="0" name=""/>
        <dsp:cNvSpPr/>
      </dsp:nvSpPr>
      <dsp:spPr>
        <a:xfrm>
          <a:off x="3155315" y="0"/>
          <a:ext cx="2135505" cy="4271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3439"/>
                <a:satOff val="9472"/>
                <a:lumOff val="1319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203439"/>
                <a:satOff val="9472"/>
                <a:lumOff val="13191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203439"/>
              <a:satOff val="9472"/>
              <a:lumOff val="1319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засуха и джут</a:t>
          </a:r>
        </a:p>
      </dsp:txBody>
      <dsp:txXfrm>
        <a:off x="3155315" y="0"/>
        <a:ext cx="2135505" cy="427101"/>
      </dsp:txXfrm>
    </dsp:sp>
    <dsp:sp modelId="{CDE477EB-424B-401F-AADE-0A7E375B8FDE}">
      <dsp:nvSpPr>
        <dsp:cNvPr id="0" name=""/>
        <dsp:cNvSpPr/>
      </dsp:nvSpPr>
      <dsp:spPr>
        <a:xfrm>
          <a:off x="5713126" y="427100"/>
          <a:ext cx="0" cy="384390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9E1E6-7428-4508-9E84-A391C0390323}">
      <dsp:nvSpPr>
        <dsp:cNvPr id="0" name=""/>
        <dsp:cNvSpPr/>
      </dsp:nvSpPr>
      <dsp:spPr>
        <a:xfrm>
          <a:off x="5819902" y="555231"/>
          <a:ext cx="2021682" cy="1729759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AA986-71DC-478D-AE5A-AED8D39AF7B8}">
      <dsp:nvSpPr>
        <dsp:cNvPr id="0" name=""/>
        <dsp:cNvSpPr/>
      </dsp:nvSpPr>
      <dsp:spPr>
        <a:xfrm>
          <a:off x="5819902" y="2284990"/>
          <a:ext cx="2021682" cy="198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Всеобщая трудовая повинность и уравнительная оплата труда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5819902" y="2284990"/>
        <a:ext cx="2021682" cy="1986019"/>
      </dsp:txXfrm>
    </dsp:sp>
    <dsp:sp modelId="{172218BC-30C4-44D0-AC2C-B197B98FFBE9}">
      <dsp:nvSpPr>
        <dsp:cNvPr id="0" name=""/>
        <dsp:cNvSpPr/>
      </dsp:nvSpPr>
      <dsp:spPr>
        <a:xfrm>
          <a:off x="5713126" y="0"/>
          <a:ext cx="2135505" cy="4271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06879"/>
                <a:satOff val="18945"/>
                <a:lumOff val="2638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406879"/>
                <a:satOff val="18945"/>
                <a:lumOff val="26382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голод 1921 г.</a:t>
          </a:r>
          <a:endParaRPr lang="ru-RU" sz="2000" b="1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5713126" y="0"/>
        <a:ext cx="2135505" cy="427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787F9-E1B5-4FFB-BD6A-1D901F37F95A}">
      <dsp:nvSpPr>
        <dsp:cNvPr id="0" name=""/>
        <dsp:cNvSpPr/>
      </dsp:nvSpPr>
      <dsp:spPr>
        <a:xfrm>
          <a:off x="575738" y="9965"/>
          <a:ext cx="2598767" cy="2079013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ABDA93-293D-4EFD-8B5C-849FD120AEEF}">
      <dsp:nvSpPr>
        <dsp:cNvPr id="0" name=""/>
        <dsp:cNvSpPr/>
      </dsp:nvSpPr>
      <dsp:spPr>
        <a:xfrm>
          <a:off x="793005" y="1856128"/>
          <a:ext cx="2312902" cy="72765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Причины голода</a:t>
          </a: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продразверстка, войны</a:t>
          </a:r>
          <a:endParaRPr lang="ru-RU" sz="1800" kern="120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природные явления</a:t>
          </a:r>
        </a:p>
      </dsp:txBody>
      <dsp:txXfrm>
        <a:off x="793005" y="1856128"/>
        <a:ext cx="2312902" cy="727654"/>
      </dsp:txXfrm>
    </dsp:sp>
    <dsp:sp modelId="{98CFBF2F-2AFE-4571-94B1-7D020CCCECC8}">
      <dsp:nvSpPr>
        <dsp:cNvPr id="0" name=""/>
        <dsp:cNvSpPr/>
      </dsp:nvSpPr>
      <dsp:spPr>
        <a:xfrm>
          <a:off x="4722851" y="118032"/>
          <a:ext cx="2598767" cy="2079013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7F44DC-BB43-4C7D-ADFF-F2185D9C9DFF}">
      <dsp:nvSpPr>
        <dsp:cNvPr id="0" name=""/>
        <dsp:cNvSpPr/>
      </dsp:nvSpPr>
      <dsp:spPr>
        <a:xfrm>
          <a:off x="4931818" y="1939262"/>
          <a:ext cx="2312902" cy="72765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Последствия голода</a:t>
          </a:r>
          <a:endParaRPr lang="ru-RU" sz="18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погибло около 1 млн</a:t>
          </a:r>
          <a:r>
            <a:rPr lang="ru-RU" alt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.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человек</a:t>
          </a:r>
        </a:p>
      </dsp:txBody>
      <dsp:txXfrm>
        <a:off x="4931818" y="1939262"/>
        <a:ext cx="2312902" cy="727654"/>
      </dsp:txXfrm>
    </dsp:sp>
    <dsp:sp modelId="{C7C263A8-DD0A-4721-96AB-1AEDE7FD20B8}">
      <dsp:nvSpPr>
        <dsp:cNvPr id="0" name=""/>
        <dsp:cNvSpPr/>
      </dsp:nvSpPr>
      <dsp:spPr>
        <a:xfrm>
          <a:off x="2678400" y="2860293"/>
          <a:ext cx="2598767" cy="2079013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0D69B3-5E3C-48B5-979A-260AD4296875}">
      <dsp:nvSpPr>
        <dsp:cNvPr id="0" name=""/>
        <dsp:cNvSpPr/>
      </dsp:nvSpPr>
      <dsp:spPr>
        <a:xfrm>
          <a:off x="2912289" y="4731406"/>
          <a:ext cx="2312902" cy="72765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Борьба с голодом </a:t>
          </a:r>
          <a:endParaRPr lang="en-US" sz="1800" b="1" kern="120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переселение гуманитарная помощь</a:t>
          </a:r>
          <a:endParaRPr lang="en-US" altLang="en-US" sz="18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2912289" y="4731406"/>
        <a:ext cx="2312902" cy="727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B2C4C-C816-45AD-8532-3995549CF077}">
      <dsp:nvSpPr>
        <dsp:cNvPr id="0" name=""/>
        <dsp:cNvSpPr/>
      </dsp:nvSpPr>
      <dsp:spPr>
        <a:xfrm>
          <a:off x="0" y="0"/>
          <a:ext cx="2560320" cy="1156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26 августа 1920 г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Декрет об образовании Киргизской (Казахской) АССР</a:t>
          </a:r>
          <a:endParaRPr lang="ru-RU" sz="1800" b="1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871" y="33871"/>
        <a:ext cx="2492578" cy="1088683"/>
      </dsp:txXfrm>
    </dsp:sp>
    <dsp:sp modelId="{01D0698A-F8A0-461D-812C-A9FD24186706}">
      <dsp:nvSpPr>
        <dsp:cNvPr id="0" name=""/>
        <dsp:cNvSpPr/>
      </dsp:nvSpPr>
      <dsp:spPr>
        <a:xfrm rot="5400000">
          <a:off x="779949" y="1219780"/>
          <a:ext cx="778630" cy="6589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>
            <a:latin typeface="Arial Narrow" panose="020B0606020202030204" pitchFamily="34" charset="0"/>
          </a:endParaRPr>
        </a:p>
      </dsp:txBody>
      <dsp:txXfrm rot="-5400000">
        <a:off x="971568" y="1159958"/>
        <a:ext cx="395392" cy="580934"/>
      </dsp:txXfrm>
    </dsp:sp>
    <dsp:sp modelId="{66F49288-BB2D-4C40-813E-1A4F568EFA7F}">
      <dsp:nvSpPr>
        <dsp:cNvPr id="0" name=""/>
        <dsp:cNvSpPr/>
      </dsp:nvSpPr>
      <dsp:spPr>
        <a:xfrm>
          <a:off x="0" y="1906377"/>
          <a:ext cx="2560320" cy="1061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22 сентября 1920 г</a:t>
          </a: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. Оренбургская губерния в составе республики 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098" y="1937475"/>
        <a:ext cx="2498124" cy="999551"/>
      </dsp:txXfrm>
    </dsp:sp>
    <dsp:sp modelId="{4ED96ED0-A7B3-4C08-9331-2E9EF202F31E}">
      <dsp:nvSpPr>
        <dsp:cNvPr id="0" name=""/>
        <dsp:cNvSpPr/>
      </dsp:nvSpPr>
      <dsp:spPr>
        <a:xfrm rot="5400000">
          <a:off x="566070" y="3175224"/>
          <a:ext cx="1012995" cy="6643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>
            <a:latin typeface="Arial Narrow" panose="020B0606020202030204" pitchFamily="34" charset="0"/>
          </a:endParaRPr>
        </a:p>
      </dsp:txBody>
      <dsp:txXfrm rot="-5400000">
        <a:off x="873267" y="3000896"/>
        <a:ext cx="398602" cy="813694"/>
      </dsp:txXfrm>
    </dsp:sp>
    <dsp:sp modelId="{6F2DC753-AC55-42AD-9109-7E46244AC657}">
      <dsp:nvSpPr>
        <dsp:cNvPr id="0" name=""/>
        <dsp:cNvSpPr/>
      </dsp:nvSpPr>
      <dsp:spPr>
        <a:xfrm>
          <a:off x="0" y="3940509"/>
          <a:ext cx="2560320" cy="1060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Столицы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Оренбург (1920-1924)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Кзыл-Орда (1924-1929)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Алма-Ата (1929-1936)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052" y="3971561"/>
        <a:ext cx="2498216" cy="9980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BD0C-4423-4AF5-A67C-D9FE65617D0C}">
      <dsp:nvSpPr>
        <dsp:cNvPr id="0" name=""/>
        <dsp:cNvSpPr/>
      </dsp:nvSpPr>
      <dsp:spPr>
        <a:xfrm>
          <a:off x="3819191" y="1713763"/>
          <a:ext cx="238458" cy="1044676"/>
        </a:xfrm>
        <a:custGeom>
          <a:avLst/>
          <a:gdLst/>
          <a:ahLst/>
          <a:cxnLst/>
          <a:rect l="0" t="0" r="0" b="0"/>
          <a:pathLst>
            <a:path>
              <a:moveTo>
                <a:pt x="238458" y="0"/>
              </a:moveTo>
              <a:lnTo>
                <a:pt x="238458" y="1044676"/>
              </a:lnTo>
              <a:lnTo>
                <a:pt x="0" y="1044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80BC9-6BE5-44E4-8F2C-C09A31B6FE80}">
      <dsp:nvSpPr>
        <dsp:cNvPr id="0" name=""/>
        <dsp:cNvSpPr/>
      </dsp:nvSpPr>
      <dsp:spPr>
        <a:xfrm>
          <a:off x="4057650" y="1713763"/>
          <a:ext cx="2747953" cy="208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894"/>
              </a:lnTo>
              <a:lnTo>
                <a:pt x="2747953" y="1850894"/>
              </a:lnTo>
              <a:lnTo>
                <a:pt x="2747953" y="20893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180DD-A802-4B0F-B919-561CB2D1AFB7}">
      <dsp:nvSpPr>
        <dsp:cNvPr id="0" name=""/>
        <dsp:cNvSpPr/>
      </dsp:nvSpPr>
      <dsp:spPr>
        <a:xfrm>
          <a:off x="3885176" y="1713763"/>
          <a:ext cx="172473" cy="2089352"/>
        </a:xfrm>
        <a:custGeom>
          <a:avLst/>
          <a:gdLst/>
          <a:ahLst/>
          <a:cxnLst/>
          <a:rect l="0" t="0" r="0" b="0"/>
          <a:pathLst>
            <a:path>
              <a:moveTo>
                <a:pt x="172473" y="0"/>
              </a:moveTo>
              <a:lnTo>
                <a:pt x="172473" y="1850894"/>
              </a:lnTo>
              <a:lnTo>
                <a:pt x="0" y="1850894"/>
              </a:lnTo>
              <a:lnTo>
                <a:pt x="0" y="20893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9B24D-E771-4B4D-832D-181FBBA3F93F}">
      <dsp:nvSpPr>
        <dsp:cNvPr id="0" name=""/>
        <dsp:cNvSpPr/>
      </dsp:nvSpPr>
      <dsp:spPr>
        <a:xfrm>
          <a:off x="1137222" y="1713763"/>
          <a:ext cx="2920427" cy="2089352"/>
        </a:xfrm>
        <a:custGeom>
          <a:avLst/>
          <a:gdLst/>
          <a:ahLst/>
          <a:cxnLst/>
          <a:rect l="0" t="0" r="0" b="0"/>
          <a:pathLst>
            <a:path>
              <a:moveTo>
                <a:pt x="2920427" y="0"/>
              </a:moveTo>
              <a:lnTo>
                <a:pt x="2920427" y="1850894"/>
              </a:lnTo>
              <a:lnTo>
                <a:pt x="0" y="1850894"/>
              </a:lnTo>
              <a:lnTo>
                <a:pt x="0" y="20893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10FB6-59C8-4F3B-A883-3CA389F39D1B}">
      <dsp:nvSpPr>
        <dsp:cNvPr id="0" name=""/>
        <dsp:cNvSpPr/>
      </dsp:nvSpPr>
      <dsp:spPr>
        <a:xfrm>
          <a:off x="2868433" y="578245"/>
          <a:ext cx="2378433" cy="113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март 1921 </a:t>
          </a:r>
          <a:r>
            <a:rPr lang="en-US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X </a:t>
          </a: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съезд РКП (б)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цель - восстановление народного хозяйства</a:t>
          </a:r>
        </a:p>
      </dsp:txBody>
      <dsp:txXfrm>
        <a:off x="2868433" y="578245"/>
        <a:ext cx="2378433" cy="1135517"/>
      </dsp:txXfrm>
    </dsp:sp>
    <dsp:sp modelId="{A6F9A199-C6FE-456D-97C7-3294C3851559}">
      <dsp:nvSpPr>
        <dsp:cNvPr id="0" name=""/>
        <dsp:cNvSpPr/>
      </dsp:nvSpPr>
      <dsp:spPr>
        <a:xfrm>
          <a:off x="1704" y="3803116"/>
          <a:ext cx="2271035" cy="113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оплата по труду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отмена трудовой повинности</a:t>
          </a:r>
          <a:endParaRPr lang="ru-RU" sz="1800" b="0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704" y="3803116"/>
        <a:ext cx="2271035" cy="1135517"/>
      </dsp:txXfrm>
    </dsp:sp>
    <dsp:sp modelId="{26FD5029-267D-47AA-8092-DADB6BDA6144}">
      <dsp:nvSpPr>
        <dsp:cNvPr id="0" name=""/>
        <dsp:cNvSpPr/>
      </dsp:nvSpPr>
      <dsp:spPr>
        <a:xfrm>
          <a:off x="2749658" y="3803116"/>
          <a:ext cx="2271035" cy="113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разрешение сдавать и брать в аренду землю</a:t>
          </a:r>
          <a:endParaRPr lang="ru-RU" sz="1800" b="0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749658" y="3803116"/>
        <a:ext cx="2271035" cy="1135517"/>
      </dsp:txXfrm>
    </dsp:sp>
    <dsp:sp modelId="{52D79642-D2CA-46D0-8EA4-8983048D5347}">
      <dsp:nvSpPr>
        <dsp:cNvPr id="0" name=""/>
        <dsp:cNvSpPr/>
      </dsp:nvSpPr>
      <dsp:spPr>
        <a:xfrm>
          <a:off x="5497611" y="3803116"/>
          <a:ext cx="2615983" cy="113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развитие кооперации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частной торговли 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хозрасчёт на предприятиях</a:t>
          </a:r>
          <a:endParaRPr lang="ru-RU" sz="1800" b="0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497611" y="3803116"/>
        <a:ext cx="2615983" cy="1135517"/>
      </dsp:txXfrm>
    </dsp:sp>
    <dsp:sp modelId="{CA395F6C-68BC-43DE-B2DF-CC8A62B619B4}">
      <dsp:nvSpPr>
        <dsp:cNvPr id="0" name=""/>
        <dsp:cNvSpPr/>
      </dsp:nvSpPr>
      <dsp:spPr>
        <a:xfrm>
          <a:off x="1548155" y="2190681"/>
          <a:ext cx="2271035" cy="1135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Продовольственный налог</a:t>
          </a:r>
          <a:endParaRPr lang="ru-RU" sz="1800" b="0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548155" y="2190681"/>
        <a:ext cx="2271035" cy="1135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#1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#1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8967" y="1916999"/>
            <a:ext cx="8061960" cy="14478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№10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en-US" alt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r>
              <a:rPr lang="en-US" alt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гражданско</a:t>
            </a:r>
            <a:r>
              <a:rPr lang="en-US" alt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политического</a:t>
            </a:r>
            <a:r>
              <a:rPr lang="en-US" alt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противостояния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308610" y="155575"/>
            <a:ext cx="10509250" cy="113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ГОСТЕПРИИМСТВА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600" b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458000" y="4710335"/>
            <a:ext cx="5001896" cy="997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/>
          <p:cNvSpPr txBox="1"/>
          <p:nvPr/>
        </p:nvSpPr>
        <p:spPr>
          <a:xfrm>
            <a:off x="4411776" y="6205317"/>
            <a:ext cx="2738582" cy="524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905" y="246888"/>
            <a:ext cx="8085513" cy="634261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Национально-государственное размежевание Туркестана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" y="1022985"/>
            <a:ext cx="6590665" cy="562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6973570" y="1022985"/>
          <a:ext cx="205867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45" y="1323340"/>
            <a:ext cx="9081770" cy="45262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Установление Советской власти в Казахстане проходило мирным и вооруженным путем до марта 1918 года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Гражданская война стала тяжёлым бедствием, усугубив экономический кризис и приведя к полной хозяйственной разрухе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Объединение всех казахских земель в единой республике стало ключевой вехой в истории, заложив основы казахской государственности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84" y="341140"/>
            <a:ext cx="6908363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94" y="551116"/>
            <a:ext cx="5533138" cy="780393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870" y="1388110"/>
            <a:ext cx="11332210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Абылхожин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Ж.Б. Очерки социально-экономической истории Казахстана XX век.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1997. 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358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</a:t>
            </a:r>
            <a:endParaRPr lang="en-US" alt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Бурабаев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М.С. Общественно-политическая мысль в Казахстане 1917-1940 гг. А.,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1991. 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- 256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Гуревич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Л.Я. Тоталитаризм против интеллигенции. А., 1992. 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- 25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Козыбаев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современность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1991. 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203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Козыбаев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рубеже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веков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размышления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поиски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200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0.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420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alt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Нурпеисов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К.Н. Становление Советов в Казахстане. А., 1987. 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23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Чокай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властью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Советов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1991. </a:t>
            </a:r>
            <a:r>
              <a:rPr lang="ru-RU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- 1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60 </a:t>
            </a:r>
            <a:r>
              <a:rPr lang="en-US" altLang="en-US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endParaRPr lang="ru-RU" sz="23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993" y="1196629"/>
            <a:ext cx="8789323" cy="51206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Октябрьский переворот и политическая жизнь Казахстана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Казахский край - противоборство «белых» и «красных»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Политика «военного коммунизма»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Образование Киргизской (Казахской) Советской Социалистической Автономной республики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Новая экономическая политика (НЭП) в Казахстане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Национально-государственное размежевание республик Туркестана – крушение идеи единого Туркестана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514" y="461414"/>
            <a:ext cx="6838749" cy="686031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855" y="1075922"/>
            <a:ext cx="9234782" cy="55326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политических процессов 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Казахстане 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период гражданского противостояния (1917-1920 гг.)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выявить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трудности и противоречия установления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Советской власти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исследовать этапы гражданской войны и интересы участников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оценить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последствия гражданской войны и политического противостояния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итоги размежевания республик Средней Азии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b="1" dirty="0" err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6" y="0"/>
            <a:ext cx="5707039" cy="125272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009" y="218510"/>
            <a:ext cx="8362602" cy="7573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УСТАНОВЛЕНИЕ СОВЕТСКОЙ ВЛАСТИ В КАЗАХСТАНЕ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5469" y="606829"/>
          <a:ext cx="8773198" cy="588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719667" y="2159000"/>
          <a:ext cx="7738533" cy="452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78723"/>
              </p:ext>
            </p:extLst>
          </p:nvPr>
        </p:nvGraphicFramePr>
        <p:xfrm>
          <a:off x="257810" y="1587500"/>
          <a:ext cx="2519045" cy="495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5884" y="166253"/>
            <a:ext cx="8387542" cy="109229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 В ГОДЫ ГРАЖДАНСКОЙ ВОЙНЫ (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1918-1920 гг.)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/>
          <p:nvPr>
            <p:extLst>
              <p:ext uri="{D42A27DB-BD31-4B8C-83A1-F6EECF244321}">
                <p14:modId xmlns:p14="http://schemas.microsoft.com/office/powerpoint/2010/main" val="374576269"/>
              </p:ext>
            </p:extLst>
          </p:nvPr>
        </p:nvGraphicFramePr>
        <p:xfrm>
          <a:off x="6194424" y="1529715"/>
          <a:ext cx="2816571" cy="501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3"/>
          <p:cNvGraphicFramePr/>
          <p:nvPr>
            <p:extLst>
              <p:ext uri="{D42A27DB-BD31-4B8C-83A1-F6EECF244321}">
                <p14:modId xmlns:p14="http://schemas.microsoft.com/office/powerpoint/2010/main" val="1395262308"/>
              </p:ext>
            </p:extLst>
          </p:nvPr>
        </p:nvGraphicFramePr>
        <p:xfrm>
          <a:off x="3202940" y="1499235"/>
          <a:ext cx="2610485" cy="504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676" y="592583"/>
            <a:ext cx="7515647" cy="7573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ПОЛИТИКА «ВОЕННОГО КОММУНИЗМА»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27575"/>
              </p:ext>
            </p:extLst>
          </p:nvPr>
        </p:nvGraphicFramePr>
        <p:xfrm>
          <a:off x="601980" y="1595120"/>
          <a:ext cx="8446135" cy="427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7361" y="338329"/>
            <a:ext cx="5827222" cy="69244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ГОЛОД В КАЗАХСТАНЕ 1921-1922 ГОДОВ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95482956"/>
              </p:ext>
            </p:extLst>
          </p:nvPr>
        </p:nvGraphicFramePr>
        <p:xfrm>
          <a:off x="772795" y="1138844"/>
          <a:ext cx="7955569" cy="54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94"/>
          <a:stretch>
            <a:fillRect/>
          </a:stretch>
        </p:blipFill>
        <p:spPr bwMode="auto">
          <a:xfrm>
            <a:off x="71755" y="1429385"/>
            <a:ext cx="6024245" cy="5004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6094" y="233911"/>
            <a:ext cx="5347335" cy="102743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ОБРАЗОВАНИЕ КАЗАХСКОЙ АССР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/>
          <p:nvPr>
            <p:extLst>
              <p:ext uri="{D42A27DB-BD31-4B8C-83A1-F6EECF244321}">
                <p14:modId xmlns:p14="http://schemas.microsoft.com/office/powerpoint/2010/main" val="3958502949"/>
              </p:ext>
            </p:extLst>
          </p:nvPr>
        </p:nvGraphicFramePr>
        <p:xfrm>
          <a:off x="6146165" y="1429385"/>
          <a:ext cx="2560320" cy="500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78334" y="3507972"/>
            <a:ext cx="2834641" cy="98090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1925 отмена НЭПа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противоречия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 коммунистической доктриной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802567"/>
              </p:ext>
            </p:extLst>
          </p:nvPr>
        </p:nvGraphicFramePr>
        <p:xfrm>
          <a:off x="609600" y="1031240"/>
          <a:ext cx="8115300" cy="551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091" y="346640"/>
            <a:ext cx="8534400" cy="69245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В ГОДЫ НОВОЙ ЭКОНОМИЧЕСКОЙ ПОЛИТИКИ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624</Words>
  <Application>Microsoft Office PowerPoint</Application>
  <PresentationFormat>Произвольный</PresentationFormat>
  <Paragraphs>105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«ИСТОРИЯ КАЗАХСТАНА»  ЛЕКЦИЯ №10  Казахстан в годы гражданско-политического противостояния</vt:lpstr>
      <vt:lpstr>СОДЕРЖАНИЕ ЛЕКЦИИ</vt:lpstr>
      <vt:lpstr>Цели и задачи лекции</vt:lpstr>
      <vt:lpstr>УСТАНОВЛЕНИЕ СОВЕТСКОЙ ВЛАСТИ В КАЗАХСТАНЕ</vt:lpstr>
      <vt:lpstr>КАЗАХСТАН В ГОДЫ ГРАЖДАНСКОЙ ВОЙНЫ (1918-1920 гг.)</vt:lpstr>
      <vt:lpstr>ПОЛИТИКА «ВОЕННОГО КОММУНИЗМА»</vt:lpstr>
      <vt:lpstr>ГОЛОД В КАЗАХСТАНЕ 1921-1922 ГОДОВ</vt:lpstr>
      <vt:lpstr>ОБРАЗОВАНИЕ КАЗАХСКОЙ АССР</vt:lpstr>
      <vt:lpstr>КАЗАХСТАН В ГОДЫ НОВОЙ ЭКОНОМИЧЕСКОЙ ПОЛИТИКИ</vt:lpstr>
      <vt:lpstr>Национально-государственное размежевание Туркестана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194</cp:revision>
  <dcterms:created xsi:type="dcterms:W3CDTF">2024-10-01T00:35:00Z</dcterms:created>
  <dcterms:modified xsi:type="dcterms:W3CDTF">2025-04-14T03:07:03Z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EF43394BD028448C848B98ED94B1884E_12</vt:lpwstr>
  </property>
  <property fmtid="{D5CDD505-2E9C-101B-9397-08002B2CF9AE}" pid="3" name="KSOProductBuildVer">
    <vt:lpwstr>1049-12.2.0.20782</vt:lpwstr>
  </property>
</Properties>
</file>