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0" r:id="rId2"/>
    <p:sldId id="259" r:id="rId3"/>
    <p:sldId id="260" r:id="rId4"/>
    <p:sldId id="272" r:id="rId5"/>
    <p:sldId id="273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Tahoma" pitchFamily="34" charset="0"/>
      <p:regular r:id="rId15"/>
      <p:bold r:id="rId16"/>
    </p:embeddedFont>
    <p:embeddedFont>
      <p:font typeface="Candara" pitchFamily="34" charset="0"/>
      <p:regular r:id="rId17"/>
      <p:bold r:id="rId18"/>
      <p:italic r:id="rId19"/>
      <p:boldItalic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rial Narrow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D43"/>
    <a:srgbClr val="633D7B"/>
    <a:srgbClr val="6666FF"/>
    <a:srgbClr val="5A2781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5304" autoAdjust="0"/>
  </p:normalViewPr>
  <p:slideViewPr>
    <p:cSldViewPr snapToGrid="0" showGuides="1">
      <p:cViewPr>
        <p:scale>
          <a:sx n="81" d="100"/>
          <a:sy n="81" d="100"/>
        </p:scale>
        <p:origin x="-566" y="-31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#1">
  <dgm:title val=""/>
  <dgm:desc val=""/>
  <dgm:catLst>
    <dgm:cat type="accent5" pri="11100"/>
  </dgm:catLst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#2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#1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#2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#3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E98C0-C8D1-4711-AA86-143EA44AAD9B}" type="doc">
      <dgm:prSet loTypeId="urn:microsoft.com/office/officeart/2005/8/layout/hProcess10#1" loCatId="process" qsTypeId="urn:microsoft.com/office/officeart/2005/8/quickstyle/simple5#1" qsCatId="simple" csTypeId="urn:microsoft.com/office/officeart/2005/8/colors/accent5_1#1" csCatId="accent5" phldr="1"/>
      <dgm:spPr/>
      <dgm:t>
        <a:bodyPr/>
        <a:lstStyle/>
        <a:p>
          <a:endParaRPr lang="ru-RU"/>
        </a:p>
      </dgm:t>
    </dgm:pt>
    <dgm:pt modelId="{4B9FF709-A256-4943-8025-0EC534BDB74B}">
      <dgm:prSet phldrT="[Текст]" custT="1"/>
      <dgm:spPr/>
      <dgm:t>
        <a:bodyPr/>
        <a:lstStyle/>
        <a:p>
          <a:r>
            <a:rPr lang="ru-RU" sz="1800" b="1" smtClean="0">
              <a:latin typeface="Arial Narrow" panose="020B0606020202030204" pitchFamily="34" charset="0"/>
            </a:rPr>
            <a:t>Источники</a:t>
          </a:r>
        </a:p>
        <a:p>
          <a:r>
            <a:rPr lang="ru-RU" sz="1800" smtClean="0">
              <a:latin typeface="Arial Narrow" panose="020B0606020202030204" pitchFamily="34" charset="0"/>
            </a:rPr>
            <a:t>археологические, устные, письменные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6964268-9333-4DA6-B75D-C52312E3D0D6}" type="parTrans" cxnId="{30EE4781-DCA8-408C-AAC5-AB308CAF60E0}">
      <dgm:prSet/>
      <dgm:spPr/>
      <dgm:t>
        <a:bodyPr/>
        <a:lstStyle/>
        <a:p>
          <a:endParaRPr lang="ru-RU"/>
        </a:p>
      </dgm:t>
    </dgm:pt>
    <dgm:pt modelId="{C8E1A9C1-5F56-44D7-B972-1854F405A962}" type="sibTrans" cxnId="{30EE4781-DCA8-408C-AAC5-AB308CAF60E0}">
      <dgm:prSet/>
      <dgm:spPr/>
      <dgm:t>
        <a:bodyPr/>
        <a:lstStyle/>
        <a:p>
          <a:endParaRPr lang="ru-RU"/>
        </a:p>
      </dgm:t>
    </dgm:pt>
    <dgm:pt modelId="{584AAB74-2171-4345-A71E-06583A82A8E2}">
      <dgm:prSet phldrT="[Текст]" custT="1"/>
      <dgm:spPr/>
      <dgm:t>
        <a:bodyPr/>
        <a:lstStyle/>
        <a:p>
          <a:r>
            <a:rPr lang="ru-RU" sz="1800" b="1" i="0" smtClean="0">
              <a:latin typeface="Arial Narrow" panose="020B0606020202030204" pitchFamily="34" charset="0"/>
            </a:rPr>
            <a:t>Задачи курса  </a:t>
          </a:r>
          <a:r>
            <a:rPr lang="ru-RU" sz="1800" b="0" i="0" smtClean="0">
              <a:latin typeface="Arial Narrow" panose="020B0606020202030204" pitchFamily="34" charset="0"/>
            </a:rPr>
            <a:t>возрождение исторической памяти, формирование национального самосознания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5ED1A51-2787-4F91-9246-803586B39A74}" type="parTrans" cxnId="{FABD24F5-0FD7-4DB2-AFFA-360EF006EA78}">
      <dgm:prSet/>
      <dgm:spPr/>
      <dgm:t>
        <a:bodyPr/>
        <a:lstStyle/>
        <a:p>
          <a:endParaRPr lang="ru-RU"/>
        </a:p>
      </dgm:t>
    </dgm:pt>
    <dgm:pt modelId="{CEA962EC-1571-40F1-BFFB-DD0194A11C65}" type="sibTrans" cxnId="{FABD24F5-0FD7-4DB2-AFFA-360EF006EA78}">
      <dgm:prSet/>
      <dgm:spPr/>
      <dgm:t>
        <a:bodyPr/>
        <a:lstStyle/>
        <a:p>
          <a:endParaRPr lang="ru-RU"/>
        </a:p>
      </dgm:t>
    </dgm:pt>
    <dgm:pt modelId="{70611A07-6A45-48F3-9DF0-E53DC896FCFE}">
      <dgm:prSet phldrT="[Текст]" custT="1"/>
      <dgm:spPr/>
      <dgm:t>
        <a:bodyPr/>
        <a:lstStyle/>
        <a:p>
          <a:r>
            <a:rPr lang="ru-RU" sz="1800" b="1" i="0" dirty="0" smtClean="0">
              <a:latin typeface="Arial Narrow" panose="020B0606020202030204" pitchFamily="34" charset="0"/>
            </a:rPr>
            <a:t>Цель курса</a:t>
          </a:r>
        </a:p>
        <a:p>
          <a:r>
            <a:rPr lang="ru-RU" sz="1800" b="1" i="0" dirty="0" smtClean="0">
              <a:latin typeface="Arial Narrow" panose="020B0606020202030204" pitchFamily="34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</a:rPr>
            <a:t>дать объективные знания об истории Казахстана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3C2BBE1A-6A4A-424A-BFD0-047CCC0D7B62}" type="parTrans" cxnId="{C0EC2878-93AD-453F-8968-1F4D0386F3D9}">
      <dgm:prSet/>
      <dgm:spPr/>
      <dgm:t>
        <a:bodyPr/>
        <a:lstStyle/>
        <a:p>
          <a:endParaRPr lang="ru-RU"/>
        </a:p>
      </dgm:t>
    </dgm:pt>
    <dgm:pt modelId="{DF6C00ED-20D0-491F-93DF-9C39ABD74511}" type="sibTrans" cxnId="{C0EC2878-93AD-453F-8968-1F4D0386F3D9}">
      <dgm:prSet/>
      <dgm:spPr/>
      <dgm:t>
        <a:bodyPr/>
        <a:lstStyle/>
        <a:p>
          <a:endParaRPr lang="ru-RU"/>
        </a:p>
      </dgm:t>
    </dgm:pt>
    <dgm:pt modelId="{66979CB7-0892-4622-B9D5-C96607660C00}" type="pres">
      <dgm:prSet presAssocID="{FBDE98C0-C8D1-4711-AA86-143EA44AAD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2CE68-D5D0-4BE9-902D-5D61F7D111F8}" type="pres">
      <dgm:prSet presAssocID="{4B9FF709-A256-4943-8025-0EC534BDB74B}" presName="composite" presStyleCnt="0"/>
      <dgm:spPr/>
    </dgm:pt>
    <dgm:pt modelId="{79A133E5-3E3D-4ED5-BD05-1A7056B3EF27}" type="pres">
      <dgm:prSet presAssocID="{4B9FF709-A256-4943-8025-0EC534BDB74B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7FC5C8F-07E9-4241-99AE-12972523DDFF}" type="pres">
      <dgm:prSet presAssocID="{4B9FF709-A256-4943-8025-0EC534BDB74B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E353D-09DD-4E46-9634-C9E45ACA5BBE}" type="pres">
      <dgm:prSet presAssocID="{C8E1A9C1-5F56-44D7-B972-1854F405A962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FC7D68F-CA5F-4681-ADEB-B7EA00A3820B}" type="pres">
      <dgm:prSet presAssocID="{C8E1A9C1-5F56-44D7-B972-1854F405A962}" presName="connTx" presStyleLbl="sibTrans2D1" presStyleIdx="0" presStyleCnt="2"/>
      <dgm:spPr/>
      <dgm:t>
        <a:bodyPr/>
        <a:lstStyle/>
        <a:p>
          <a:endParaRPr lang="ru-RU"/>
        </a:p>
      </dgm:t>
    </dgm:pt>
    <dgm:pt modelId="{72BE24F2-83D7-4A2F-BBE9-6BFD983B5DA0}" type="pres">
      <dgm:prSet presAssocID="{584AAB74-2171-4345-A71E-06583A82A8E2}" presName="composite" presStyleCnt="0"/>
      <dgm:spPr/>
    </dgm:pt>
    <dgm:pt modelId="{16818F49-AB9E-4630-9AE6-0252F2E29A9D}" type="pres">
      <dgm:prSet presAssocID="{584AAB74-2171-4345-A71E-06583A82A8E2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9709CAD8-D8E4-44D4-93A0-DD429D35BBFB}" type="pres">
      <dgm:prSet presAssocID="{584AAB74-2171-4345-A71E-06583A82A8E2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FDF28-5039-4E86-86D6-30CACB765FC7}" type="pres">
      <dgm:prSet presAssocID="{CEA962EC-1571-40F1-BFFB-DD0194A11C6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248C2AC-97BB-4674-A6FA-B1893C88F6DB}" type="pres">
      <dgm:prSet presAssocID="{CEA962EC-1571-40F1-BFFB-DD0194A11C65}" presName="connTx" presStyleLbl="sibTrans2D1" presStyleIdx="1" presStyleCnt="2"/>
      <dgm:spPr/>
      <dgm:t>
        <a:bodyPr/>
        <a:lstStyle/>
        <a:p>
          <a:endParaRPr lang="ru-RU"/>
        </a:p>
      </dgm:t>
    </dgm:pt>
    <dgm:pt modelId="{BE5AD107-0F25-499A-A195-FE255527248D}" type="pres">
      <dgm:prSet presAssocID="{70611A07-6A45-48F3-9DF0-E53DC896FCFE}" presName="composite" presStyleCnt="0"/>
      <dgm:spPr/>
    </dgm:pt>
    <dgm:pt modelId="{C297580E-C615-459C-9B9E-9F19C60386D0}" type="pres">
      <dgm:prSet presAssocID="{70611A07-6A45-48F3-9DF0-E53DC896FCFE}" presName="imagSh" presStyleLbl="bgImgPlace1" presStyleIdx="2" presStyleCnt="3"/>
      <dgm:spPr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ru-RU"/>
        </a:p>
      </dgm:t>
    </dgm:pt>
    <dgm:pt modelId="{5FBCD27D-4142-4DD4-8348-E138524495FC}" type="pres">
      <dgm:prSet presAssocID="{70611A07-6A45-48F3-9DF0-E53DC896FCFE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C900F-9259-45F6-95E8-7F53BC25F609}" type="presOf" srcId="{70611A07-6A45-48F3-9DF0-E53DC896FCFE}" destId="{5FBCD27D-4142-4DD4-8348-E138524495FC}" srcOrd="0" destOrd="0" presId="urn:microsoft.com/office/officeart/2005/8/layout/hProcess10#1"/>
    <dgm:cxn modelId="{FABD24F5-0FD7-4DB2-AFFA-360EF006EA78}" srcId="{FBDE98C0-C8D1-4711-AA86-143EA44AAD9B}" destId="{584AAB74-2171-4345-A71E-06583A82A8E2}" srcOrd="1" destOrd="0" parTransId="{55ED1A51-2787-4F91-9246-803586B39A74}" sibTransId="{CEA962EC-1571-40F1-BFFB-DD0194A11C65}"/>
    <dgm:cxn modelId="{C0EC2878-93AD-453F-8968-1F4D0386F3D9}" srcId="{FBDE98C0-C8D1-4711-AA86-143EA44AAD9B}" destId="{70611A07-6A45-48F3-9DF0-E53DC896FCFE}" srcOrd="2" destOrd="0" parTransId="{3C2BBE1A-6A4A-424A-BFD0-047CCC0D7B62}" sibTransId="{DF6C00ED-20D0-491F-93DF-9C39ABD74511}"/>
    <dgm:cxn modelId="{A8A16865-C087-4EDE-8485-BFC8571B0428}" type="presOf" srcId="{CEA962EC-1571-40F1-BFFB-DD0194A11C65}" destId="{734FDF28-5039-4E86-86D6-30CACB765FC7}" srcOrd="0" destOrd="0" presId="urn:microsoft.com/office/officeart/2005/8/layout/hProcess10#1"/>
    <dgm:cxn modelId="{14569701-E258-450E-99A5-D97CC6FEA1E2}" type="presOf" srcId="{CEA962EC-1571-40F1-BFFB-DD0194A11C65}" destId="{8248C2AC-97BB-4674-A6FA-B1893C88F6DB}" srcOrd="1" destOrd="0" presId="urn:microsoft.com/office/officeart/2005/8/layout/hProcess10#1"/>
    <dgm:cxn modelId="{96B427B9-187C-4338-BBF1-B130F948B64B}" type="presOf" srcId="{4B9FF709-A256-4943-8025-0EC534BDB74B}" destId="{67FC5C8F-07E9-4241-99AE-12972523DDFF}" srcOrd="0" destOrd="0" presId="urn:microsoft.com/office/officeart/2005/8/layout/hProcess10#1"/>
    <dgm:cxn modelId="{EA3B50B3-26EB-46BB-98E8-AC3A91AC5AF9}" type="presOf" srcId="{C8E1A9C1-5F56-44D7-B972-1854F405A962}" destId="{38AE353D-09DD-4E46-9634-C9E45ACA5BBE}" srcOrd="0" destOrd="0" presId="urn:microsoft.com/office/officeart/2005/8/layout/hProcess10#1"/>
    <dgm:cxn modelId="{14C125A8-A700-4D0D-8172-43124012D8E7}" type="presOf" srcId="{584AAB74-2171-4345-A71E-06583A82A8E2}" destId="{9709CAD8-D8E4-44D4-93A0-DD429D35BBFB}" srcOrd="0" destOrd="0" presId="urn:microsoft.com/office/officeart/2005/8/layout/hProcess10#1"/>
    <dgm:cxn modelId="{0009DC09-CDE2-497D-8EFA-9561C02982E9}" type="presOf" srcId="{C8E1A9C1-5F56-44D7-B972-1854F405A962}" destId="{4FC7D68F-CA5F-4681-ADEB-B7EA00A3820B}" srcOrd="1" destOrd="0" presId="urn:microsoft.com/office/officeart/2005/8/layout/hProcess10#1"/>
    <dgm:cxn modelId="{1925EF31-99E6-489F-ADE0-CEC74CD83C8C}" type="presOf" srcId="{FBDE98C0-C8D1-4711-AA86-143EA44AAD9B}" destId="{66979CB7-0892-4622-B9D5-C96607660C00}" srcOrd="0" destOrd="0" presId="urn:microsoft.com/office/officeart/2005/8/layout/hProcess10#1"/>
    <dgm:cxn modelId="{30EE4781-DCA8-408C-AAC5-AB308CAF60E0}" srcId="{FBDE98C0-C8D1-4711-AA86-143EA44AAD9B}" destId="{4B9FF709-A256-4943-8025-0EC534BDB74B}" srcOrd="0" destOrd="0" parTransId="{26964268-9333-4DA6-B75D-C52312E3D0D6}" sibTransId="{C8E1A9C1-5F56-44D7-B972-1854F405A962}"/>
    <dgm:cxn modelId="{7E93C4AE-D2F4-4499-8FA0-A51BD2ACD547}" type="presParOf" srcId="{66979CB7-0892-4622-B9D5-C96607660C00}" destId="{E7B2CE68-D5D0-4BE9-902D-5D61F7D111F8}" srcOrd="0" destOrd="0" presId="urn:microsoft.com/office/officeart/2005/8/layout/hProcess10#1"/>
    <dgm:cxn modelId="{74C6F9E8-233A-4D67-A296-0A7C27BCD713}" type="presParOf" srcId="{E7B2CE68-D5D0-4BE9-902D-5D61F7D111F8}" destId="{79A133E5-3E3D-4ED5-BD05-1A7056B3EF27}" srcOrd="0" destOrd="0" presId="urn:microsoft.com/office/officeart/2005/8/layout/hProcess10#1"/>
    <dgm:cxn modelId="{32753FD8-B2DD-4FA4-8D71-8B225CCB8AA1}" type="presParOf" srcId="{E7B2CE68-D5D0-4BE9-902D-5D61F7D111F8}" destId="{67FC5C8F-07E9-4241-99AE-12972523DDFF}" srcOrd="1" destOrd="0" presId="urn:microsoft.com/office/officeart/2005/8/layout/hProcess10#1"/>
    <dgm:cxn modelId="{15FF1B73-8D70-469B-B1A6-A340A2E43E3C}" type="presParOf" srcId="{66979CB7-0892-4622-B9D5-C96607660C00}" destId="{38AE353D-09DD-4E46-9634-C9E45ACA5BBE}" srcOrd="1" destOrd="0" presId="urn:microsoft.com/office/officeart/2005/8/layout/hProcess10#1"/>
    <dgm:cxn modelId="{8CC0AC9B-4EFC-42CA-8C57-35DEC5958BE1}" type="presParOf" srcId="{38AE353D-09DD-4E46-9634-C9E45ACA5BBE}" destId="{4FC7D68F-CA5F-4681-ADEB-B7EA00A3820B}" srcOrd="0" destOrd="0" presId="urn:microsoft.com/office/officeart/2005/8/layout/hProcess10#1"/>
    <dgm:cxn modelId="{EE1FF533-B740-44CF-B44A-A8C25DE18BB2}" type="presParOf" srcId="{66979CB7-0892-4622-B9D5-C96607660C00}" destId="{72BE24F2-83D7-4A2F-BBE9-6BFD983B5DA0}" srcOrd="2" destOrd="0" presId="urn:microsoft.com/office/officeart/2005/8/layout/hProcess10#1"/>
    <dgm:cxn modelId="{F8208B49-E137-4318-8E4B-B6527A6A1078}" type="presParOf" srcId="{72BE24F2-83D7-4A2F-BBE9-6BFD983B5DA0}" destId="{16818F49-AB9E-4630-9AE6-0252F2E29A9D}" srcOrd="0" destOrd="0" presId="urn:microsoft.com/office/officeart/2005/8/layout/hProcess10#1"/>
    <dgm:cxn modelId="{1BDC9CE7-D6C1-4031-BB85-20FD01442F63}" type="presParOf" srcId="{72BE24F2-83D7-4A2F-BBE9-6BFD983B5DA0}" destId="{9709CAD8-D8E4-44D4-93A0-DD429D35BBFB}" srcOrd="1" destOrd="0" presId="urn:microsoft.com/office/officeart/2005/8/layout/hProcess10#1"/>
    <dgm:cxn modelId="{2CFD71D0-8A06-4E1B-A106-08274B66C717}" type="presParOf" srcId="{66979CB7-0892-4622-B9D5-C96607660C00}" destId="{734FDF28-5039-4E86-86D6-30CACB765FC7}" srcOrd="3" destOrd="0" presId="urn:microsoft.com/office/officeart/2005/8/layout/hProcess10#1"/>
    <dgm:cxn modelId="{58E5B3A0-6626-4440-9D9B-D385C7EAAE64}" type="presParOf" srcId="{734FDF28-5039-4E86-86D6-30CACB765FC7}" destId="{8248C2AC-97BB-4674-A6FA-B1893C88F6DB}" srcOrd="0" destOrd="0" presId="urn:microsoft.com/office/officeart/2005/8/layout/hProcess10#1"/>
    <dgm:cxn modelId="{797F7D63-602F-4186-9082-967DA1F17B52}" type="presParOf" srcId="{66979CB7-0892-4622-B9D5-C96607660C00}" destId="{BE5AD107-0F25-499A-A195-FE255527248D}" srcOrd="4" destOrd="0" presId="urn:microsoft.com/office/officeart/2005/8/layout/hProcess10#1"/>
    <dgm:cxn modelId="{B5D4A3CF-3952-4C43-81CD-8604BEB40FE3}" type="presParOf" srcId="{BE5AD107-0F25-499A-A195-FE255527248D}" destId="{C297580E-C615-459C-9B9E-9F19C60386D0}" srcOrd="0" destOrd="0" presId="urn:microsoft.com/office/officeart/2005/8/layout/hProcess10#1"/>
    <dgm:cxn modelId="{FCC6C017-AA1F-42B4-8A03-1B77CB3B9E30}" type="presParOf" srcId="{BE5AD107-0F25-499A-A195-FE255527248D}" destId="{5FBCD27D-4142-4DD4-8348-E138524495FC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FBB7B-694A-47BF-865D-2F44C1051453}" type="doc">
      <dgm:prSet loTypeId="urn:microsoft.com/office/officeart/2005/8/layout/hList1" loCatId="list" qsTypeId="urn:microsoft.com/office/officeart/2005/8/quickstyle/simple2#2" qsCatId="simple" csTypeId="urn:microsoft.com/office/officeart/2005/8/colors/accent1_5#2" csCatId="accent1" phldr="0"/>
      <dgm:spPr/>
      <dgm:t>
        <a:bodyPr/>
        <a:lstStyle/>
        <a:p>
          <a:endParaRPr lang="zh-CN" altLang="en-US"/>
        </a:p>
      </dgm:t>
    </dgm:pt>
    <dgm:pt modelId="{BD5427FF-4EB1-4006-BF7F-42158E0C5129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Историческая</a:t>
          </a:r>
        </a:p>
      </dgm:t>
    </dgm:pt>
    <dgm:pt modelId="{A2F6D805-3B53-408A-A2A3-20BC3BF0D242}" type="parTrans" cxnId="{5983342F-7CD4-4E4D-AF84-241D177752EA}">
      <dgm:prSet/>
      <dgm:spPr/>
      <dgm:t>
        <a:bodyPr/>
        <a:lstStyle/>
        <a:p>
          <a:endParaRPr lang="zh-CN" altLang="en-US"/>
        </a:p>
      </dgm:t>
    </dgm:pt>
    <dgm:pt modelId="{D47F9812-1256-4E44-A6BE-BEC559BE8FF3}" type="sibTrans" cxnId="{5983342F-7CD4-4E4D-AF84-241D177752EA}">
      <dgm:prSet/>
      <dgm:spPr/>
      <dgm:t>
        <a:bodyPr/>
        <a:lstStyle/>
        <a:p>
          <a:endParaRPr lang="zh-CN" altLang="en-US"/>
        </a:p>
      </dgm:t>
    </dgm:pt>
    <dgm:pt modelId="{3A7B819B-DBE9-4610-B22A-5573EA6D532D}">
      <dgm:prSet phldrT="[Текст]"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Доисторический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период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   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2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,5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млн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VIII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</dgm:t>
    </dgm:pt>
    <dgm:pt modelId="{DC4BEA23-BF6E-42AD-9BF0-CFBDE86A80F1}" type="parTrans" cxnId="{0603EBB1-4659-4A76-9568-2E1D1E257C56}">
      <dgm:prSet/>
      <dgm:spPr/>
      <dgm:t>
        <a:bodyPr/>
        <a:lstStyle/>
        <a:p>
          <a:endParaRPr lang="zh-CN" altLang="en-US"/>
        </a:p>
      </dgm:t>
    </dgm:pt>
    <dgm:pt modelId="{0BF6ACD3-AE1A-4691-8CBE-DBE77AB8A685}" type="sibTrans" cxnId="{0603EBB1-4659-4A76-9568-2E1D1E257C56}">
      <dgm:prSet/>
      <dgm:spPr/>
      <dgm:t>
        <a:bodyPr/>
        <a:lstStyle/>
        <a:p>
          <a:endParaRPr lang="zh-CN" altLang="en-US"/>
        </a:p>
      </dgm:t>
    </dgm:pt>
    <dgm:pt modelId="{0EA96664-44D0-4719-A205-AC9C93F47368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Древний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период                     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VIII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по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V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gm:t>
    </dgm:pt>
    <dgm:pt modelId="{9280F5C2-9CB2-421E-A133-5D6B218B0D17}" type="parTrans" cxnId="{B4D24C6C-F51E-4707-9F8F-E554FED4F0B1}">
      <dgm:prSet/>
      <dgm:spPr/>
    </dgm:pt>
    <dgm:pt modelId="{88EFB4ED-1741-4706-9FA0-46737A42E229}" type="sibTrans" cxnId="{B4D24C6C-F51E-4707-9F8F-E554FED4F0B1}">
      <dgm:prSet/>
      <dgm:spPr/>
    </dgm:pt>
    <dgm:pt modelId="{3EE809F7-BE00-47C6-BFD1-7458529A4BD0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Средневековый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период        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V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XVII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века</a:t>
          </a:r>
        </a:p>
      </dgm:t>
    </dgm:pt>
    <dgm:pt modelId="{AC8292EF-539D-42B1-94AB-47BAF9CEA9B6}" type="parTrans" cxnId="{DE91A5CD-71D2-4212-9BB0-7597AD7E5455}">
      <dgm:prSet/>
      <dgm:spPr/>
    </dgm:pt>
    <dgm:pt modelId="{0CAB703A-C3D0-47C7-96E3-73074329BB40}" type="sibTrans" cxnId="{DE91A5CD-71D2-4212-9BB0-7597AD7E5455}">
      <dgm:prSet/>
      <dgm:spPr/>
    </dgm:pt>
    <dgm:pt modelId="{0F1396E1-0751-461F-94BA-78318FA76B2A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Новая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история                        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30-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х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XVIII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нач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ХХ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gm:t>
    </dgm:pt>
    <dgm:pt modelId="{4D7E93CA-848C-42A8-8F4F-4E7F748AADBD}" type="parTrans" cxnId="{669846D9-9D4E-4DCA-A37F-18E89B7AD6B7}">
      <dgm:prSet/>
      <dgm:spPr/>
    </dgm:pt>
    <dgm:pt modelId="{8596E6D3-FB8E-4E82-AA64-85415E64C4D1}" type="sibTrans" cxnId="{669846D9-9D4E-4DCA-A37F-18E89B7AD6B7}">
      <dgm:prSet/>
      <dgm:spPr/>
    </dgm:pt>
    <dgm:pt modelId="{193FF93F-CFE6-4D90-8447-9779F5EA562D}">
      <dgm:prSet phldr="0" custT="1"/>
      <dgm:spPr/>
      <dgm:t>
        <a:bodyPr vert="horz" wrap="square"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Новейшая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>
              <a:latin typeface="Arial Narrow" panose="020B0606020202030204" pitchFamily="34" charset="0"/>
              <a:cs typeface="Arial Narrow" panose="020B0606020202030204" pitchFamily="34" charset="0"/>
            </a:rPr>
            <a:t>история</a:t>
          </a:r>
          <a:r>
            <a:rPr lang="en-US" altLang="ru-RU" sz="16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                с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1917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г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сегодняшних</a:t>
          </a:r>
          <a:r>
            <a:rPr lang="en-US" altLang="ru-RU" sz="16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>
              <a:latin typeface="Arial Narrow" panose="020B0606020202030204" pitchFamily="34" charset="0"/>
              <a:cs typeface="Arial Narrow" panose="020B0606020202030204" pitchFamily="34" charset="0"/>
            </a:rPr>
            <a:t>дней</a:t>
          </a:r>
        </a:p>
      </dgm:t>
    </dgm:pt>
    <dgm:pt modelId="{1EB9E3B2-0FDB-456C-9B7C-37CED77EDF52}" type="parTrans" cxnId="{877BAC1A-D780-4864-9189-E4A8EE670BE9}">
      <dgm:prSet/>
      <dgm:spPr/>
    </dgm:pt>
    <dgm:pt modelId="{55A6B04B-4DCD-4BB8-BA7F-FF18D8BF150A}" type="sibTrans" cxnId="{877BAC1A-D780-4864-9189-E4A8EE670BE9}">
      <dgm:prSet/>
      <dgm:spPr/>
    </dgm:pt>
    <dgm:pt modelId="{44E9CB20-4F23-4E5F-ABCB-3B28DE9F110A}">
      <dgm:prSet/>
      <dgm:spPr/>
      <dgm:t>
        <a:bodyPr/>
        <a:lstStyle/>
        <a:p>
          <a:pPr algn="ctr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en-US" sz="1600"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75607BBB-48E0-415C-8AD4-7361CADFFFD7}" type="parTrans" cxnId="{672CAF27-E1CC-46DB-9818-7CB6F61BF337}">
      <dgm:prSet/>
      <dgm:spPr/>
    </dgm:pt>
    <dgm:pt modelId="{520CE188-9B39-42AE-B992-DED33CFF2F7F}" type="sibTrans" cxnId="{672CAF27-E1CC-46DB-9818-7CB6F61BF337}">
      <dgm:prSet/>
      <dgm:spPr/>
    </dgm:pt>
    <dgm:pt modelId="{FE969E54-0D5D-4815-BDC4-3309E2F7325D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Антропологическая</a:t>
          </a:r>
        </a:p>
      </dgm:t>
    </dgm:pt>
    <dgm:pt modelId="{B5D9FB86-EEBE-488F-B7DE-B7CF5C9166C5}" type="parTrans" cxnId="{EAA956F0-74E0-4D92-A1E5-C46A28A69521}">
      <dgm:prSet/>
      <dgm:spPr/>
      <dgm:t>
        <a:bodyPr/>
        <a:lstStyle/>
        <a:p>
          <a:endParaRPr lang="zh-CN" altLang="en-US"/>
        </a:p>
      </dgm:t>
    </dgm:pt>
    <dgm:pt modelId="{D7D19B67-C01A-45D3-B5C7-B7E1B18A9F62}" type="sibTrans" cxnId="{EAA956F0-74E0-4D92-A1E5-C46A28A69521}">
      <dgm:prSet/>
      <dgm:spPr/>
      <dgm:t>
        <a:bodyPr/>
        <a:lstStyle/>
        <a:p>
          <a:endParaRPr lang="zh-CN" altLang="en-US"/>
        </a:p>
      </dgm:t>
    </dgm:pt>
    <dgm:pt modelId="{35600F67-42C2-4D1B-B072-DC2A36FCB136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Homo habilis 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австралопитек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</dgm:t>
    </dgm:pt>
    <dgm:pt modelId="{B4BC79E1-FDBA-43D1-A988-1BE8090EDA7A}" type="parTrans" cxnId="{7C2EB12F-0889-454E-8D6E-8D42FA4F9448}">
      <dgm:prSet/>
      <dgm:spPr/>
      <dgm:t>
        <a:bodyPr/>
        <a:lstStyle/>
        <a:p>
          <a:endParaRPr lang="zh-CN" altLang="en-US"/>
        </a:p>
      </dgm:t>
    </dgm:pt>
    <dgm:pt modelId="{AD46A0AA-C45A-46D2-89AF-28390F99F9D0}" type="sibTrans" cxnId="{7C2EB12F-0889-454E-8D6E-8D42FA4F9448}">
      <dgm:prSet/>
      <dgm:spPr/>
      <dgm:t>
        <a:bodyPr/>
        <a:lstStyle/>
        <a:p>
          <a:endParaRPr lang="zh-CN" altLang="en-US"/>
        </a:p>
      </dgm:t>
    </dgm:pt>
    <dgm:pt modelId="{1B5E7489-BCC3-40D4-B15F-0E40EC611C53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Homo erectus    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питекантроп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синантроп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</dgm:t>
    </dgm:pt>
    <dgm:pt modelId="{A5D20AC1-A88A-4FF6-A7A5-0A8C05DE27AC}" type="parTrans" cxnId="{875DA31E-4ACE-4F06-8B1A-11E128727ADC}">
      <dgm:prSet/>
      <dgm:spPr/>
    </dgm:pt>
    <dgm:pt modelId="{1354B51E-F5AA-40EC-8EE3-808F4B64C15B}" type="sibTrans" cxnId="{875DA31E-4ACE-4F06-8B1A-11E128727ADC}">
      <dgm:prSet/>
      <dgm:spPr/>
    </dgm:pt>
    <dgm:pt modelId="{6EA74B6C-2BCB-48B1-AD93-90F42E6697B0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Homo sapiens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неандерталец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кроманьонец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</dgm:t>
    </dgm:pt>
    <dgm:pt modelId="{F5A944D8-99DC-4E5E-A9C0-8B19E636A82D}" type="parTrans" cxnId="{7403DD9B-4389-4B43-B5C0-B01F925CC8A2}">
      <dgm:prSet/>
      <dgm:spPr/>
    </dgm:pt>
    <dgm:pt modelId="{17325B4D-30D5-4D94-AFB6-44E4CED9C5A7}" type="sibTrans" cxnId="{7403DD9B-4389-4B43-B5C0-B01F925CC8A2}">
      <dgm:prSet/>
      <dgm:spPr/>
    </dgm:pt>
    <dgm:pt modelId="{61F0DC84-7FFF-4FDD-9B5D-40960093AE83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Археологическая</a:t>
          </a:r>
        </a:p>
      </dgm:t>
    </dgm:pt>
    <dgm:pt modelId="{2CB3CEFC-83E6-4DB9-B636-5287ACC11553}" type="parTrans" cxnId="{7CFAE6A0-3FD3-47C5-9509-797C579A750E}">
      <dgm:prSet/>
      <dgm:spPr/>
      <dgm:t>
        <a:bodyPr/>
        <a:lstStyle/>
        <a:p>
          <a:endParaRPr lang="zh-CN" altLang="en-US"/>
        </a:p>
      </dgm:t>
    </dgm:pt>
    <dgm:pt modelId="{1FAE29ED-22A2-40FA-904A-0706E8542FE7}" type="sibTrans" cxnId="{7CFAE6A0-3FD3-47C5-9509-797C579A750E}">
      <dgm:prSet/>
      <dgm:spPr/>
      <dgm:t>
        <a:bodyPr/>
        <a:lstStyle/>
        <a:p>
          <a:endParaRPr lang="zh-CN" altLang="en-US"/>
        </a:p>
      </dgm:t>
    </dgm:pt>
    <dgm:pt modelId="{2C0D9F89-7CE9-4195-96AC-FB27D6AA2EF6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Каменный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век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         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     2,5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млн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лет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– III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</dgm:t>
    </dgm:pt>
    <dgm:pt modelId="{24D9371C-2787-474E-A690-5A09190A9707}" type="parTrans" cxnId="{3918DFE2-3E6E-42C1-9E92-94601ABB8569}">
      <dgm:prSet/>
      <dgm:spPr/>
      <dgm:t>
        <a:bodyPr/>
        <a:lstStyle/>
        <a:p>
          <a:endParaRPr lang="zh-CN" altLang="en-US"/>
        </a:p>
      </dgm:t>
    </dgm:pt>
    <dgm:pt modelId="{39E6AF7E-E529-4319-B552-AB363EF4CE26}" type="sibTrans" cxnId="{3918DFE2-3E6E-42C1-9E92-94601ABB8569}">
      <dgm:prSet/>
      <dgm:spPr/>
      <dgm:t>
        <a:bodyPr/>
        <a:lstStyle/>
        <a:p>
          <a:endParaRPr lang="zh-CN" altLang="en-US"/>
        </a:p>
      </dgm:t>
    </dgm:pt>
    <dgm:pt modelId="{5FFE166A-4423-48E5-AB2B-404048C33A6D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Эпоха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бронзы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                     II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altLang="en-US" sz="18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I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</dgm:t>
    </dgm:pt>
    <dgm:pt modelId="{D6622F5D-1F40-4F9F-BE74-29B7BA4D0D51}" type="parTrans" cxnId="{0D40F610-53AF-4C1A-985A-50CBA85E5910}">
      <dgm:prSet/>
      <dgm:spPr/>
    </dgm:pt>
    <dgm:pt modelId="{BBA437E9-3BE1-4367-AA20-03B4C2A29B7D}" type="sibTrans" cxnId="{0D40F610-53AF-4C1A-985A-50CBA85E5910}">
      <dgm:prSet/>
      <dgm:spPr/>
    </dgm:pt>
    <dgm:pt modelId="{D99E1594-7373-490E-AE34-98A23DD300CF}">
      <dgm:prSet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Железный</a:t>
          </a:r>
          <a:r>
            <a:rPr lang="en-US" altLang="ru-RU" sz="1800" b="1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>
              <a:latin typeface="Arial Narrow" panose="020B0606020202030204" pitchFamily="34" charset="0"/>
              <a:cs typeface="Arial Narrow" panose="020B0606020202030204" pitchFamily="34" charset="0"/>
            </a:rPr>
            <a:t>век  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                      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I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.- V</a:t>
          </a:r>
          <a:r>
            <a:rPr lang="en-US" altLang="en-US" sz="18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gm:t>
    </dgm:pt>
    <dgm:pt modelId="{5BA2528D-ADEB-4736-8AD3-04D11D9C9384}" type="parTrans" cxnId="{D1C45A01-99F7-43FE-BDB7-FBD2F6835EC2}">
      <dgm:prSet/>
      <dgm:spPr/>
    </dgm:pt>
    <dgm:pt modelId="{3A77B247-7562-485C-874D-247EFBA0BDDF}" type="sibTrans" cxnId="{D1C45A01-99F7-43FE-BDB7-FBD2F6835EC2}">
      <dgm:prSet/>
      <dgm:spPr/>
    </dgm:pt>
    <dgm:pt modelId="{D5FB6A06-3991-4223-AD64-C4F7F6F4DF69}" type="pres">
      <dgm:prSet presAssocID="{468FBB7B-694A-47BF-865D-2F44C1051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B24CCF-928A-4018-A934-89F31F564A83}" type="pres">
      <dgm:prSet presAssocID="{BD5427FF-4EB1-4006-BF7F-42158E0C5129}" presName="composite" presStyleCnt="0"/>
      <dgm:spPr/>
    </dgm:pt>
    <dgm:pt modelId="{5D9704F8-5A95-419F-B794-1E2F82666BDB}" type="pres">
      <dgm:prSet presAssocID="{BD5427FF-4EB1-4006-BF7F-42158E0C512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D3D8-DBC2-45B6-8DEF-789A72552BB4}" type="pres">
      <dgm:prSet presAssocID="{BD5427FF-4EB1-4006-BF7F-42158E0C512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6D2AE-A2A5-43DC-B705-8E8ECE0E1613}" type="pres">
      <dgm:prSet presAssocID="{D47F9812-1256-4E44-A6BE-BEC559BE8FF3}" presName="space" presStyleCnt="0"/>
      <dgm:spPr/>
    </dgm:pt>
    <dgm:pt modelId="{C1832C44-4F6B-4ABA-88DC-7D5A80779E4B}" type="pres">
      <dgm:prSet presAssocID="{FE969E54-0D5D-4815-BDC4-3309E2F7325D}" presName="composite" presStyleCnt="0"/>
      <dgm:spPr/>
    </dgm:pt>
    <dgm:pt modelId="{3E0BA246-3456-471B-AD87-1436FD251DD8}" type="pres">
      <dgm:prSet presAssocID="{FE969E54-0D5D-4815-BDC4-3309E2F732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F15AD-8A19-4E9A-9BED-239A79CAF737}" type="pres">
      <dgm:prSet presAssocID="{FE969E54-0D5D-4815-BDC4-3309E2F7325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39A07-76C8-4329-80D5-712628979A9A}" type="pres">
      <dgm:prSet presAssocID="{D7D19B67-C01A-45D3-B5C7-B7E1B18A9F62}" presName="space" presStyleCnt="0"/>
      <dgm:spPr/>
    </dgm:pt>
    <dgm:pt modelId="{7F710124-E259-48A5-9895-471DE20AF50E}" type="pres">
      <dgm:prSet presAssocID="{61F0DC84-7FFF-4FDD-9B5D-40960093AE83}" presName="composite" presStyleCnt="0"/>
      <dgm:spPr/>
    </dgm:pt>
    <dgm:pt modelId="{FC453BFD-315B-4968-86FA-B7D3125F3320}" type="pres">
      <dgm:prSet presAssocID="{61F0DC84-7FFF-4FDD-9B5D-40960093AE8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7C82A-FE93-416B-AFBF-A74F9E99C4E4}" type="pres">
      <dgm:prSet presAssocID="{61F0DC84-7FFF-4FDD-9B5D-40960093AE8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3FA938-076C-459F-9747-387843C8492C}" type="presOf" srcId="{3A7B819B-DBE9-4610-B22A-5573EA6D532D}" destId="{C0A6D3D8-DBC2-45B6-8DEF-789A72552BB4}" srcOrd="0" destOrd="0" presId="urn:microsoft.com/office/officeart/2005/8/layout/hList1"/>
    <dgm:cxn modelId="{B4D24C6C-F51E-4707-9F8F-E554FED4F0B1}" srcId="{BD5427FF-4EB1-4006-BF7F-42158E0C5129}" destId="{0EA96664-44D0-4719-A205-AC9C93F47368}" srcOrd="1" destOrd="0" parTransId="{9280F5C2-9CB2-421E-A133-5D6B218B0D17}" sibTransId="{88EFB4ED-1741-4706-9FA0-46737A42E229}"/>
    <dgm:cxn modelId="{7403DD9B-4389-4B43-B5C0-B01F925CC8A2}" srcId="{FE969E54-0D5D-4815-BDC4-3309E2F7325D}" destId="{6EA74B6C-2BCB-48B1-AD93-90F42E6697B0}" srcOrd="2" destOrd="0" parTransId="{F5A944D8-99DC-4E5E-A9C0-8B19E636A82D}" sibTransId="{17325B4D-30D5-4D94-AFB6-44E4CED9C5A7}"/>
    <dgm:cxn modelId="{6CB4AEC1-6941-49DC-B18A-1B13C0231AC9}" type="presOf" srcId="{6EA74B6C-2BCB-48B1-AD93-90F42E6697B0}" destId="{33CF15AD-8A19-4E9A-9BED-239A79CAF737}" srcOrd="0" destOrd="2" presId="urn:microsoft.com/office/officeart/2005/8/layout/hList1"/>
    <dgm:cxn modelId="{7C2EB12F-0889-454E-8D6E-8D42FA4F9448}" srcId="{FE969E54-0D5D-4815-BDC4-3309E2F7325D}" destId="{35600F67-42C2-4D1B-B072-DC2A36FCB136}" srcOrd="0" destOrd="0" parTransId="{B4BC79E1-FDBA-43D1-A988-1BE8090EDA7A}" sibTransId="{AD46A0AA-C45A-46D2-89AF-28390F99F9D0}"/>
    <dgm:cxn modelId="{0BF68CFA-13A2-4066-88B9-5E3CCDF46834}" type="presOf" srcId="{FE969E54-0D5D-4815-BDC4-3309E2F7325D}" destId="{3E0BA246-3456-471B-AD87-1436FD251DD8}" srcOrd="0" destOrd="0" presId="urn:microsoft.com/office/officeart/2005/8/layout/hList1"/>
    <dgm:cxn modelId="{D1C45A01-99F7-43FE-BDB7-FBD2F6835EC2}" srcId="{61F0DC84-7FFF-4FDD-9B5D-40960093AE83}" destId="{D99E1594-7373-490E-AE34-98A23DD300CF}" srcOrd="2" destOrd="0" parTransId="{5BA2528D-ADEB-4736-8AD3-04D11D9C9384}" sibTransId="{3A77B247-7562-485C-874D-247EFBA0BDDF}"/>
    <dgm:cxn modelId="{7CFAE6A0-3FD3-47C5-9509-797C579A750E}" srcId="{468FBB7B-694A-47BF-865D-2F44C1051453}" destId="{61F0DC84-7FFF-4FDD-9B5D-40960093AE83}" srcOrd="2" destOrd="0" parTransId="{2CB3CEFC-83E6-4DB9-B636-5287ACC11553}" sibTransId="{1FAE29ED-22A2-40FA-904A-0706E8542FE7}"/>
    <dgm:cxn modelId="{6B057531-3E0E-4109-AA06-D2C31B753391}" type="presOf" srcId="{D99E1594-7373-490E-AE34-98A23DD300CF}" destId="{B357C82A-FE93-416B-AFBF-A74F9E99C4E4}" srcOrd="0" destOrd="2" presId="urn:microsoft.com/office/officeart/2005/8/layout/hList1"/>
    <dgm:cxn modelId="{DE91A5CD-71D2-4212-9BB0-7597AD7E5455}" srcId="{BD5427FF-4EB1-4006-BF7F-42158E0C5129}" destId="{3EE809F7-BE00-47C6-BFD1-7458529A4BD0}" srcOrd="2" destOrd="0" parTransId="{AC8292EF-539D-42B1-94AB-47BAF9CEA9B6}" sibTransId="{0CAB703A-C3D0-47C7-96E3-73074329BB40}"/>
    <dgm:cxn modelId="{5983342F-7CD4-4E4D-AF84-241D177752EA}" srcId="{468FBB7B-694A-47BF-865D-2F44C1051453}" destId="{BD5427FF-4EB1-4006-BF7F-42158E0C5129}" srcOrd="0" destOrd="0" parTransId="{A2F6D805-3B53-408A-A2A3-20BC3BF0D242}" sibTransId="{D47F9812-1256-4E44-A6BE-BEC559BE8FF3}"/>
    <dgm:cxn modelId="{0603EBB1-4659-4A76-9568-2E1D1E257C56}" srcId="{BD5427FF-4EB1-4006-BF7F-42158E0C5129}" destId="{3A7B819B-DBE9-4610-B22A-5573EA6D532D}" srcOrd="0" destOrd="0" parTransId="{DC4BEA23-BF6E-42AD-9BF0-CFBDE86A80F1}" sibTransId="{0BF6ACD3-AE1A-4691-8CBE-DBE77AB8A685}"/>
    <dgm:cxn modelId="{64F2BC33-4069-481F-9E02-C500C3C3CB70}" type="presOf" srcId="{5FFE166A-4423-48E5-AB2B-404048C33A6D}" destId="{B357C82A-FE93-416B-AFBF-A74F9E99C4E4}" srcOrd="0" destOrd="1" presId="urn:microsoft.com/office/officeart/2005/8/layout/hList1"/>
    <dgm:cxn modelId="{0D40F610-53AF-4C1A-985A-50CBA85E5910}" srcId="{61F0DC84-7FFF-4FDD-9B5D-40960093AE83}" destId="{5FFE166A-4423-48E5-AB2B-404048C33A6D}" srcOrd="1" destOrd="0" parTransId="{D6622F5D-1F40-4F9F-BE74-29B7BA4D0D51}" sibTransId="{BBA437E9-3BE1-4367-AA20-03B4C2A29B7D}"/>
    <dgm:cxn modelId="{E4D47922-9606-45A1-8F22-6127CDF9B83C}" type="presOf" srcId="{193FF93F-CFE6-4D90-8447-9779F5EA562D}" destId="{C0A6D3D8-DBC2-45B6-8DEF-789A72552BB4}" srcOrd="0" destOrd="4" presId="urn:microsoft.com/office/officeart/2005/8/layout/hList1"/>
    <dgm:cxn modelId="{3918DFE2-3E6E-42C1-9E92-94601ABB8569}" srcId="{61F0DC84-7FFF-4FDD-9B5D-40960093AE83}" destId="{2C0D9F89-7CE9-4195-96AC-FB27D6AA2EF6}" srcOrd="0" destOrd="0" parTransId="{24D9371C-2787-474E-A690-5A09190A9707}" sibTransId="{39E6AF7E-E529-4319-B552-AB363EF4CE26}"/>
    <dgm:cxn modelId="{DB894C83-0944-4CE7-AC72-75841330DFCC}" type="presOf" srcId="{468FBB7B-694A-47BF-865D-2F44C1051453}" destId="{D5FB6A06-3991-4223-AD64-C4F7F6F4DF69}" srcOrd="0" destOrd="0" presId="urn:microsoft.com/office/officeart/2005/8/layout/hList1"/>
    <dgm:cxn modelId="{7CCE6F19-1E2A-4A4B-9790-4013F27D406C}" type="presOf" srcId="{1B5E7489-BCC3-40D4-B15F-0E40EC611C53}" destId="{33CF15AD-8A19-4E9A-9BED-239A79CAF737}" srcOrd="0" destOrd="1" presId="urn:microsoft.com/office/officeart/2005/8/layout/hList1"/>
    <dgm:cxn modelId="{F7215235-2767-432E-A78F-500E29438F88}" type="presOf" srcId="{35600F67-42C2-4D1B-B072-DC2A36FCB136}" destId="{33CF15AD-8A19-4E9A-9BED-239A79CAF737}" srcOrd="0" destOrd="0" presId="urn:microsoft.com/office/officeart/2005/8/layout/hList1"/>
    <dgm:cxn modelId="{42B702A7-76C9-4FF5-B844-AD2EF63D4428}" type="presOf" srcId="{61F0DC84-7FFF-4FDD-9B5D-40960093AE83}" destId="{FC453BFD-315B-4968-86FA-B7D3125F3320}" srcOrd="0" destOrd="0" presId="urn:microsoft.com/office/officeart/2005/8/layout/hList1"/>
    <dgm:cxn modelId="{C7D421EA-4DC6-4E14-AE31-DD5E07C6C8E6}" type="presOf" srcId="{0EA96664-44D0-4719-A205-AC9C93F47368}" destId="{C0A6D3D8-DBC2-45B6-8DEF-789A72552BB4}" srcOrd="0" destOrd="1" presId="urn:microsoft.com/office/officeart/2005/8/layout/hList1"/>
    <dgm:cxn modelId="{875DA31E-4ACE-4F06-8B1A-11E128727ADC}" srcId="{FE969E54-0D5D-4815-BDC4-3309E2F7325D}" destId="{1B5E7489-BCC3-40D4-B15F-0E40EC611C53}" srcOrd="1" destOrd="0" parTransId="{A5D20AC1-A88A-4FF6-A7A5-0A8C05DE27AC}" sibTransId="{1354B51E-F5AA-40EC-8EE3-808F4B64C15B}"/>
    <dgm:cxn modelId="{16F1B5CD-A4A8-47CE-A92A-817BC587783C}" type="presOf" srcId="{3EE809F7-BE00-47C6-BFD1-7458529A4BD0}" destId="{C0A6D3D8-DBC2-45B6-8DEF-789A72552BB4}" srcOrd="0" destOrd="2" presId="urn:microsoft.com/office/officeart/2005/8/layout/hList1"/>
    <dgm:cxn modelId="{672CAF27-E1CC-46DB-9818-7CB6F61BF337}" srcId="{BD5427FF-4EB1-4006-BF7F-42158E0C5129}" destId="{44E9CB20-4F23-4E5F-ABCB-3B28DE9F110A}" srcOrd="5" destOrd="0" parTransId="{75607BBB-48E0-415C-8AD4-7361CADFFFD7}" sibTransId="{520CE188-9B39-42AE-B992-DED33CFF2F7F}"/>
    <dgm:cxn modelId="{EAA956F0-74E0-4D92-A1E5-C46A28A69521}" srcId="{468FBB7B-694A-47BF-865D-2F44C1051453}" destId="{FE969E54-0D5D-4815-BDC4-3309E2F7325D}" srcOrd="1" destOrd="0" parTransId="{B5D9FB86-EEBE-488F-B7DE-B7CF5C9166C5}" sibTransId="{D7D19B67-C01A-45D3-B5C7-B7E1B18A9F62}"/>
    <dgm:cxn modelId="{B6119020-6DF1-4D23-91EE-7B1AAC84BA32}" type="presOf" srcId="{2C0D9F89-7CE9-4195-96AC-FB27D6AA2EF6}" destId="{B357C82A-FE93-416B-AFBF-A74F9E99C4E4}" srcOrd="0" destOrd="0" presId="urn:microsoft.com/office/officeart/2005/8/layout/hList1"/>
    <dgm:cxn modelId="{46B71017-DE16-40A5-BCFE-6181A99AAF9A}" type="presOf" srcId="{BD5427FF-4EB1-4006-BF7F-42158E0C5129}" destId="{5D9704F8-5A95-419F-B794-1E2F82666BDB}" srcOrd="0" destOrd="0" presId="urn:microsoft.com/office/officeart/2005/8/layout/hList1"/>
    <dgm:cxn modelId="{97E98DCF-8AF8-4968-BEFE-8E0F45286BC0}" type="presOf" srcId="{44E9CB20-4F23-4E5F-ABCB-3B28DE9F110A}" destId="{C0A6D3D8-DBC2-45B6-8DEF-789A72552BB4}" srcOrd="0" destOrd="5" presId="urn:microsoft.com/office/officeart/2005/8/layout/hList1"/>
    <dgm:cxn modelId="{877BAC1A-D780-4864-9189-E4A8EE670BE9}" srcId="{BD5427FF-4EB1-4006-BF7F-42158E0C5129}" destId="{193FF93F-CFE6-4D90-8447-9779F5EA562D}" srcOrd="4" destOrd="0" parTransId="{1EB9E3B2-0FDB-456C-9B7C-37CED77EDF52}" sibTransId="{55A6B04B-4DCD-4BB8-BA7F-FF18D8BF150A}"/>
    <dgm:cxn modelId="{669846D9-9D4E-4DCA-A37F-18E89B7AD6B7}" srcId="{BD5427FF-4EB1-4006-BF7F-42158E0C5129}" destId="{0F1396E1-0751-461F-94BA-78318FA76B2A}" srcOrd="3" destOrd="0" parTransId="{4D7E93CA-848C-42A8-8F4F-4E7F748AADBD}" sibTransId="{8596E6D3-FB8E-4E82-AA64-85415E64C4D1}"/>
    <dgm:cxn modelId="{4878EE37-B7AB-4CE6-B720-D9DEB735F2C2}" type="presOf" srcId="{0F1396E1-0751-461F-94BA-78318FA76B2A}" destId="{C0A6D3D8-DBC2-45B6-8DEF-789A72552BB4}" srcOrd="0" destOrd="3" presId="urn:microsoft.com/office/officeart/2005/8/layout/hList1"/>
    <dgm:cxn modelId="{7C5F8D04-AE9F-44EF-A490-FBF221CFD026}" type="presParOf" srcId="{D5FB6A06-3991-4223-AD64-C4F7F6F4DF69}" destId="{5EB24CCF-928A-4018-A934-89F31F564A83}" srcOrd="0" destOrd="0" presId="urn:microsoft.com/office/officeart/2005/8/layout/hList1"/>
    <dgm:cxn modelId="{100CDC40-EC93-4EFE-BDE1-69EE8FF0699F}" type="presParOf" srcId="{5EB24CCF-928A-4018-A934-89F31F564A83}" destId="{5D9704F8-5A95-419F-B794-1E2F82666BDB}" srcOrd="0" destOrd="0" presId="urn:microsoft.com/office/officeart/2005/8/layout/hList1"/>
    <dgm:cxn modelId="{65EFF8E7-F071-4A4E-B687-F2BE0A0AE243}" type="presParOf" srcId="{5EB24CCF-928A-4018-A934-89F31F564A83}" destId="{C0A6D3D8-DBC2-45B6-8DEF-789A72552BB4}" srcOrd="1" destOrd="0" presId="urn:microsoft.com/office/officeart/2005/8/layout/hList1"/>
    <dgm:cxn modelId="{43D5B34F-9E72-4281-BDEB-4800AB813C0D}" type="presParOf" srcId="{D5FB6A06-3991-4223-AD64-C4F7F6F4DF69}" destId="{C4F6D2AE-A2A5-43DC-B705-8E8ECE0E1613}" srcOrd="1" destOrd="0" presId="urn:microsoft.com/office/officeart/2005/8/layout/hList1"/>
    <dgm:cxn modelId="{C51E7198-4DF2-4A7F-A29E-493B03557DC1}" type="presParOf" srcId="{D5FB6A06-3991-4223-AD64-C4F7F6F4DF69}" destId="{C1832C44-4F6B-4ABA-88DC-7D5A80779E4B}" srcOrd="2" destOrd="0" presId="urn:microsoft.com/office/officeart/2005/8/layout/hList1"/>
    <dgm:cxn modelId="{AA2F2C51-A692-48EF-96E9-F97B51A56E52}" type="presParOf" srcId="{C1832C44-4F6B-4ABA-88DC-7D5A80779E4B}" destId="{3E0BA246-3456-471B-AD87-1436FD251DD8}" srcOrd="0" destOrd="0" presId="urn:microsoft.com/office/officeart/2005/8/layout/hList1"/>
    <dgm:cxn modelId="{6F1D15D8-2AEA-49AF-91FE-4FE38B3254E6}" type="presParOf" srcId="{C1832C44-4F6B-4ABA-88DC-7D5A80779E4B}" destId="{33CF15AD-8A19-4E9A-9BED-239A79CAF737}" srcOrd="1" destOrd="0" presId="urn:microsoft.com/office/officeart/2005/8/layout/hList1"/>
    <dgm:cxn modelId="{7A7B60AC-70CB-4EB5-B0E6-10FBBFE70495}" type="presParOf" srcId="{D5FB6A06-3991-4223-AD64-C4F7F6F4DF69}" destId="{F4639A07-76C8-4329-80D5-712628979A9A}" srcOrd="3" destOrd="0" presId="urn:microsoft.com/office/officeart/2005/8/layout/hList1"/>
    <dgm:cxn modelId="{EFEB5F7E-EFC1-408B-902A-B190C6A2FC78}" type="presParOf" srcId="{D5FB6A06-3991-4223-AD64-C4F7F6F4DF69}" destId="{7F710124-E259-48A5-9895-471DE20AF50E}" srcOrd="4" destOrd="0" presId="urn:microsoft.com/office/officeart/2005/8/layout/hList1"/>
    <dgm:cxn modelId="{62B0E52C-022F-415E-8831-A23E4C35D3F9}" type="presParOf" srcId="{7F710124-E259-48A5-9895-471DE20AF50E}" destId="{FC453BFD-315B-4968-86FA-B7D3125F3320}" srcOrd="0" destOrd="0" presId="urn:microsoft.com/office/officeart/2005/8/layout/hList1"/>
    <dgm:cxn modelId="{C03CD364-FB9C-47C6-A7E2-56E2B57D6BF8}" type="presParOf" srcId="{7F710124-E259-48A5-9895-471DE20AF50E}" destId="{B357C82A-FE93-416B-AFBF-A74F9E99C4E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90170F-DC72-4B38-96C0-38B3E4384547}" type="doc">
      <dgm:prSet loTypeId="urn:microsoft.com/office/officeart/2008/layout/IncreasingCircleProcess#1" loCatId="list" qsTypeId="urn:microsoft.com/office/officeart/2005/8/quickstyle/simple2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63218E6-073D-4272-A486-81EAEAF6C39D}" type="pres">
      <dgm:prSet presAssocID="{8C90170F-DC72-4B38-96C0-38B3E438454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BA4E1-D0FB-4053-8A65-C244014D1345}" type="presOf" srcId="{8C90170F-DC72-4B38-96C0-38B3E4384547}" destId="{C63218E6-073D-4272-A486-81EAEAF6C39D}" srcOrd="0" destOrd="0" presId="urn:microsoft.com/office/officeart/2008/layout/IncreasingCircleProcess#1"/>
  </dgm:cxnLst>
  <dgm:bg>
    <a:effectLst>
      <a:glow rad="63500">
        <a:schemeClr val="accent2">
          <a:satMod val="175000"/>
          <a:alpha val="40000"/>
        </a:schemeClr>
      </a:glow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C836A-FB3F-4D0A-A0CC-FFB6874E7796}" type="doc">
      <dgm:prSet loTypeId="urn:microsoft.com/office/officeart/2005/8/layout/hList6" loCatId="list" qsTypeId="urn:microsoft.com/office/officeart/2005/8/quickstyle/simple3#1" qsCatId="3D" csTypeId="urn:microsoft.com/office/officeart/2005/8/colors/accent1_5#1" csCatId="colorful" phldr="1"/>
      <dgm:spPr/>
      <dgm:t>
        <a:bodyPr/>
        <a:lstStyle/>
        <a:p>
          <a:endParaRPr lang="ru-RU"/>
        </a:p>
      </dgm:t>
    </dgm:pt>
    <dgm:pt modelId="{58DC4346-5CA3-4622-9DD8-6FDADE5CEA0A}">
      <dgm:prSet phldrT="[Текст]" phldr="0" custT="1"/>
      <dgm:spPr/>
      <dgm:t>
        <a:bodyPr vert="horz" wrap="square" anchor="ctr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АНТРОПОГЕНЕЗ       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эволюция</a:t>
          </a:r>
          <a:r>
            <a: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человека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64DAC18-E622-471D-AF15-95A362D9D123}" type="parTrans" cxnId="{0100DA13-911E-4668-8B19-2A4A8656D0EC}">
      <dgm:prSet/>
      <dgm:spPr/>
      <dgm:t>
        <a:bodyPr/>
        <a:lstStyle/>
        <a:p>
          <a:pPr algn="l"/>
          <a:endParaRPr lang="ru-RU" sz="2000" b="1" i="0"/>
        </a:p>
      </dgm:t>
    </dgm:pt>
    <dgm:pt modelId="{C86A8DE9-F578-481B-9147-B2CE3FCC82D7}" type="sibTrans" cxnId="{0100DA13-911E-4668-8B19-2A4A8656D0EC}">
      <dgm:prSet/>
      <dgm:spPr/>
      <dgm:t>
        <a:bodyPr/>
        <a:lstStyle/>
        <a:p>
          <a:pPr algn="l"/>
          <a:endParaRPr lang="ru-RU" sz="2000" b="1" i="0"/>
        </a:p>
      </dgm:t>
    </dgm:pt>
    <dgm:pt modelId="{5AEE2473-C3A1-4684-8BC2-B64C5E0048AE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умелый (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а</a:t>
          </a:r>
          <a:r>
            <a:rPr lang="ru-RU" sz="1600" b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встралопитек)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7D61816-9F26-40F9-98EC-91CEE43715C6}" type="parTrans" cxnId="{0A655B1A-BF39-430C-96B6-FE827A6CF6B7}">
      <dgm:prSet/>
      <dgm:spPr/>
    </dgm:pt>
    <dgm:pt modelId="{557ED665-A3C8-4601-963D-BCB421A6F936}" type="sibTrans" cxnId="{0A655B1A-BF39-430C-96B6-FE827A6CF6B7}">
      <dgm:prSet/>
      <dgm:spPr/>
    </dgm:pt>
    <dgm:pt modelId="{EB68E101-7996-4FA1-9245-D754B90B8F8A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прямоходящий 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(питекантроп, синантроп)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D52DCC89-0247-4BD4-871C-9D95D2F26225}" type="parTrans" cxnId="{4DAA3282-5A1D-490E-96EA-6284178FC9EA}">
      <dgm:prSet/>
      <dgm:spPr/>
    </dgm:pt>
    <dgm:pt modelId="{82A87D46-81FC-44CA-A02D-47B065DCB2FC}" type="sibTrans" cxnId="{4DAA3282-5A1D-490E-96EA-6284178FC9EA}">
      <dgm:prSet/>
      <dgm:spPr/>
    </dgm:pt>
    <dgm:pt modelId="{2094D590-97C5-4211-8924-057FEC0C0BE1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неандертальский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56BB403-CB70-4363-992D-2B551A3CC200}" type="parTrans" cxnId="{6F224943-E8E5-4B75-A09D-CB8415742F22}">
      <dgm:prSet/>
      <dgm:spPr/>
    </dgm:pt>
    <dgm:pt modelId="{7FF5C6C8-747C-473F-8B65-581A803F87A4}" type="sibTrans" cxnId="{6F224943-E8E5-4B75-A09D-CB8415742F22}">
      <dgm:prSet/>
      <dgm:spPr/>
    </dgm:pt>
    <dgm:pt modelId="{07346321-F876-4F94-A310-88D075B2AD28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разумный 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(кроманьонец)</a:t>
          </a:r>
          <a:r>
            <a:rPr lang="ru-RU" sz="1600" b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 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E2BB6A7E-8550-4486-B7D8-CF7C372B4A56}" type="parTrans" cxnId="{33CF76FD-8510-49A6-B99B-8C50B7FD9A5A}">
      <dgm:prSet/>
      <dgm:spPr/>
    </dgm:pt>
    <dgm:pt modelId="{CB408525-1587-4295-9052-C0152FAB38FA}" type="sibTrans" cxnId="{33CF76FD-8510-49A6-B99B-8C50B7FD9A5A}">
      <dgm:prSet/>
      <dgm:spPr/>
    </dgm:pt>
    <dgm:pt modelId="{1DB4552C-A3E6-4DE7-A4C9-331E1C6486B8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B0052D4-6492-4AFE-A82F-A87130EBB1AF}" type="parTrans" cxnId="{896F6C75-1446-4AAB-AD12-F3F7C4A86F5C}">
      <dgm:prSet/>
      <dgm:spPr/>
    </dgm:pt>
    <dgm:pt modelId="{0CA20BE6-58AD-46F4-8B21-DF438433C9F7}" type="sibTrans" cxnId="{896F6C75-1446-4AAB-AD12-F3F7C4A86F5C}">
      <dgm:prSet/>
      <dgm:spPr/>
    </dgm:pt>
    <dgm:pt modelId="{07303FAD-FEDD-4DCA-BCA5-56038291F6EA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ТЕХНОГЕНЕЗ                </a:t>
          </a:r>
          <a:r>
            <a:rPr lang="ru-RU" sz="18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процесс развития техники обработки орудий труда</a:t>
          </a:r>
          <a:endParaRPr lang="ru-RU" sz="16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DA30C8F-4E4B-4D64-A5CD-C56E58181F76}" type="parTrans" cxnId="{2369977F-6CC1-4B76-A3EF-3379B00CECA5}">
      <dgm:prSet/>
      <dgm:spPr/>
      <dgm:t>
        <a:bodyPr/>
        <a:lstStyle/>
        <a:p>
          <a:pPr algn="l"/>
          <a:endParaRPr lang="ru-RU" sz="2000" b="1" i="0"/>
        </a:p>
      </dgm:t>
    </dgm:pt>
    <dgm:pt modelId="{0CDB4D72-1F3F-4C05-9D4F-01F5BB0385AC}" type="sibTrans" cxnId="{2369977F-6CC1-4B76-A3EF-3379B00CECA5}">
      <dgm:prSet/>
      <dgm:spPr/>
      <dgm:t>
        <a:bodyPr/>
        <a:lstStyle/>
        <a:p>
          <a:pPr algn="l"/>
          <a:endParaRPr lang="ru-RU" sz="2000" b="1" i="0"/>
        </a:p>
      </dgm:t>
    </dgm:pt>
    <dgm:pt modelId="{FBFF6EDF-4164-46C3-8849-2C91952F722B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0" algn="l"/>
            </a:tabLs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Палеолит 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(рубило, скребло)</a:t>
          </a:r>
          <a:endParaRPr lang="ru-RU" sz="16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E89DD1-24D8-4C71-BB25-81081B5757C6}" type="parTrans" cxnId="{6962CD73-8DA0-4693-9E72-C85F93A62D2E}">
      <dgm:prSet/>
      <dgm:spPr/>
    </dgm:pt>
    <dgm:pt modelId="{6C31831D-79C4-491A-9137-3F2B4678E8FD}" type="sibTrans" cxnId="{6962CD73-8DA0-4693-9E72-C85F93A62D2E}">
      <dgm:prSet/>
      <dgm:spPr/>
    </dgm:pt>
    <dgm:pt modelId="{65992B73-A829-42DF-8772-050BAD9C586C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  <a:tabLst>
              <a:tab pos="0" algn="l"/>
            </a:tabLs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Мезолит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(копье, лук)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3DE3092-AAD4-427B-A7B5-875B49EC86D5}" type="parTrans" cxnId="{086B66FE-5CF0-40F2-8DBE-E102EF8AD08D}">
      <dgm:prSet/>
      <dgm:spPr/>
    </dgm:pt>
    <dgm:pt modelId="{20659065-01F5-408F-8B4D-00E83F313667}" type="sibTrans" cxnId="{086B66FE-5CF0-40F2-8DBE-E102EF8AD08D}">
      <dgm:prSet/>
      <dgm:spPr/>
    </dgm:pt>
    <dgm:pt modelId="{93B3D905-93FD-406B-9946-DB6011FF8A42}">
      <dgm:prSet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15000"/>
            </a:spcAft>
            <a:tabLst>
              <a:tab pos="0" algn="l"/>
            </a:tabLs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Неолит  </a:t>
          </a:r>
          <a:r>
            <a:rPr lang="ru-RU" sz="16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(бронза, железо)</a:t>
          </a:r>
        </a:p>
      </dgm:t>
    </dgm:pt>
    <dgm:pt modelId="{EA3C1C54-58C2-493E-9D63-6859C2B779D3}" type="parTrans" cxnId="{A0FABA39-4DF1-4DC9-BB50-F49BB5781CDF}">
      <dgm:prSet/>
      <dgm:spPr/>
    </dgm:pt>
    <dgm:pt modelId="{DC38B635-66A9-472B-8F0E-E7B51960C4D2}" type="sibTrans" cxnId="{A0FABA39-4DF1-4DC9-BB50-F49BB5781CDF}">
      <dgm:prSet/>
      <dgm:spPr/>
    </dgm:pt>
    <dgm:pt modelId="{8475C286-BF22-47E6-80D4-ABF2B45F19F2}">
      <dgm:prSet phldrT="[Текст]" phldr="0" custT="1"/>
      <dgm:spPr/>
      <dgm:t>
        <a:bodyPr vert="horz" wrap="square" anchor="t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СОЦИОГЕНЕЗ            </a:t>
          </a:r>
          <a:r>
            <a:rPr lang="ru-RU" sz="1800" b="0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процесс становления личности и общества</a:t>
          </a:r>
          <a:endParaRPr lang="ru-RU" sz="1600" b="0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2829B7D-7ED8-463F-AA46-3219AF7DC00D}" type="parTrans" cxnId="{9BD9D6CA-B27F-460F-A212-F71BA5279DF5}">
      <dgm:prSet/>
      <dgm:spPr/>
      <dgm:t>
        <a:bodyPr/>
        <a:lstStyle/>
        <a:p>
          <a:pPr algn="l"/>
          <a:endParaRPr lang="ru-RU" sz="2000" b="1" i="0"/>
        </a:p>
      </dgm:t>
    </dgm:pt>
    <dgm:pt modelId="{807FD65E-0B16-435B-8FA3-9FD8666479D3}" type="sibTrans" cxnId="{9BD9D6CA-B27F-460F-A212-F71BA5279DF5}">
      <dgm:prSet/>
      <dgm:spPr/>
      <dgm:t>
        <a:bodyPr/>
        <a:lstStyle/>
        <a:p>
          <a:pPr algn="l"/>
          <a:endParaRPr lang="ru-RU" sz="2000" b="1" i="0"/>
        </a:p>
      </dgm:t>
    </dgm:pt>
    <dgm:pt modelId="{E5FE9626-C381-40D2-93C7-143B32E52B33}">
      <dgm:prSet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600" b="1" i="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Праобщина</a:t>
          </a:r>
          <a:endParaRPr lang="ru-RU" sz="16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158B0D8-3C61-46D6-8570-DEB3DB81591D}" type="parTrans" cxnId="{6771261B-DF34-4F12-BFEC-95A739DE544A}">
      <dgm:prSet/>
      <dgm:spPr/>
    </dgm:pt>
    <dgm:pt modelId="{2491CA81-3AFB-406F-9FD4-38420A3390A5}" type="sibTrans" cxnId="{6771261B-DF34-4F12-BFEC-95A739DE544A}">
      <dgm:prSet/>
      <dgm:spPr/>
    </dgm:pt>
    <dgm:pt modelId="{E9BD59A8-EB47-4703-8F54-546682835A99}">
      <dgm:prSet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Родовая община </a:t>
          </a:r>
          <a:endParaRPr lang="ru-RU" sz="1600" b="1" i="0" dirty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6A4D87-6C42-47A9-8651-E76E1635FADE}" type="parTrans" cxnId="{C17D4637-5545-4AA3-A24A-4966D9EC5F90}">
      <dgm:prSet/>
      <dgm:spPr/>
    </dgm:pt>
    <dgm:pt modelId="{D7FC789F-2685-4B87-8559-871B4B8A6513}" type="sibTrans" cxnId="{C17D4637-5545-4AA3-A24A-4966D9EC5F90}">
      <dgm:prSet/>
      <dgm:spPr/>
    </dgm:pt>
    <dgm:pt modelId="{9F1EF300-1208-49DE-94D5-42B1057F80EF}">
      <dgm:prSet phldr="0" custT="1"/>
      <dgm:spPr/>
      <dgm:t>
        <a:bodyPr vert="horz" wrap="square" anchor="t"/>
        <a:lstStyle/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Соседская община</a:t>
          </a:r>
        </a:p>
      </dgm:t>
    </dgm:pt>
    <dgm:pt modelId="{812F09E8-0492-46F8-B2D4-4176FB8319EB}" type="parTrans" cxnId="{2CF9CF4C-31E2-43AC-AC38-AF56CD6D9720}">
      <dgm:prSet/>
      <dgm:spPr/>
    </dgm:pt>
    <dgm:pt modelId="{10F7DCF6-A450-4E38-9BAD-8A0DB988F179}" type="sibTrans" cxnId="{2CF9CF4C-31E2-43AC-AC38-AF56CD6D9720}">
      <dgm:prSet/>
      <dgm:spPr/>
    </dgm:pt>
    <dgm:pt modelId="{7696E99F-1405-4E20-9004-996DB670C211}" type="pres">
      <dgm:prSet presAssocID="{3B7C836A-FB3F-4D0A-A0CC-FFB6874E77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F79F3-7CB5-4288-BDA1-ED2B69F5651A}" type="pres">
      <dgm:prSet presAssocID="{58DC4346-5CA3-4622-9DD8-6FDADE5CEA0A}" presName="node" presStyleLbl="node1" presStyleIdx="0" presStyleCnt="3" custScaleX="92725" custScaleY="91765" custLinFactNeighborX="19473" custLinFactNeighborY="-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3AB5C-8150-4E67-83C9-E6366B82138C}" type="pres">
      <dgm:prSet presAssocID="{C86A8DE9-F578-481B-9147-B2CE3FCC82D7}" presName="sibTrans" presStyleCnt="0"/>
      <dgm:spPr/>
      <dgm:t>
        <a:bodyPr/>
        <a:lstStyle/>
        <a:p>
          <a:endParaRPr lang="ru-RU"/>
        </a:p>
      </dgm:t>
    </dgm:pt>
    <dgm:pt modelId="{72008BC6-A883-4341-908A-595B457AC471}" type="pres">
      <dgm:prSet presAssocID="{07303FAD-FEDD-4DCA-BCA5-56038291F6EA}" presName="node" presStyleLbl="node1" presStyleIdx="1" presStyleCnt="3" custScaleX="89644" custScaleY="88116" custLinFactNeighborY="-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21ED-C0F0-4651-9303-9CD23A2E4C10}" type="pres">
      <dgm:prSet presAssocID="{0CDB4D72-1F3F-4C05-9D4F-01F5BB0385AC}" presName="sibTrans" presStyleCnt="0"/>
      <dgm:spPr/>
      <dgm:t>
        <a:bodyPr/>
        <a:lstStyle/>
        <a:p>
          <a:endParaRPr lang="ru-RU"/>
        </a:p>
      </dgm:t>
    </dgm:pt>
    <dgm:pt modelId="{51EB45C9-315E-4231-AD16-097A6CEC2BE2}" type="pres">
      <dgm:prSet presAssocID="{8475C286-BF22-47E6-80D4-ABF2B45F19F2}" presName="node" presStyleLbl="node1" presStyleIdx="2" presStyleCnt="3" custScaleX="85747" custScaleY="88466" custLinFactNeighborX="-276" custLinFactNeighborY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71261B-DF34-4F12-BFEC-95A739DE544A}" srcId="{8475C286-BF22-47E6-80D4-ABF2B45F19F2}" destId="{E5FE9626-C381-40D2-93C7-143B32E52B33}" srcOrd="0" destOrd="0" parTransId="{A158B0D8-3C61-46D6-8570-DEB3DB81591D}" sibTransId="{2491CA81-3AFB-406F-9FD4-38420A3390A5}"/>
    <dgm:cxn modelId="{6F224943-E8E5-4B75-A09D-CB8415742F22}" srcId="{58DC4346-5CA3-4622-9DD8-6FDADE5CEA0A}" destId="{2094D590-97C5-4211-8924-057FEC0C0BE1}" srcOrd="2" destOrd="0" parTransId="{E56BB403-CB70-4363-992D-2B551A3CC200}" sibTransId="{7FF5C6C8-747C-473F-8B65-581A803F87A4}"/>
    <dgm:cxn modelId="{10A4B0E9-A0BC-4286-B0BF-5B0422119BA0}" type="presOf" srcId="{3B7C836A-FB3F-4D0A-A0CC-FFB6874E7796}" destId="{7696E99F-1405-4E20-9004-996DB670C211}" srcOrd="0" destOrd="0" presId="urn:microsoft.com/office/officeart/2005/8/layout/hList6"/>
    <dgm:cxn modelId="{896F6C75-1446-4AAB-AD12-F3F7C4A86F5C}" srcId="{58DC4346-5CA3-4622-9DD8-6FDADE5CEA0A}" destId="{1DB4552C-A3E6-4DE7-A4C9-331E1C6486B8}" srcOrd="4" destOrd="0" parTransId="{4B0052D4-6492-4AFE-A82F-A87130EBB1AF}" sibTransId="{0CA20BE6-58AD-46F4-8B21-DF438433C9F7}"/>
    <dgm:cxn modelId="{9BD9D6CA-B27F-460F-A212-F71BA5279DF5}" srcId="{3B7C836A-FB3F-4D0A-A0CC-FFB6874E7796}" destId="{8475C286-BF22-47E6-80D4-ABF2B45F19F2}" srcOrd="2" destOrd="0" parTransId="{C2829B7D-7ED8-463F-AA46-3219AF7DC00D}" sibTransId="{807FD65E-0B16-435B-8FA3-9FD8666479D3}"/>
    <dgm:cxn modelId="{C4EC3D62-B7FE-482B-952C-55B4470A6979}" type="presOf" srcId="{FBFF6EDF-4164-46C3-8849-2C91952F722B}" destId="{72008BC6-A883-4341-908A-595B457AC471}" srcOrd="0" destOrd="1" presId="urn:microsoft.com/office/officeart/2005/8/layout/hList6"/>
    <dgm:cxn modelId="{7B4B8928-1A5F-4E42-AA10-1269A959C9C6}" type="presOf" srcId="{5AEE2473-C3A1-4684-8BC2-B64C5E0048AE}" destId="{2A9F79F3-7CB5-4288-BDA1-ED2B69F5651A}" srcOrd="0" destOrd="1" presId="urn:microsoft.com/office/officeart/2005/8/layout/hList6"/>
    <dgm:cxn modelId="{FFEF6134-2809-4542-A0E4-1A081EFC7A31}" type="presOf" srcId="{58DC4346-5CA3-4622-9DD8-6FDADE5CEA0A}" destId="{2A9F79F3-7CB5-4288-BDA1-ED2B69F5651A}" srcOrd="0" destOrd="0" presId="urn:microsoft.com/office/officeart/2005/8/layout/hList6"/>
    <dgm:cxn modelId="{51C89118-6CAB-40BD-AB25-324A192A60EE}" type="presOf" srcId="{E5FE9626-C381-40D2-93C7-143B32E52B33}" destId="{51EB45C9-315E-4231-AD16-097A6CEC2BE2}" srcOrd="0" destOrd="1" presId="urn:microsoft.com/office/officeart/2005/8/layout/hList6"/>
    <dgm:cxn modelId="{5CE97691-4530-4932-93B2-63150168A47B}" type="presOf" srcId="{07303FAD-FEDD-4DCA-BCA5-56038291F6EA}" destId="{72008BC6-A883-4341-908A-595B457AC471}" srcOrd="0" destOrd="0" presId="urn:microsoft.com/office/officeart/2005/8/layout/hList6"/>
    <dgm:cxn modelId="{C17D4637-5545-4AA3-A24A-4966D9EC5F90}" srcId="{8475C286-BF22-47E6-80D4-ABF2B45F19F2}" destId="{E9BD59A8-EB47-4703-8F54-546682835A99}" srcOrd="1" destOrd="0" parTransId="{BC6A4D87-6C42-47A9-8651-E76E1635FADE}" sibTransId="{D7FC789F-2685-4B87-8559-871B4B8A6513}"/>
    <dgm:cxn modelId="{6A2F0CC7-BC74-49DF-B049-F9E4EAC28882}" type="presOf" srcId="{1DB4552C-A3E6-4DE7-A4C9-331E1C6486B8}" destId="{2A9F79F3-7CB5-4288-BDA1-ED2B69F5651A}" srcOrd="0" destOrd="5" presId="urn:microsoft.com/office/officeart/2005/8/layout/hList6"/>
    <dgm:cxn modelId="{0100DA13-911E-4668-8B19-2A4A8656D0EC}" srcId="{3B7C836A-FB3F-4D0A-A0CC-FFB6874E7796}" destId="{58DC4346-5CA3-4622-9DD8-6FDADE5CEA0A}" srcOrd="0" destOrd="0" parTransId="{764DAC18-E622-471D-AF15-95A362D9D123}" sibTransId="{C86A8DE9-F578-481B-9147-B2CE3FCC82D7}"/>
    <dgm:cxn modelId="{33CF76FD-8510-49A6-B99B-8C50B7FD9A5A}" srcId="{58DC4346-5CA3-4622-9DD8-6FDADE5CEA0A}" destId="{07346321-F876-4F94-A310-88D075B2AD28}" srcOrd="3" destOrd="0" parTransId="{E2BB6A7E-8550-4486-B7D8-CF7C372B4A56}" sibTransId="{CB408525-1587-4295-9052-C0152FAB38FA}"/>
    <dgm:cxn modelId="{2CF9CF4C-31E2-43AC-AC38-AF56CD6D9720}" srcId="{8475C286-BF22-47E6-80D4-ABF2B45F19F2}" destId="{9F1EF300-1208-49DE-94D5-42B1057F80EF}" srcOrd="2" destOrd="0" parTransId="{812F09E8-0492-46F8-B2D4-4176FB8319EB}" sibTransId="{10F7DCF6-A450-4E38-9BAD-8A0DB988F179}"/>
    <dgm:cxn modelId="{6DA48B98-D0A8-4F16-AA03-780124D5BAB7}" type="presOf" srcId="{2094D590-97C5-4211-8924-057FEC0C0BE1}" destId="{2A9F79F3-7CB5-4288-BDA1-ED2B69F5651A}" srcOrd="0" destOrd="3" presId="urn:microsoft.com/office/officeart/2005/8/layout/hList6"/>
    <dgm:cxn modelId="{4DAA3282-5A1D-490E-96EA-6284178FC9EA}" srcId="{58DC4346-5CA3-4622-9DD8-6FDADE5CEA0A}" destId="{EB68E101-7996-4FA1-9245-D754B90B8F8A}" srcOrd="1" destOrd="0" parTransId="{D52DCC89-0247-4BD4-871C-9D95D2F26225}" sibTransId="{82A87D46-81FC-44CA-A02D-47B065DCB2FC}"/>
    <dgm:cxn modelId="{217C46D4-302D-47F8-99D9-FA27970B6DEA}" type="presOf" srcId="{9F1EF300-1208-49DE-94D5-42B1057F80EF}" destId="{51EB45C9-315E-4231-AD16-097A6CEC2BE2}" srcOrd="0" destOrd="3" presId="urn:microsoft.com/office/officeart/2005/8/layout/hList6"/>
    <dgm:cxn modelId="{EA3623C7-2F40-47A9-B498-B9445B31A890}" type="presOf" srcId="{65992B73-A829-42DF-8772-050BAD9C586C}" destId="{72008BC6-A883-4341-908A-595B457AC471}" srcOrd="0" destOrd="2" presId="urn:microsoft.com/office/officeart/2005/8/layout/hList6"/>
    <dgm:cxn modelId="{2369977F-6CC1-4B76-A3EF-3379B00CECA5}" srcId="{3B7C836A-FB3F-4D0A-A0CC-FFB6874E7796}" destId="{07303FAD-FEDD-4DCA-BCA5-56038291F6EA}" srcOrd="1" destOrd="0" parTransId="{2DA30C8F-4E4B-4D64-A5CD-C56E58181F76}" sibTransId="{0CDB4D72-1F3F-4C05-9D4F-01F5BB0385AC}"/>
    <dgm:cxn modelId="{A0FABA39-4DF1-4DC9-BB50-F49BB5781CDF}" srcId="{07303FAD-FEDD-4DCA-BCA5-56038291F6EA}" destId="{93B3D905-93FD-406B-9946-DB6011FF8A42}" srcOrd="2" destOrd="0" parTransId="{EA3C1C54-58C2-493E-9D63-6859C2B779D3}" sibTransId="{DC38B635-66A9-472B-8F0E-E7B51960C4D2}"/>
    <dgm:cxn modelId="{6792F77D-6D17-46CE-85E0-48EC59832432}" type="presOf" srcId="{07346321-F876-4F94-A310-88D075B2AD28}" destId="{2A9F79F3-7CB5-4288-BDA1-ED2B69F5651A}" srcOrd="0" destOrd="4" presId="urn:microsoft.com/office/officeart/2005/8/layout/hList6"/>
    <dgm:cxn modelId="{0A655B1A-BF39-430C-96B6-FE827A6CF6B7}" srcId="{58DC4346-5CA3-4622-9DD8-6FDADE5CEA0A}" destId="{5AEE2473-C3A1-4684-8BC2-B64C5E0048AE}" srcOrd="0" destOrd="0" parTransId="{E7D61816-9F26-40F9-98EC-91CEE43715C6}" sibTransId="{557ED665-A3C8-4601-963D-BCB421A6F936}"/>
    <dgm:cxn modelId="{5D2D1A59-1212-419A-8C49-02068ED17C0C}" type="presOf" srcId="{EB68E101-7996-4FA1-9245-D754B90B8F8A}" destId="{2A9F79F3-7CB5-4288-BDA1-ED2B69F5651A}" srcOrd="0" destOrd="2" presId="urn:microsoft.com/office/officeart/2005/8/layout/hList6"/>
    <dgm:cxn modelId="{F986EDE2-0D04-46CF-A385-212197FE547C}" type="presOf" srcId="{E9BD59A8-EB47-4703-8F54-546682835A99}" destId="{51EB45C9-315E-4231-AD16-097A6CEC2BE2}" srcOrd="0" destOrd="2" presId="urn:microsoft.com/office/officeart/2005/8/layout/hList6"/>
    <dgm:cxn modelId="{6962CD73-8DA0-4693-9E72-C85F93A62D2E}" srcId="{07303FAD-FEDD-4DCA-BCA5-56038291F6EA}" destId="{FBFF6EDF-4164-46C3-8849-2C91952F722B}" srcOrd="0" destOrd="0" parTransId="{9DE89DD1-24D8-4C71-BB25-81081B5757C6}" sibTransId="{6C31831D-79C4-491A-9137-3F2B4678E8FD}"/>
    <dgm:cxn modelId="{2FDF9A5A-C17A-42B0-9765-9B1BB0673222}" type="presOf" srcId="{8475C286-BF22-47E6-80D4-ABF2B45F19F2}" destId="{51EB45C9-315E-4231-AD16-097A6CEC2BE2}" srcOrd="0" destOrd="0" presId="urn:microsoft.com/office/officeart/2005/8/layout/hList6"/>
    <dgm:cxn modelId="{0B575738-F759-4D7D-809B-4E5EDBC00EB7}" type="presOf" srcId="{93B3D905-93FD-406B-9946-DB6011FF8A42}" destId="{72008BC6-A883-4341-908A-595B457AC471}" srcOrd="0" destOrd="3" presId="urn:microsoft.com/office/officeart/2005/8/layout/hList6"/>
    <dgm:cxn modelId="{086B66FE-5CF0-40F2-8DBE-E102EF8AD08D}" srcId="{07303FAD-FEDD-4DCA-BCA5-56038291F6EA}" destId="{65992B73-A829-42DF-8772-050BAD9C586C}" srcOrd="1" destOrd="0" parTransId="{73DE3092-AAD4-427B-A7B5-875B49EC86D5}" sibTransId="{20659065-01F5-408F-8B4D-00E83F313667}"/>
    <dgm:cxn modelId="{D763A814-56DB-4520-95CF-C449E41A35FC}" type="presParOf" srcId="{7696E99F-1405-4E20-9004-996DB670C211}" destId="{2A9F79F3-7CB5-4288-BDA1-ED2B69F5651A}" srcOrd="0" destOrd="0" presId="urn:microsoft.com/office/officeart/2005/8/layout/hList6"/>
    <dgm:cxn modelId="{D0C5745A-7E29-481D-8FBA-082C8C9872EA}" type="presParOf" srcId="{7696E99F-1405-4E20-9004-996DB670C211}" destId="{EEA3AB5C-8150-4E67-83C9-E6366B82138C}" srcOrd="1" destOrd="0" presId="urn:microsoft.com/office/officeart/2005/8/layout/hList6"/>
    <dgm:cxn modelId="{F0A3F3FA-23CB-4F0E-A201-079DCFF24B0E}" type="presParOf" srcId="{7696E99F-1405-4E20-9004-996DB670C211}" destId="{72008BC6-A883-4341-908A-595B457AC471}" srcOrd="2" destOrd="0" presId="urn:microsoft.com/office/officeart/2005/8/layout/hList6"/>
    <dgm:cxn modelId="{00286BAF-66F3-4979-A0AD-BF28F3E06674}" type="presParOf" srcId="{7696E99F-1405-4E20-9004-996DB670C211}" destId="{9C5221ED-C0F0-4651-9303-9CD23A2E4C10}" srcOrd="3" destOrd="0" presId="urn:microsoft.com/office/officeart/2005/8/layout/hList6"/>
    <dgm:cxn modelId="{91783CBB-1252-4448-8DE2-DA875D98DE44}" type="presParOf" srcId="{7696E99F-1405-4E20-9004-996DB670C211}" destId="{51EB45C9-315E-4231-AD16-097A6CEC2BE2}" srcOrd="4" destOrd="0" presId="urn:microsoft.com/office/officeart/2005/8/layout/hList6"/>
  </dgm:cxnLst>
  <dgm:bg>
    <a:effectLst>
      <a:glow rad="635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E4E949-BB50-44E4-AE91-A920AB0A46FF}" type="doc">
      <dgm:prSet loTypeId="urn:microsoft.com/office/officeart/2005/8/layout/hierarchy2#1" loCatId="hierarchy" qsTypeId="urn:microsoft.com/office/officeart/2005/8/quickstyle/simple2#3" qsCatId="simple" csTypeId="urn:microsoft.com/office/officeart/2005/8/colors/accent1_3#1" csCatId="colorful" phldr="1"/>
      <dgm:spPr/>
      <dgm:t>
        <a:bodyPr/>
        <a:lstStyle/>
        <a:p>
          <a:endParaRPr lang="ru-RU"/>
        </a:p>
      </dgm:t>
    </dgm:pt>
    <dgm:pt modelId="{0270470A-1D67-4572-A172-F032CF4C4B4B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КАМЕННАЯ ЭПОХА</a:t>
          </a:r>
        </a:p>
      </dgm:t>
    </dgm:pt>
    <dgm:pt modelId="{80CA4F70-9953-49ED-BF3F-48C8F6AE8130}" type="parTrans" cxnId="{63D8197C-B885-41A6-9E5E-088A94F233B3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939E72-11B4-4373-A86D-E7AFD8AE533A}" type="sibTrans" cxnId="{63D8197C-B885-41A6-9E5E-088A94F233B3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FDC4683-C909-47A3-85E6-B714B75596FE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ПАЛЕОЛИТ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2,5 </a:t>
          </a:r>
          <a:r>
            <a:rPr lang="ru-RU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млн.лет</a:t>
          </a:r>
          <a:r>
            <a:rPr lang="ru-RU" sz="18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ru-RU" sz="1800" dirty="0" err="1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12 </a:t>
          </a:r>
          <a:r>
            <a:rPr lang="ru-RU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тыс.до.н.э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ACC0B78D-63CD-4D6A-99A6-20C256FEC210}" type="parTrans" cxnId="{678C725F-6291-40D2-A38A-2A17471C8A55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789B8A-8D5B-4FC6-84BF-397D942B9441}" type="sibTrans" cxnId="{678C725F-6291-40D2-A38A-2A17471C8A55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B68D49-756A-4C98-90E9-4AA1A129A7C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Ранний палеолит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2,5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млн.лет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140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лет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до.н.э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 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45B32AC4-1D32-486E-B7B6-8EA355E7B5DF}" type="parTrans" cxnId="{577B1C2C-9932-4179-912B-1E2C8FE0FB74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C0E7B2-9BF5-4713-85FC-D1CF4AE6B346}" type="sibTrans" cxnId="{577B1C2C-9932-4179-912B-1E2C8FE0FB74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39B46F9-59FC-430E-833E-F7A27911067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Средний палеолит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140 - 40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ет 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до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н.э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gm:t>
    </dgm:pt>
    <dgm:pt modelId="{5333761B-BB47-4D3A-A418-09A8A08D00F8}" type="parTrans" cxnId="{6AFD9A1F-0875-4C1B-B5F6-9101030CA245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5349768-018A-473E-B510-15941EBB9B20}" type="sibTrans" cxnId="{6AFD9A1F-0875-4C1B-B5F6-9101030CA245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2D4DE2-5DAC-49F4-9F41-B0270FB4FFD6}">
      <dgm:prSet phldr="0" custT="1"/>
      <dgm:spPr/>
      <dgm:t>
        <a:bodyPr vert="horz" wrap="square"/>
        <a:lstStyle/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Поздний палеолит</a:t>
          </a:r>
        </a:p>
        <a:p>
          <a:pPr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40 - 12                            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лет до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н.э</a:t>
          </a:r>
          <a:r>
            <a:rPr lang="en-US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8AB6A1F5-332D-4D72-B65C-200F7F509560}" type="parTrans" cxnId="{F20C5F12-B1F3-4AC4-ABE7-76A4EC0A8C21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07DD24-9AC1-400B-A16C-83D1B7463BB8}" type="sibTrans" cxnId="{F20C5F12-B1F3-4AC4-ABE7-76A4EC0A8C21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B111B41-F2F3-47DB-8FAE-D73B4993074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МЕЗОЛИТ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12 - 5 тыс. до н.э.  </a:t>
          </a:r>
        </a:p>
      </dgm:t>
    </dgm:pt>
    <dgm:pt modelId="{B6E21DC1-0985-4B8E-98FC-6551DEBBDA20}" type="parTrans" cxnId="{C6E52047-F4B1-44BA-AC04-BA8455080836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AAAF60D-E0EF-4690-B403-5EE7F2C86840}" type="sibTrans" cxnId="{C6E52047-F4B1-44BA-AC04-BA8455080836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F2ABAB1-03EE-4EFB-B56F-8EECEA0266E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НЕОЛИТ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5 - 3 тыс. до н.э. </a:t>
          </a:r>
        </a:p>
      </dgm:t>
    </dgm:pt>
    <dgm:pt modelId="{C76B5EFA-FB41-4E41-A558-FD834752F97E}" type="parTrans" cxnId="{68B322CC-907C-437E-8BA9-C345C9393C43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0E1EB22-D906-4946-9EBE-53D90B27780A}" type="sibTrans" cxnId="{68B322CC-907C-437E-8BA9-C345C9393C43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988E3BB-77F2-437C-8393-D68441C4D16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ЭНЕОЛИТ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3 - 2 тыс. до н.э.</a:t>
          </a:r>
          <a:endParaRPr lang="ru-RU" sz="1800" b="1" dirty="0" smtClean="0">
            <a:solidFill>
              <a:schemeClr val="tx1"/>
            </a:solidFill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636E61C-4074-487F-9825-93FCCB57A140}" type="parTrans" cxnId="{FD1DAC5D-FC26-4FD2-A9C7-350AAED12135}">
      <dgm:prSet custT="1"/>
      <dgm:spPr/>
      <dgm:t>
        <a:bodyPr/>
        <a:lstStyle/>
        <a:p>
          <a:endParaRPr lang="ru-RU" sz="18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CCC128-CFAB-4610-AFAE-5D8E4E6778A6}" type="sibTrans" cxnId="{FD1DAC5D-FC26-4FD2-A9C7-350AAED12135}">
      <dgm:prSet/>
      <dgm:spPr/>
      <dgm:t>
        <a:bodyPr/>
        <a:lstStyle/>
        <a:p>
          <a:endParaRPr lang="ru-RU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7A6C6E3-E95E-4F0B-BD08-1949ACB8C071}" type="pres">
      <dgm:prSet presAssocID="{12E4E949-BB50-44E4-AE91-A920AB0A46F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66BC68-CB5D-4FC0-A608-7D181F740A95}" type="pres">
      <dgm:prSet presAssocID="{0270470A-1D67-4572-A172-F032CF4C4B4B}" presName="root1" presStyleCnt="0"/>
      <dgm:spPr/>
      <dgm:t>
        <a:bodyPr/>
        <a:lstStyle/>
        <a:p>
          <a:endParaRPr lang="ru-RU"/>
        </a:p>
      </dgm:t>
    </dgm:pt>
    <dgm:pt modelId="{F1809598-A2DA-42F0-8080-CB783F46C573}" type="pres">
      <dgm:prSet presAssocID="{0270470A-1D67-4572-A172-F032CF4C4B4B}" presName="LevelOneTextNode" presStyleLbl="node0" presStyleIdx="0" presStyleCnt="1" custLinFactNeighborY="-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5149A-56EC-4073-86DE-BC6DFA3623B9}" type="pres">
      <dgm:prSet presAssocID="{0270470A-1D67-4572-A172-F032CF4C4B4B}" presName="level2hierChild" presStyleCnt="0"/>
      <dgm:spPr/>
      <dgm:t>
        <a:bodyPr/>
        <a:lstStyle/>
        <a:p>
          <a:endParaRPr lang="ru-RU"/>
        </a:p>
      </dgm:t>
    </dgm:pt>
    <dgm:pt modelId="{CCBA9E5A-54A8-4FB6-AAEA-6095FDDD77A9}" type="pres">
      <dgm:prSet presAssocID="{ACC0B78D-63CD-4D6A-99A6-20C256FEC210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D41FA33-F81B-4DF5-B56A-E20F4347F5CC}" type="pres">
      <dgm:prSet presAssocID="{ACC0B78D-63CD-4D6A-99A6-20C256FEC21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BA356D5-C8AD-4D3A-AABF-68E0D6ECB5B7}" type="pres">
      <dgm:prSet presAssocID="{6FDC4683-C909-47A3-85E6-B714B75596FE}" presName="root2" presStyleCnt="0"/>
      <dgm:spPr/>
      <dgm:t>
        <a:bodyPr/>
        <a:lstStyle/>
        <a:p>
          <a:endParaRPr lang="ru-RU"/>
        </a:p>
      </dgm:t>
    </dgm:pt>
    <dgm:pt modelId="{901E9887-7E95-4DDC-B20B-61CE56B7B6CA}" type="pres">
      <dgm:prSet presAssocID="{6FDC4683-C909-47A3-85E6-B714B75596FE}" presName="LevelTwoTextNode" presStyleLbl="node2" presStyleIdx="0" presStyleCnt="4" custAng="0" custLinFactNeighborX="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F87C08-6E97-4545-BD6D-83DA97F3A14A}" type="pres">
      <dgm:prSet presAssocID="{6FDC4683-C909-47A3-85E6-B714B75596FE}" presName="level3hierChild" presStyleCnt="0"/>
      <dgm:spPr/>
      <dgm:t>
        <a:bodyPr/>
        <a:lstStyle/>
        <a:p>
          <a:endParaRPr lang="ru-RU"/>
        </a:p>
      </dgm:t>
    </dgm:pt>
    <dgm:pt modelId="{5980CEBB-881F-4227-9A09-569842835206}" type="pres">
      <dgm:prSet presAssocID="{45B32AC4-1D32-486E-B7B6-8EA355E7B5DF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0F122CDE-3FAC-4FE6-A907-7B0500F876FD}" type="pres">
      <dgm:prSet presAssocID="{45B32AC4-1D32-486E-B7B6-8EA355E7B5DF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4AE2D66-A212-4EE4-965D-DE5295F7843C}" type="pres">
      <dgm:prSet presAssocID="{B8B68D49-756A-4C98-90E9-4AA1A129A7CA}" presName="root2" presStyleCnt="0"/>
      <dgm:spPr/>
      <dgm:t>
        <a:bodyPr/>
        <a:lstStyle/>
        <a:p>
          <a:endParaRPr lang="ru-RU"/>
        </a:p>
      </dgm:t>
    </dgm:pt>
    <dgm:pt modelId="{2C18421A-8686-4FD6-AFAB-F4339511CBC1}" type="pres">
      <dgm:prSet presAssocID="{B8B68D49-756A-4C98-90E9-4AA1A129A7CA}" presName="LevelTwoTextNode" presStyleLbl="node3" presStyleIdx="0" presStyleCnt="3" custScaleX="109522" custScaleY="123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96E37C-1A9E-45B6-8D82-59BD477CA350}" type="pres">
      <dgm:prSet presAssocID="{B8B68D49-756A-4C98-90E9-4AA1A129A7CA}" presName="level3hierChild" presStyleCnt="0"/>
      <dgm:spPr/>
      <dgm:t>
        <a:bodyPr/>
        <a:lstStyle/>
        <a:p>
          <a:endParaRPr lang="ru-RU"/>
        </a:p>
      </dgm:t>
    </dgm:pt>
    <dgm:pt modelId="{06866353-55FE-49F9-8674-7C1BA2CBA785}" type="pres">
      <dgm:prSet presAssocID="{5333761B-BB47-4D3A-A418-09A8A08D00F8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5B21B9E7-02C2-47E0-9DA6-B9D1ECED7C09}" type="pres">
      <dgm:prSet presAssocID="{5333761B-BB47-4D3A-A418-09A8A08D00F8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2402988-1CED-4112-B399-53342A1FA75A}" type="pres">
      <dgm:prSet presAssocID="{D39B46F9-59FC-430E-833E-F7A279110675}" presName="root2" presStyleCnt="0"/>
      <dgm:spPr/>
      <dgm:t>
        <a:bodyPr/>
        <a:lstStyle/>
        <a:p>
          <a:endParaRPr lang="ru-RU"/>
        </a:p>
      </dgm:t>
    </dgm:pt>
    <dgm:pt modelId="{A8FD5B1E-C6D9-4E6A-BEC1-A56CD675F793}" type="pres">
      <dgm:prSet presAssocID="{D39B46F9-59FC-430E-833E-F7A279110675}" presName="LevelTwoTextNode" presStyleLbl="node3" presStyleIdx="1" presStyleCnt="3" custScaleX="114980" custScaleY="126391" custLinFactNeighborY="-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F36F1-616C-463E-97FB-7F60987BDF91}" type="pres">
      <dgm:prSet presAssocID="{D39B46F9-59FC-430E-833E-F7A279110675}" presName="level3hierChild" presStyleCnt="0"/>
      <dgm:spPr/>
      <dgm:t>
        <a:bodyPr/>
        <a:lstStyle/>
        <a:p>
          <a:endParaRPr lang="ru-RU"/>
        </a:p>
      </dgm:t>
    </dgm:pt>
    <dgm:pt modelId="{4D062E38-1FAE-4FEE-99FC-111FAF2FAD3C}" type="pres">
      <dgm:prSet presAssocID="{8AB6A1F5-332D-4D72-B65C-200F7F509560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66F5F4FC-C34E-4725-9DD5-7325E320DB02}" type="pres">
      <dgm:prSet presAssocID="{8AB6A1F5-332D-4D72-B65C-200F7F50956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B0E3E510-60A7-4C35-941A-E25BC0FCDE4F}" type="pres">
      <dgm:prSet presAssocID="{9C2D4DE2-5DAC-49F4-9F41-B0270FB4FFD6}" presName="root2" presStyleCnt="0"/>
      <dgm:spPr/>
      <dgm:t>
        <a:bodyPr/>
        <a:lstStyle/>
        <a:p>
          <a:endParaRPr lang="ru-RU"/>
        </a:p>
      </dgm:t>
    </dgm:pt>
    <dgm:pt modelId="{1A8A0AD7-56E5-4597-AF4A-C1B60177CB4B}" type="pres">
      <dgm:prSet presAssocID="{9C2D4DE2-5DAC-49F4-9F41-B0270FB4FFD6}" presName="LevelTwoTextNode" presStyleLbl="node3" presStyleIdx="2" presStyleCnt="3" custScaleX="122761" custScaleY="132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F34C6-6798-4F34-90DB-AE2837A71081}" type="pres">
      <dgm:prSet presAssocID="{9C2D4DE2-5DAC-49F4-9F41-B0270FB4FFD6}" presName="level3hierChild" presStyleCnt="0"/>
      <dgm:spPr/>
      <dgm:t>
        <a:bodyPr/>
        <a:lstStyle/>
        <a:p>
          <a:endParaRPr lang="ru-RU"/>
        </a:p>
      </dgm:t>
    </dgm:pt>
    <dgm:pt modelId="{2B3E7ADD-335E-4690-BE8B-95FCD5E075F3}" type="pres">
      <dgm:prSet presAssocID="{B6E21DC1-0985-4B8E-98FC-6551DEBBDA20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75848652-2C28-4DC2-81A8-48429F6B3BF7}" type="pres">
      <dgm:prSet presAssocID="{B6E21DC1-0985-4B8E-98FC-6551DEBBDA2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4B3EAD6-91AF-43E5-BB72-6518FD7C6ABE}" type="pres">
      <dgm:prSet presAssocID="{EB111B41-F2F3-47DB-8FAE-D73B49930741}" presName="root2" presStyleCnt="0"/>
      <dgm:spPr/>
      <dgm:t>
        <a:bodyPr/>
        <a:lstStyle/>
        <a:p>
          <a:endParaRPr lang="ru-RU"/>
        </a:p>
      </dgm:t>
    </dgm:pt>
    <dgm:pt modelId="{57873A8B-3300-404F-A98A-F2E852296979}" type="pres">
      <dgm:prSet presAssocID="{EB111B41-F2F3-47DB-8FAE-D73B4993074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2B7441-AA56-4EC8-91AB-75840DA7FFFB}" type="pres">
      <dgm:prSet presAssocID="{EB111B41-F2F3-47DB-8FAE-D73B49930741}" presName="level3hierChild" presStyleCnt="0"/>
      <dgm:spPr/>
      <dgm:t>
        <a:bodyPr/>
        <a:lstStyle/>
        <a:p>
          <a:endParaRPr lang="ru-RU"/>
        </a:p>
      </dgm:t>
    </dgm:pt>
    <dgm:pt modelId="{86917EBE-D79B-4328-A970-C34FF415C732}" type="pres">
      <dgm:prSet presAssocID="{C76B5EFA-FB41-4E41-A558-FD834752F97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1BB5039-B94E-4FE1-99EB-CB57F08CA3B7}" type="pres">
      <dgm:prSet presAssocID="{C76B5EFA-FB41-4E41-A558-FD834752F97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6B2A793-3E29-401F-9407-F68D82AAA916}" type="pres">
      <dgm:prSet presAssocID="{8F2ABAB1-03EE-4EFB-B56F-8EECEA0266E9}" presName="root2" presStyleCnt="0"/>
      <dgm:spPr/>
      <dgm:t>
        <a:bodyPr/>
        <a:lstStyle/>
        <a:p>
          <a:endParaRPr lang="ru-RU"/>
        </a:p>
      </dgm:t>
    </dgm:pt>
    <dgm:pt modelId="{79103A35-16E6-43D3-892A-D9B93B38285F}" type="pres">
      <dgm:prSet presAssocID="{8F2ABAB1-03EE-4EFB-B56F-8EECEA0266E9}" presName="LevelTwoTextNode" presStyleLbl="node2" presStyleIdx="2" presStyleCnt="4" custScaleY="101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EFE805-5143-4E44-8CE7-F54147E30C3A}" type="pres">
      <dgm:prSet presAssocID="{8F2ABAB1-03EE-4EFB-B56F-8EECEA0266E9}" presName="level3hierChild" presStyleCnt="0"/>
      <dgm:spPr/>
      <dgm:t>
        <a:bodyPr/>
        <a:lstStyle/>
        <a:p>
          <a:endParaRPr lang="ru-RU"/>
        </a:p>
      </dgm:t>
    </dgm:pt>
    <dgm:pt modelId="{F755187C-DA0A-4510-9DD7-43D53CACE643}" type="pres">
      <dgm:prSet presAssocID="{4636E61C-4074-487F-9825-93FCCB57A14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3534BDB0-EC2B-41C9-9737-383A4A1244A0}" type="pres">
      <dgm:prSet presAssocID="{4636E61C-4074-487F-9825-93FCCB57A14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2C4FF1A2-8C82-40B7-8AA0-5789CDEF1599}" type="pres">
      <dgm:prSet presAssocID="{5988E3BB-77F2-437C-8393-D68441C4D16C}" presName="root2" presStyleCnt="0"/>
      <dgm:spPr/>
      <dgm:t>
        <a:bodyPr/>
        <a:lstStyle/>
        <a:p>
          <a:endParaRPr lang="ru-RU"/>
        </a:p>
      </dgm:t>
    </dgm:pt>
    <dgm:pt modelId="{B6726AE8-591B-4D9D-B066-319048EA1F3A}" type="pres">
      <dgm:prSet presAssocID="{5988E3BB-77F2-437C-8393-D68441C4D16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7C85AC-014E-4EE1-8D82-527524728EB0}" type="pres">
      <dgm:prSet presAssocID="{5988E3BB-77F2-437C-8393-D68441C4D16C}" presName="level3hierChild" presStyleCnt="0"/>
      <dgm:spPr/>
      <dgm:t>
        <a:bodyPr/>
        <a:lstStyle/>
        <a:p>
          <a:endParaRPr lang="ru-RU"/>
        </a:p>
      </dgm:t>
    </dgm:pt>
  </dgm:ptLst>
  <dgm:cxnLst>
    <dgm:cxn modelId="{68B322CC-907C-437E-8BA9-C345C9393C43}" srcId="{0270470A-1D67-4572-A172-F032CF4C4B4B}" destId="{8F2ABAB1-03EE-4EFB-B56F-8EECEA0266E9}" srcOrd="2" destOrd="0" parTransId="{C76B5EFA-FB41-4E41-A558-FD834752F97E}" sibTransId="{C0E1EB22-D906-4946-9EBE-53D90B27780A}"/>
    <dgm:cxn modelId="{30A81817-3F19-4782-8F10-26AAEAF49DFB}" type="presOf" srcId="{12E4E949-BB50-44E4-AE91-A920AB0A46FF}" destId="{67A6C6E3-E95E-4F0B-BD08-1949ACB8C071}" srcOrd="0" destOrd="0" presId="urn:microsoft.com/office/officeart/2005/8/layout/hierarchy2#1"/>
    <dgm:cxn modelId="{1CE7758D-45F7-49AA-8939-4B3C64EE96F9}" type="presOf" srcId="{0270470A-1D67-4572-A172-F032CF4C4B4B}" destId="{F1809598-A2DA-42F0-8080-CB783F46C573}" srcOrd="0" destOrd="0" presId="urn:microsoft.com/office/officeart/2005/8/layout/hierarchy2#1"/>
    <dgm:cxn modelId="{678C725F-6291-40D2-A38A-2A17471C8A55}" srcId="{0270470A-1D67-4572-A172-F032CF4C4B4B}" destId="{6FDC4683-C909-47A3-85E6-B714B75596FE}" srcOrd="0" destOrd="0" parTransId="{ACC0B78D-63CD-4D6A-99A6-20C256FEC210}" sibTransId="{2F789B8A-8D5B-4FC6-84BF-397D942B9441}"/>
    <dgm:cxn modelId="{6D836D56-96AE-4492-808A-6E757BD9750A}" type="presOf" srcId="{B6E21DC1-0985-4B8E-98FC-6551DEBBDA20}" destId="{75848652-2C28-4DC2-81A8-48429F6B3BF7}" srcOrd="1" destOrd="0" presId="urn:microsoft.com/office/officeart/2005/8/layout/hierarchy2#1"/>
    <dgm:cxn modelId="{5B6AE4B4-5AA6-4DFC-941E-B436A5A16610}" type="presOf" srcId="{D39B46F9-59FC-430E-833E-F7A279110675}" destId="{A8FD5B1E-C6D9-4E6A-BEC1-A56CD675F793}" srcOrd="0" destOrd="0" presId="urn:microsoft.com/office/officeart/2005/8/layout/hierarchy2#1"/>
    <dgm:cxn modelId="{BE4123BB-458B-4550-A272-A71FD12B6D69}" type="presOf" srcId="{ACC0B78D-63CD-4D6A-99A6-20C256FEC210}" destId="{CCBA9E5A-54A8-4FB6-AAEA-6095FDDD77A9}" srcOrd="0" destOrd="0" presId="urn:microsoft.com/office/officeart/2005/8/layout/hierarchy2#1"/>
    <dgm:cxn modelId="{A8192823-34A0-436F-9D39-47CF9B6567FA}" type="presOf" srcId="{5988E3BB-77F2-437C-8393-D68441C4D16C}" destId="{B6726AE8-591B-4D9D-B066-319048EA1F3A}" srcOrd="0" destOrd="0" presId="urn:microsoft.com/office/officeart/2005/8/layout/hierarchy2#1"/>
    <dgm:cxn modelId="{6AFD9A1F-0875-4C1B-B5F6-9101030CA245}" srcId="{6FDC4683-C909-47A3-85E6-B714B75596FE}" destId="{D39B46F9-59FC-430E-833E-F7A279110675}" srcOrd="1" destOrd="0" parTransId="{5333761B-BB47-4D3A-A418-09A8A08D00F8}" sibTransId="{25349768-018A-473E-B510-15941EBB9B20}"/>
    <dgm:cxn modelId="{8B2A109E-CB38-422B-92F2-FC82254DB059}" type="presOf" srcId="{8F2ABAB1-03EE-4EFB-B56F-8EECEA0266E9}" destId="{79103A35-16E6-43D3-892A-D9B93B38285F}" srcOrd="0" destOrd="0" presId="urn:microsoft.com/office/officeart/2005/8/layout/hierarchy2#1"/>
    <dgm:cxn modelId="{B127C7A3-B050-4E06-A49F-482EDE159DA6}" type="presOf" srcId="{ACC0B78D-63CD-4D6A-99A6-20C256FEC210}" destId="{3D41FA33-F81B-4DF5-B56A-E20F4347F5CC}" srcOrd="1" destOrd="0" presId="urn:microsoft.com/office/officeart/2005/8/layout/hierarchy2#1"/>
    <dgm:cxn modelId="{BB1FE96E-2BD1-458E-9F9D-271F094E0654}" type="presOf" srcId="{8AB6A1F5-332D-4D72-B65C-200F7F509560}" destId="{66F5F4FC-C34E-4725-9DD5-7325E320DB02}" srcOrd="1" destOrd="0" presId="urn:microsoft.com/office/officeart/2005/8/layout/hierarchy2#1"/>
    <dgm:cxn modelId="{B02CF0A0-D8FC-4D8C-BCD9-2394E276D17C}" type="presOf" srcId="{B6E21DC1-0985-4B8E-98FC-6551DEBBDA20}" destId="{2B3E7ADD-335E-4690-BE8B-95FCD5E075F3}" srcOrd="0" destOrd="0" presId="urn:microsoft.com/office/officeart/2005/8/layout/hierarchy2#1"/>
    <dgm:cxn modelId="{F5129FA6-BB05-4F45-BF41-FE8FFE26EE7F}" type="presOf" srcId="{6FDC4683-C909-47A3-85E6-B714B75596FE}" destId="{901E9887-7E95-4DDC-B20B-61CE56B7B6CA}" srcOrd="0" destOrd="0" presId="urn:microsoft.com/office/officeart/2005/8/layout/hierarchy2#1"/>
    <dgm:cxn modelId="{9B8275B0-D7B7-4842-B9C5-604A8A8AAA43}" type="presOf" srcId="{5333761B-BB47-4D3A-A418-09A8A08D00F8}" destId="{06866353-55FE-49F9-8674-7C1BA2CBA785}" srcOrd="0" destOrd="0" presId="urn:microsoft.com/office/officeart/2005/8/layout/hierarchy2#1"/>
    <dgm:cxn modelId="{F72788AC-8CD1-4E07-B642-76E845018DE1}" type="presOf" srcId="{4636E61C-4074-487F-9825-93FCCB57A140}" destId="{3534BDB0-EC2B-41C9-9737-383A4A1244A0}" srcOrd="1" destOrd="0" presId="urn:microsoft.com/office/officeart/2005/8/layout/hierarchy2#1"/>
    <dgm:cxn modelId="{FD1DAC5D-FC26-4FD2-A9C7-350AAED12135}" srcId="{0270470A-1D67-4572-A172-F032CF4C4B4B}" destId="{5988E3BB-77F2-437C-8393-D68441C4D16C}" srcOrd="3" destOrd="0" parTransId="{4636E61C-4074-487F-9825-93FCCB57A140}" sibTransId="{D2CCC128-CFAB-4610-AFAE-5D8E4E6778A6}"/>
    <dgm:cxn modelId="{7FA409E2-E0B1-402D-AC66-BE43B07F375D}" type="presOf" srcId="{9C2D4DE2-5DAC-49F4-9F41-B0270FB4FFD6}" destId="{1A8A0AD7-56E5-4597-AF4A-C1B60177CB4B}" srcOrd="0" destOrd="0" presId="urn:microsoft.com/office/officeart/2005/8/layout/hierarchy2#1"/>
    <dgm:cxn modelId="{63D8197C-B885-41A6-9E5E-088A94F233B3}" srcId="{12E4E949-BB50-44E4-AE91-A920AB0A46FF}" destId="{0270470A-1D67-4572-A172-F032CF4C4B4B}" srcOrd="0" destOrd="0" parTransId="{80CA4F70-9953-49ED-BF3F-48C8F6AE8130}" sibTransId="{79939E72-11B4-4373-A86D-E7AFD8AE533A}"/>
    <dgm:cxn modelId="{D2ABC562-D1BD-477A-B671-AACF9EAA8BAB}" type="presOf" srcId="{45B32AC4-1D32-486E-B7B6-8EA355E7B5DF}" destId="{5980CEBB-881F-4227-9A09-569842835206}" srcOrd="0" destOrd="0" presId="urn:microsoft.com/office/officeart/2005/8/layout/hierarchy2#1"/>
    <dgm:cxn modelId="{78BD655C-1160-43DA-ACE8-10CCBC3749FD}" type="presOf" srcId="{C76B5EFA-FB41-4E41-A558-FD834752F97E}" destId="{86917EBE-D79B-4328-A970-C34FF415C732}" srcOrd="0" destOrd="0" presId="urn:microsoft.com/office/officeart/2005/8/layout/hierarchy2#1"/>
    <dgm:cxn modelId="{24E36CEB-1536-4023-ABE7-0614FE800A3F}" type="presOf" srcId="{45B32AC4-1D32-486E-B7B6-8EA355E7B5DF}" destId="{0F122CDE-3FAC-4FE6-A907-7B0500F876FD}" srcOrd="1" destOrd="0" presId="urn:microsoft.com/office/officeart/2005/8/layout/hierarchy2#1"/>
    <dgm:cxn modelId="{F20C5F12-B1F3-4AC4-ABE7-76A4EC0A8C21}" srcId="{6FDC4683-C909-47A3-85E6-B714B75596FE}" destId="{9C2D4DE2-5DAC-49F4-9F41-B0270FB4FFD6}" srcOrd="2" destOrd="0" parTransId="{8AB6A1F5-332D-4D72-B65C-200F7F509560}" sibTransId="{EA07DD24-9AC1-400B-A16C-83D1B7463BB8}"/>
    <dgm:cxn modelId="{07989468-F5D1-46F5-A4B4-72D0E23ED75A}" type="presOf" srcId="{B8B68D49-756A-4C98-90E9-4AA1A129A7CA}" destId="{2C18421A-8686-4FD6-AFAB-F4339511CBC1}" srcOrd="0" destOrd="0" presId="urn:microsoft.com/office/officeart/2005/8/layout/hierarchy2#1"/>
    <dgm:cxn modelId="{96B5E29E-F202-4A1A-A55D-645615830DD1}" type="presOf" srcId="{5333761B-BB47-4D3A-A418-09A8A08D00F8}" destId="{5B21B9E7-02C2-47E0-9DA6-B9D1ECED7C09}" srcOrd="1" destOrd="0" presId="urn:microsoft.com/office/officeart/2005/8/layout/hierarchy2#1"/>
    <dgm:cxn modelId="{CC55DB4C-9C9D-4AA7-85EC-DFB5F9FA69CE}" type="presOf" srcId="{EB111B41-F2F3-47DB-8FAE-D73B49930741}" destId="{57873A8B-3300-404F-A98A-F2E852296979}" srcOrd="0" destOrd="0" presId="urn:microsoft.com/office/officeart/2005/8/layout/hierarchy2#1"/>
    <dgm:cxn modelId="{3BDF0D7A-39DC-4D46-B86D-A4491E6402EC}" type="presOf" srcId="{8AB6A1F5-332D-4D72-B65C-200F7F509560}" destId="{4D062E38-1FAE-4FEE-99FC-111FAF2FAD3C}" srcOrd="0" destOrd="0" presId="urn:microsoft.com/office/officeart/2005/8/layout/hierarchy2#1"/>
    <dgm:cxn modelId="{492061F1-3237-4D2C-9A79-7DC6544B299C}" type="presOf" srcId="{C76B5EFA-FB41-4E41-A558-FD834752F97E}" destId="{C1BB5039-B94E-4FE1-99EB-CB57F08CA3B7}" srcOrd="1" destOrd="0" presId="urn:microsoft.com/office/officeart/2005/8/layout/hierarchy2#1"/>
    <dgm:cxn modelId="{3CA8B1E5-7EB6-4BD3-AAA8-EF3EB945DB85}" type="presOf" srcId="{4636E61C-4074-487F-9825-93FCCB57A140}" destId="{F755187C-DA0A-4510-9DD7-43D53CACE643}" srcOrd="0" destOrd="0" presId="urn:microsoft.com/office/officeart/2005/8/layout/hierarchy2#1"/>
    <dgm:cxn modelId="{C6E52047-F4B1-44BA-AC04-BA8455080836}" srcId="{0270470A-1D67-4572-A172-F032CF4C4B4B}" destId="{EB111B41-F2F3-47DB-8FAE-D73B49930741}" srcOrd="1" destOrd="0" parTransId="{B6E21DC1-0985-4B8E-98FC-6551DEBBDA20}" sibTransId="{0AAAF60D-E0EF-4690-B403-5EE7F2C86840}"/>
    <dgm:cxn modelId="{577B1C2C-9932-4179-912B-1E2C8FE0FB74}" srcId="{6FDC4683-C909-47A3-85E6-B714B75596FE}" destId="{B8B68D49-756A-4C98-90E9-4AA1A129A7CA}" srcOrd="0" destOrd="0" parTransId="{45B32AC4-1D32-486E-B7B6-8EA355E7B5DF}" sibTransId="{9EC0E7B2-9BF5-4713-85FC-D1CF4AE6B346}"/>
    <dgm:cxn modelId="{9D4878CD-58E7-458C-902B-F395D173393F}" type="presParOf" srcId="{67A6C6E3-E95E-4F0B-BD08-1949ACB8C071}" destId="{3B66BC68-CB5D-4FC0-A608-7D181F740A95}" srcOrd="0" destOrd="0" presId="urn:microsoft.com/office/officeart/2005/8/layout/hierarchy2#1"/>
    <dgm:cxn modelId="{955B201A-2B32-46E7-80EA-7A0684FCD8F1}" type="presParOf" srcId="{3B66BC68-CB5D-4FC0-A608-7D181F740A95}" destId="{F1809598-A2DA-42F0-8080-CB783F46C573}" srcOrd="0" destOrd="0" presId="urn:microsoft.com/office/officeart/2005/8/layout/hierarchy2#1"/>
    <dgm:cxn modelId="{5D0888CD-58A0-4213-BCE7-B9A3E3002EAE}" type="presParOf" srcId="{3B66BC68-CB5D-4FC0-A608-7D181F740A95}" destId="{D195149A-56EC-4073-86DE-BC6DFA3623B9}" srcOrd="1" destOrd="0" presId="urn:microsoft.com/office/officeart/2005/8/layout/hierarchy2#1"/>
    <dgm:cxn modelId="{77FE66E5-99B6-41B4-B370-8A11EB9AB940}" type="presParOf" srcId="{D195149A-56EC-4073-86DE-BC6DFA3623B9}" destId="{CCBA9E5A-54A8-4FB6-AAEA-6095FDDD77A9}" srcOrd="0" destOrd="0" presId="urn:microsoft.com/office/officeart/2005/8/layout/hierarchy2#1"/>
    <dgm:cxn modelId="{724B4432-7BF9-4234-A7CC-908BFD6EE1BE}" type="presParOf" srcId="{CCBA9E5A-54A8-4FB6-AAEA-6095FDDD77A9}" destId="{3D41FA33-F81B-4DF5-B56A-E20F4347F5CC}" srcOrd="0" destOrd="0" presId="urn:microsoft.com/office/officeart/2005/8/layout/hierarchy2#1"/>
    <dgm:cxn modelId="{8E85FABF-7894-4127-8810-81E4ACA26444}" type="presParOf" srcId="{D195149A-56EC-4073-86DE-BC6DFA3623B9}" destId="{0BA356D5-C8AD-4D3A-AABF-68E0D6ECB5B7}" srcOrd="1" destOrd="0" presId="urn:microsoft.com/office/officeart/2005/8/layout/hierarchy2#1"/>
    <dgm:cxn modelId="{F803B700-46BA-49C7-BCEA-3C2EE8FBD0D4}" type="presParOf" srcId="{0BA356D5-C8AD-4D3A-AABF-68E0D6ECB5B7}" destId="{901E9887-7E95-4DDC-B20B-61CE56B7B6CA}" srcOrd="0" destOrd="0" presId="urn:microsoft.com/office/officeart/2005/8/layout/hierarchy2#1"/>
    <dgm:cxn modelId="{F0B8DA24-ECCE-4392-AB1A-74341082BF58}" type="presParOf" srcId="{0BA356D5-C8AD-4D3A-AABF-68E0D6ECB5B7}" destId="{3BF87C08-6E97-4545-BD6D-83DA97F3A14A}" srcOrd="1" destOrd="0" presId="urn:microsoft.com/office/officeart/2005/8/layout/hierarchy2#1"/>
    <dgm:cxn modelId="{EF5357ED-DD09-4DB4-83EB-8EDEAC3E51DD}" type="presParOf" srcId="{3BF87C08-6E97-4545-BD6D-83DA97F3A14A}" destId="{5980CEBB-881F-4227-9A09-569842835206}" srcOrd="0" destOrd="0" presId="urn:microsoft.com/office/officeart/2005/8/layout/hierarchy2#1"/>
    <dgm:cxn modelId="{E7E159DC-AFBD-404B-97EF-9C60AE4BA91F}" type="presParOf" srcId="{5980CEBB-881F-4227-9A09-569842835206}" destId="{0F122CDE-3FAC-4FE6-A907-7B0500F876FD}" srcOrd="0" destOrd="0" presId="urn:microsoft.com/office/officeart/2005/8/layout/hierarchy2#1"/>
    <dgm:cxn modelId="{75FC7B2C-8F53-4C0C-BB06-8CD58A46C8C4}" type="presParOf" srcId="{3BF87C08-6E97-4545-BD6D-83DA97F3A14A}" destId="{D4AE2D66-A212-4EE4-965D-DE5295F7843C}" srcOrd="1" destOrd="0" presId="urn:microsoft.com/office/officeart/2005/8/layout/hierarchy2#1"/>
    <dgm:cxn modelId="{A8CF5F5C-1E7D-405D-93E8-C0C81D344BFD}" type="presParOf" srcId="{D4AE2D66-A212-4EE4-965D-DE5295F7843C}" destId="{2C18421A-8686-4FD6-AFAB-F4339511CBC1}" srcOrd="0" destOrd="0" presId="urn:microsoft.com/office/officeart/2005/8/layout/hierarchy2#1"/>
    <dgm:cxn modelId="{DBEE7FC9-6246-440C-99F0-C6347B93C032}" type="presParOf" srcId="{D4AE2D66-A212-4EE4-965D-DE5295F7843C}" destId="{4796E37C-1A9E-45B6-8D82-59BD477CA350}" srcOrd="1" destOrd="0" presId="urn:microsoft.com/office/officeart/2005/8/layout/hierarchy2#1"/>
    <dgm:cxn modelId="{731442E2-B773-47D2-9B4C-75B3BA0B3251}" type="presParOf" srcId="{3BF87C08-6E97-4545-BD6D-83DA97F3A14A}" destId="{06866353-55FE-49F9-8674-7C1BA2CBA785}" srcOrd="2" destOrd="0" presId="urn:microsoft.com/office/officeart/2005/8/layout/hierarchy2#1"/>
    <dgm:cxn modelId="{F9422A30-9F82-42C0-A2DE-2229FB5E68D6}" type="presParOf" srcId="{06866353-55FE-49F9-8674-7C1BA2CBA785}" destId="{5B21B9E7-02C2-47E0-9DA6-B9D1ECED7C09}" srcOrd="0" destOrd="0" presId="urn:microsoft.com/office/officeart/2005/8/layout/hierarchy2#1"/>
    <dgm:cxn modelId="{92335134-4D21-4C5E-A749-A0D1BB6C994F}" type="presParOf" srcId="{3BF87C08-6E97-4545-BD6D-83DA97F3A14A}" destId="{D2402988-1CED-4112-B399-53342A1FA75A}" srcOrd="3" destOrd="0" presId="urn:microsoft.com/office/officeart/2005/8/layout/hierarchy2#1"/>
    <dgm:cxn modelId="{46323D51-CF0C-4CDF-94D8-C84C3FE7CFC8}" type="presParOf" srcId="{D2402988-1CED-4112-B399-53342A1FA75A}" destId="{A8FD5B1E-C6D9-4E6A-BEC1-A56CD675F793}" srcOrd="0" destOrd="0" presId="urn:microsoft.com/office/officeart/2005/8/layout/hierarchy2#1"/>
    <dgm:cxn modelId="{DE12B9ED-5912-4C61-8001-A18B277FEBEE}" type="presParOf" srcId="{D2402988-1CED-4112-B399-53342A1FA75A}" destId="{9BDF36F1-616C-463E-97FB-7F60987BDF91}" srcOrd="1" destOrd="0" presId="urn:microsoft.com/office/officeart/2005/8/layout/hierarchy2#1"/>
    <dgm:cxn modelId="{70AB889E-6320-4B64-8ADE-5D354CBCA0AA}" type="presParOf" srcId="{3BF87C08-6E97-4545-BD6D-83DA97F3A14A}" destId="{4D062E38-1FAE-4FEE-99FC-111FAF2FAD3C}" srcOrd="4" destOrd="0" presId="urn:microsoft.com/office/officeart/2005/8/layout/hierarchy2#1"/>
    <dgm:cxn modelId="{7424D910-4BF1-420D-AB28-D19677FFB5EC}" type="presParOf" srcId="{4D062E38-1FAE-4FEE-99FC-111FAF2FAD3C}" destId="{66F5F4FC-C34E-4725-9DD5-7325E320DB02}" srcOrd="0" destOrd="0" presId="urn:microsoft.com/office/officeart/2005/8/layout/hierarchy2#1"/>
    <dgm:cxn modelId="{FC49C5BF-62B2-4732-A448-E1DD6BEEB306}" type="presParOf" srcId="{3BF87C08-6E97-4545-BD6D-83DA97F3A14A}" destId="{B0E3E510-60A7-4C35-941A-E25BC0FCDE4F}" srcOrd="5" destOrd="0" presId="urn:microsoft.com/office/officeart/2005/8/layout/hierarchy2#1"/>
    <dgm:cxn modelId="{BE5FD8CC-F286-4F03-98AC-D40776394FCD}" type="presParOf" srcId="{B0E3E510-60A7-4C35-941A-E25BC0FCDE4F}" destId="{1A8A0AD7-56E5-4597-AF4A-C1B60177CB4B}" srcOrd="0" destOrd="0" presId="urn:microsoft.com/office/officeart/2005/8/layout/hierarchy2#1"/>
    <dgm:cxn modelId="{9588B496-D5C4-462B-A94B-48E529AD6DBB}" type="presParOf" srcId="{B0E3E510-60A7-4C35-941A-E25BC0FCDE4F}" destId="{4BFF34C6-6798-4F34-90DB-AE2837A71081}" srcOrd="1" destOrd="0" presId="urn:microsoft.com/office/officeart/2005/8/layout/hierarchy2#1"/>
    <dgm:cxn modelId="{82BD74DD-7301-472F-8BD6-7AB032B9C38E}" type="presParOf" srcId="{D195149A-56EC-4073-86DE-BC6DFA3623B9}" destId="{2B3E7ADD-335E-4690-BE8B-95FCD5E075F3}" srcOrd="2" destOrd="0" presId="urn:microsoft.com/office/officeart/2005/8/layout/hierarchy2#1"/>
    <dgm:cxn modelId="{76C97344-00E9-49F3-B190-9732EA62093A}" type="presParOf" srcId="{2B3E7ADD-335E-4690-BE8B-95FCD5E075F3}" destId="{75848652-2C28-4DC2-81A8-48429F6B3BF7}" srcOrd="0" destOrd="0" presId="urn:microsoft.com/office/officeart/2005/8/layout/hierarchy2#1"/>
    <dgm:cxn modelId="{81C08A63-461E-4457-90D0-68F7DD664932}" type="presParOf" srcId="{D195149A-56EC-4073-86DE-BC6DFA3623B9}" destId="{C4B3EAD6-91AF-43E5-BB72-6518FD7C6ABE}" srcOrd="3" destOrd="0" presId="urn:microsoft.com/office/officeart/2005/8/layout/hierarchy2#1"/>
    <dgm:cxn modelId="{EABE6EB3-D414-4ED2-A09F-08361E01862A}" type="presParOf" srcId="{C4B3EAD6-91AF-43E5-BB72-6518FD7C6ABE}" destId="{57873A8B-3300-404F-A98A-F2E852296979}" srcOrd="0" destOrd="0" presId="urn:microsoft.com/office/officeart/2005/8/layout/hierarchy2#1"/>
    <dgm:cxn modelId="{660FDC7F-A43F-4BE6-A578-E4F2125D2A50}" type="presParOf" srcId="{C4B3EAD6-91AF-43E5-BB72-6518FD7C6ABE}" destId="{C92B7441-AA56-4EC8-91AB-75840DA7FFFB}" srcOrd="1" destOrd="0" presId="urn:microsoft.com/office/officeart/2005/8/layout/hierarchy2#1"/>
    <dgm:cxn modelId="{E19E851D-908B-431D-B452-AEAB943C2047}" type="presParOf" srcId="{D195149A-56EC-4073-86DE-BC6DFA3623B9}" destId="{86917EBE-D79B-4328-A970-C34FF415C732}" srcOrd="4" destOrd="0" presId="urn:microsoft.com/office/officeart/2005/8/layout/hierarchy2#1"/>
    <dgm:cxn modelId="{5B714F32-DD3C-4186-A60D-C4DEA8C05C07}" type="presParOf" srcId="{86917EBE-D79B-4328-A970-C34FF415C732}" destId="{C1BB5039-B94E-4FE1-99EB-CB57F08CA3B7}" srcOrd="0" destOrd="0" presId="urn:microsoft.com/office/officeart/2005/8/layout/hierarchy2#1"/>
    <dgm:cxn modelId="{09C173A7-5E34-4D45-AE33-74E1CC11FA10}" type="presParOf" srcId="{D195149A-56EC-4073-86DE-BC6DFA3623B9}" destId="{E6B2A793-3E29-401F-9407-F68D82AAA916}" srcOrd="5" destOrd="0" presId="urn:microsoft.com/office/officeart/2005/8/layout/hierarchy2#1"/>
    <dgm:cxn modelId="{ADAC4E95-9D00-404B-BDC3-C46C599E5BA8}" type="presParOf" srcId="{E6B2A793-3E29-401F-9407-F68D82AAA916}" destId="{79103A35-16E6-43D3-892A-D9B93B38285F}" srcOrd="0" destOrd="0" presId="urn:microsoft.com/office/officeart/2005/8/layout/hierarchy2#1"/>
    <dgm:cxn modelId="{B84C46D9-ACA5-49D1-B69B-BC081175E268}" type="presParOf" srcId="{E6B2A793-3E29-401F-9407-F68D82AAA916}" destId="{BEEFE805-5143-4E44-8CE7-F54147E30C3A}" srcOrd="1" destOrd="0" presId="urn:microsoft.com/office/officeart/2005/8/layout/hierarchy2#1"/>
    <dgm:cxn modelId="{0CD27062-5960-4AEC-91F8-6722C6FB7913}" type="presParOf" srcId="{D195149A-56EC-4073-86DE-BC6DFA3623B9}" destId="{F755187C-DA0A-4510-9DD7-43D53CACE643}" srcOrd="6" destOrd="0" presId="urn:microsoft.com/office/officeart/2005/8/layout/hierarchy2#1"/>
    <dgm:cxn modelId="{CB50EFF8-7AC8-422E-B544-A22AE9BFA7ED}" type="presParOf" srcId="{F755187C-DA0A-4510-9DD7-43D53CACE643}" destId="{3534BDB0-EC2B-41C9-9737-383A4A1244A0}" srcOrd="0" destOrd="0" presId="urn:microsoft.com/office/officeart/2005/8/layout/hierarchy2#1"/>
    <dgm:cxn modelId="{ECF96FC1-8DAD-4645-A196-0F833BACF424}" type="presParOf" srcId="{D195149A-56EC-4073-86DE-BC6DFA3623B9}" destId="{2C4FF1A2-8C82-40B7-8AA0-5789CDEF1599}" srcOrd="7" destOrd="0" presId="urn:microsoft.com/office/officeart/2005/8/layout/hierarchy2#1"/>
    <dgm:cxn modelId="{CD58001B-4C12-46A8-BBC7-87B1D8C3D874}" type="presParOf" srcId="{2C4FF1A2-8C82-40B7-8AA0-5789CDEF1599}" destId="{B6726AE8-591B-4D9D-B066-319048EA1F3A}" srcOrd="0" destOrd="0" presId="urn:microsoft.com/office/officeart/2005/8/layout/hierarchy2#1"/>
    <dgm:cxn modelId="{6B70F8FE-C277-4D3D-B93E-A0155D0AB1FB}" type="presParOf" srcId="{2C4FF1A2-8C82-40B7-8AA0-5789CDEF1599}" destId="{D17C85AC-014E-4EE1-8D82-527524728EB0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587548-27B9-4070-B7A8-05BE49AA000E}" type="doc">
      <dgm:prSet loTypeId="urn:microsoft.com/office/officeart/2008/layout/HorizontalMultiLevelHierarchy#1" loCatId="hierarchy" qsTypeId="urn:microsoft.com/office/officeart/2005/8/quickstyle/simple5#2" qsCatId="simple" csTypeId="urn:microsoft.com/office/officeart/2005/8/colors/accent1_3#2" csCatId="colorful" phldr="1"/>
      <dgm:spPr/>
      <dgm:t>
        <a:bodyPr/>
        <a:lstStyle/>
        <a:p>
          <a:endParaRPr lang="ru-RU"/>
        </a:p>
      </dgm:t>
    </dgm:pt>
    <dgm:pt modelId="{D6E6610C-4E38-4AEB-A51C-7D0B7F37A55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ЭПОХА БРОНЗЫ</a:t>
          </a:r>
        </a:p>
      </dgm:t>
    </dgm:pt>
    <dgm:pt modelId="{E470B766-4EEB-443B-938A-1BB85BD81923}" type="parTrans" cxnId="{B13B51B2-4BE1-4205-80E4-46D6F7E728CC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2FAEC67-1EB7-4DC3-9A29-077F4115B49D}" type="sibTrans" cxnId="{B13B51B2-4BE1-4205-80E4-46D6F7E728CC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43DDBF4-B3CC-4E1D-B864-FB5D09A26B2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Ранняя бронза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XVIII - XVI вв. до н.э.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Нуринский</a:t>
          </a: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 </a:t>
          </a:r>
        </a:p>
      </dgm:t>
    </dgm:pt>
    <dgm:pt modelId="{6B3B5160-7AD7-44FC-9534-BF20D4B7FAB9}" type="parTrans" cxnId="{C502271B-ED1F-4169-9D96-8A3DDF043CCE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918314-73B5-4B55-AEAC-CFB22632D7FB}" type="sibTrans" cxnId="{C502271B-ED1F-4169-9D96-8A3DDF043CCE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2F2CFA8-044A-476D-9B9D-E6B71B87CD2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Средняя бронза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XV - XIII вв. до н.э.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Атасуйский</a:t>
          </a: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</a:t>
          </a:r>
        </a:p>
      </dgm:t>
    </dgm:pt>
    <dgm:pt modelId="{68842A0A-3272-4B61-9A39-E50A449CE9B3}" type="parTrans" cxnId="{FBB1EEB4-015C-4227-859B-C6823ED4B2CB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CE7DDF-F39B-4DBE-940E-705E016620EF}" type="sibTrans" cxnId="{FBB1EEB4-015C-4227-859B-C6823ED4B2CB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0EDB42E-A7B8-434B-AC09-AE6AE00DFD7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Поздняя бронза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XII - </a:t>
          </a: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начало VIII вв. до н.э.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Бегазы-Дандыбаевский</a:t>
          </a:r>
          <a:r>
            <a:rPr lang="ru-RU" sz="20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</a:t>
          </a:r>
        </a:p>
      </dgm:t>
    </dgm:pt>
    <dgm:pt modelId="{270B3232-32AE-44B2-9A62-2E23E89D6725}" type="parTrans" cxnId="{AEFDE4B9-A9B0-4B74-BD6C-2047C6DFBA7F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20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7C6D6F-2D41-452D-9373-14212CDCC8A3}" type="sibTrans" cxnId="{AEFDE4B9-A9B0-4B74-BD6C-2047C6DFBA7F}">
      <dgm:prSet/>
      <dgm:spPr/>
      <dgm:t>
        <a:bodyPr/>
        <a:lstStyle/>
        <a:p>
          <a:pPr>
            <a:lnSpc>
              <a:spcPct val="100000"/>
            </a:lnSpc>
          </a:pPr>
          <a:endParaRPr lang="ru-RU" sz="20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7B2D4A5-5132-44BF-89EE-95829DE0D663}" type="pres">
      <dgm:prSet presAssocID="{4E587548-27B9-4070-B7A8-05BE49AA000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E01490-40BB-46C5-BA9D-7FEDEAF3A031}" type="pres">
      <dgm:prSet presAssocID="{D6E6610C-4E38-4AEB-A51C-7D0B7F37A55D}" presName="root1" presStyleCnt="0"/>
      <dgm:spPr/>
      <dgm:t>
        <a:bodyPr/>
        <a:lstStyle/>
        <a:p>
          <a:endParaRPr lang="ru-RU"/>
        </a:p>
      </dgm:t>
    </dgm:pt>
    <dgm:pt modelId="{24F5FAEE-78DF-438C-BD83-9AFE5EACA77B}" type="pres">
      <dgm:prSet presAssocID="{D6E6610C-4E38-4AEB-A51C-7D0B7F37A55D}" presName="LevelOneTextNode" presStyleLbl="node0" presStyleIdx="0" presStyleCnt="1" custAng="5400000" custScaleX="102062" custScaleY="49359" custLinFactNeighborX="-88258" custLinFactNeighborY="-735">
        <dgm:presLayoutVars>
          <dgm:chPref val="3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C3CDB-8FDA-4739-84A7-6A4390B2B2E7}" type="pres">
      <dgm:prSet presAssocID="{D6E6610C-4E38-4AEB-A51C-7D0B7F37A55D}" presName="level2hierChild" presStyleCnt="0"/>
      <dgm:spPr/>
      <dgm:t>
        <a:bodyPr/>
        <a:lstStyle/>
        <a:p>
          <a:endParaRPr lang="ru-RU"/>
        </a:p>
      </dgm:t>
    </dgm:pt>
    <dgm:pt modelId="{9110DDD4-EAC2-42F3-B5D8-8C536894B0EC}" type="pres">
      <dgm:prSet presAssocID="{6B3B5160-7AD7-44FC-9534-BF20D4B7FAB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A53DA16-9850-4AF9-8227-A588F938BCA6}" type="pres">
      <dgm:prSet presAssocID="{6B3B5160-7AD7-44FC-9534-BF20D4B7FAB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0A604F5-7AAE-419D-B73E-F75221E0282D}" type="pres">
      <dgm:prSet presAssocID="{A43DDBF4-B3CC-4E1D-B864-FB5D09A26B2D}" presName="root2" presStyleCnt="0"/>
      <dgm:spPr/>
      <dgm:t>
        <a:bodyPr/>
        <a:lstStyle/>
        <a:p>
          <a:endParaRPr lang="ru-RU"/>
        </a:p>
      </dgm:t>
    </dgm:pt>
    <dgm:pt modelId="{8AA95137-E9CC-4EBA-B4A1-FA27DE90F664}" type="pres">
      <dgm:prSet presAssocID="{A43DDBF4-B3CC-4E1D-B864-FB5D09A26B2D}" presName="LevelTwoTextNode" presStyleLbl="node2" presStyleIdx="0" presStyleCnt="3" custScaleX="120401" custScaleY="112348" custLinFactNeighborX="-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6D4F4-489D-4273-9902-E2A9573923D5}" type="pres">
      <dgm:prSet presAssocID="{A43DDBF4-B3CC-4E1D-B864-FB5D09A26B2D}" presName="level3hierChild" presStyleCnt="0"/>
      <dgm:spPr/>
      <dgm:t>
        <a:bodyPr/>
        <a:lstStyle/>
        <a:p>
          <a:endParaRPr lang="ru-RU"/>
        </a:p>
      </dgm:t>
    </dgm:pt>
    <dgm:pt modelId="{242FB17A-62BC-4A53-95E7-98926743637A}" type="pres">
      <dgm:prSet presAssocID="{68842A0A-3272-4B61-9A39-E50A449CE9B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4021CED-9B62-450A-9A1C-FF0C3B4D866D}" type="pres">
      <dgm:prSet presAssocID="{68842A0A-3272-4B61-9A39-E50A449CE9B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3E526FF-FEF6-4B6C-A816-5099279EA2D9}" type="pres">
      <dgm:prSet presAssocID="{52F2CFA8-044A-476D-9B9D-E6B71B87CD28}" presName="root2" presStyleCnt="0"/>
      <dgm:spPr/>
      <dgm:t>
        <a:bodyPr/>
        <a:lstStyle/>
        <a:p>
          <a:endParaRPr lang="ru-RU"/>
        </a:p>
      </dgm:t>
    </dgm:pt>
    <dgm:pt modelId="{90591315-D0D9-4D99-9174-4903FB570896}" type="pres">
      <dgm:prSet presAssocID="{52F2CFA8-044A-476D-9B9D-E6B71B87CD28}" presName="LevelTwoTextNode" presStyleLbl="node2" presStyleIdx="1" presStyleCnt="3" custScaleX="119305" custScaleY="1157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4B627F-AA37-4B2D-B6AD-D5B03C53E0DC}" type="pres">
      <dgm:prSet presAssocID="{52F2CFA8-044A-476D-9B9D-E6B71B87CD28}" presName="level3hierChild" presStyleCnt="0"/>
      <dgm:spPr/>
      <dgm:t>
        <a:bodyPr/>
        <a:lstStyle/>
        <a:p>
          <a:endParaRPr lang="ru-RU"/>
        </a:p>
      </dgm:t>
    </dgm:pt>
    <dgm:pt modelId="{7BB2FED3-E200-49B8-9AE0-D14FAA25FBAA}" type="pres">
      <dgm:prSet presAssocID="{270B3232-32AE-44B2-9A62-2E23E89D6725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9D959F0-B881-45FC-B91E-35503348F8E6}" type="pres">
      <dgm:prSet presAssocID="{270B3232-32AE-44B2-9A62-2E23E89D672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3B6D05-8AC6-4C0A-BEF4-F76242F5B342}" type="pres">
      <dgm:prSet presAssocID="{F0EDB42E-A7B8-434B-AC09-AE6AE00DFD72}" presName="root2" presStyleCnt="0"/>
      <dgm:spPr/>
      <dgm:t>
        <a:bodyPr/>
        <a:lstStyle/>
        <a:p>
          <a:endParaRPr lang="ru-RU"/>
        </a:p>
      </dgm:t>
    </dgm:pt>
    <dgm:pt modelId="{4B2B5390-58B2-4F16-9EB8-6C9103C2A4E0}" type="pres">
      <dgm:prSet presAssocID="{F0EDB42E-A7B8-434B-AC09-AE6AE00DFD72}" presName="LevelTwoTextNode" presStyleLbl="node2" presStyleIdx="2" presStyleCnt="3" custScaleX="117041" custScaleY="120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D6354-519A-4460-856C-5C551955ED37}" type="pres">
      <dgm:prSet presAssocID="{F0EDB42E-A7B8-434B-AC09-AE6AE00DFD72}" presName="level3hierChild" presStyleCnt="0"/>
      <dgm:spPr/>
      <dgm:t>
        <a:bodyPr/>
        <a:lstStyle/>
        <a:p>
          <a:endParaRPr lang="ru-RU"/>
        </a:p>
      </dgm:t>
    </dgm:pt>
  </dgm:ptLst>
  <dgm:cxnLst>
    <dgm:cxn modelId="{824A48C9-004F-49DD-8D00-E2236E7464EB}" type="presOf" srcId="{6B3B5160-7AD7-44FC-9534-BF20D4B7FAB9}" destId="{BA53DA16-9850-4AF9-8227-A588F938BCA6}" srcOrd="1" destOrd="0" presId="urn:microsoft.com/office/officeart/2008/layout/HorizontalMultiLevelHierarchy#1"/>
    <dgm:cxn modelId="{D945A9FE-92BB-4BC3-A812-94758D826322}" type="presOf" srcId="{68842A0A-3272-4B61-9A39-E50A449CE9B3}" destId="{242FB17A-62BC-4A53-95E7-98926743637A}" srcOrd="0" destOrd="0" presId="urn:microsoft.com/office/officeart/2008/layout/HorizontalMultiLevelHierarchy#1"/>
    <dgm:cxn modelId="{63E868D1-E0A8-4CF5-A668-B6AD2100C71F}" type="presOf" srcId="{6B3B5160-7AD7-44FC-9534-BF20D4B7FAB9}" destId="{9110DDD4-EAC2-42F3-B5D8-8C536894B0EC}" srcOrd="0" destOrd="0" presId="urn:microsoft.com/office/officeart/2008/layout/HorizontalMultiLevelHierarchy#1"/>
    <dgm:cxn modelId="{112E1EEC-2E4B-4DFF-B715-F28B326B278E}" type="presOf" srcId="{270B3232-32AE-44B2-9A62-2E23E89D6725}" destId="{7BB2FED3-E200-49B8-9AE0-D14FAA25FBAA}" srcOrd="0" destOrd="0" presId="urn:microsoft.com/office/officeart/2008/layout/HorizontalMultiLevelHierarchy#1"/>
    <dgm:cxn modelId="{C502271B-ED1F-4169-9D96-8A3DDF043CCE}" srcId="{D6E6610C-4E38-4AEB-A51C-7D0B7F37A55D}" destId="{A43DDBF4-B3CC-4E1D-B864-FB5D09A26B2D}" srcOrd="0" destOrd="0" parTransId="{6B3B5160-7AD7-44FC-9534-BF20D4B7FAB9}" sibTransId="{FE918314-73B5-4B55-AEAC-CFB22632D7FB}"/>
    <dgm:cxn modelId="{94027B44-5155-4275-9864-EC52C39218EF}" type="presOf" srcId="{52F2CFA8-044A-476D-9B9D-E6B71B87CD28}" destId="{90591315-D0D9-4D99-9174-4903FB570896}" srcOrd="0" destOrd="0" presId="urn:microsoft.com/office/officeart/2008/layout/HorizontalMultiLevelHierarchy#1"/>
    <dgm:cxn modelId="{9731F20F-C1FA-4FD7-A10D-CFAE5928769B}" type="presOf" srcId="{D6E6610C-4E38-4AEB-A51C-7D0B7F37A55D}" destId="{24F5FAEE-78DF-438C-BD83-9AFE5EACA77B}" srcOrd="0" destOrd="0" presId="urn:microsoft.com/office/officeart/2008/layout/HorizontalMultiLevelHierarchy#1"/>
    <dgm:cxn modelId="{D7AC6612-ACE4-4C71-A2B2-22FE8E1E4B12}" type="presOf" srcId="{68842A0A-3272-4B61-9A39-E50A449CE9B3}" destId="{64021CED-9B62-450A-9A1C-FF0C3B4D866D}" srcOrd="1" destOrd="0" presId="urn:microsoft.com/office/officeart/2008/layout/HorizontalMultiLevelHierarchy#1"/>
    <dgm:cxn modelId="{1AFBEE61-3BE3-4B19-8880-7E9AD0C806CA}" type="presOf" srcId="{F0EDB42E-A7B8-434B-AC09-AE6AE00DFD72}" destId="{4B2B5390-58B2-4F16-9EB8-6C9103C2A4E0}" srcOrd="0" destOrd="0" presId="urn:microsoft.com/office/officeart/2008/layout/HorizontalMultiLevelHierarchy#1"/>
    <dgm:cxn modelId="{5584BA7D-268F-4A9B-98D0-74BBD8470EFC}" type="presOf" srcId="{270B3232-32AE-44B2-9A62-2E23E89D6725}" destId="{A9D959F0-B881-45FC-B91E-35503348F8E6}" srcOrd="1" destOrd="0" presId="urn:microsoft.com/office/officeart/2008/layout/HorizontalMultiLevelHierarchy#1"/>
    <dgm:cxn modelId="{AEFDE4B9-A9B0-4B74-BD6C-2047C6DFBA7F}" srcId="{D6E6610C-4E38-4AEB-A51C-7D0B7F37A55D}" destId="{F0EDB42E-A7B8-434B-AC09-AE6AE00DFD72}" srcOrd="2" destOrd="0" parTransId="{270B3232-32AE-44B2-9A62-2E23E89D6725}" sibTransId="{177C6D6F-2D41-452D-9373-14212CDCC8A3}"/>
    <dgm:cxn modelId="{5ECDB095-7563-47F5-A2E3-DA370D815E05}" type="presOf" srcId="{4E587548-27B9-4070-B7A8-05BE49AA000E}" destId="{87B2D4A5-5132-44BF-89EE-95829DE0D663}" srcOrd="0" destOrd="0" presId="urn:microsoft.com/office/officeart/2008/layout/HorizontalMultiLevelHierarchy#1"/>
    <dgm:cxn modelId="{FBB1EEB4-015C-4227-859B-C6823ED4B2CB}" srcId="{D6E6610C-4E38-4AEB-A51C-7D0B7F37A55D}" destId="{52F2CFA8-044A-476D-9B9D-E6B71B87CD28}" srcOrd="1" destOrd="0" parTransId="{68842A0A-3272-4B61-9A39-E50A449CE9B3}" sibTransId="{05CE7DDF-F39B-4DBE-940E-705E016620EF}"/>
    <dgm:cxn modelId="{B13B51B2-4BE1-4205-80E4-46D6F7E728CC}" srcId="{4E587548-27B9-4070-B7A8-05BE49AA000E}" destId="{D6E6610C-4E38-4AEB-A51C-7D0B7F37A55D}" srcOrd="0" destOrd="0" parTransId="{E470B766-4EEB-443B-938A-1BB85BD81923}" sibTransId="{02FAEC67-1EB7-4DC3-9A29-077F4115B49D}"/>
    <dgm:cxn modelId="{7B95E5C7-8080-4C7B-BCE1-304FB1ED3141}" type="presOf" srcId="{A43DDBF4-B3CC-4E1D-B864-FB5D09A26B2D}" destId="{8AA95137-E9CC-4EBA-B4A1-FA27DE90F664}" srcOrd="0" destOrd="0" presId="urn:microsoft.com/office/officeart/2008/layout/HorizontalMultiLevelHierarchy#1"/>
    <dgm:cxn modelId="{2C6DD60A-D507-4124-AD53-DDFE11E26496}" type="presParOf" srcId="{87B2D4A5-5132-44BF-89EE-95829DE0D663}" destId="{5FE01490-40BB-46C5-BA9D-7FEDEAF3A031}" srcOrd="0" destOrd="0" presId="urn:microsoft.com/office/officeart/2008/layout/HorizontalMultiLevelHierarchy#1"/>
    <dgm:cxn modelId="{E09652C1-728C-4D14-AEC7-B2355006CEB1}" type="presParOf" srcId="{5FE01490-40BB-46C5-BA9D-7FEDEAF3A031}" destId="{24F5FAEE-78DF-438C-BD83-9AFE5EACA77B}" srcOrd="0" destOrd="0" presId="urn:microsoft.com/office/officeart/2008/layout/HorizontalMultiLevelHierarchy#1"/>
    <dgm:cxn modelId="{93F50EBA-D4E1-475F-AFD0-553D19A29226}" type="presParOf" srcId="{5FE01490-40BB-46C5-BA9D-7FEDEAF3A031}" destId="{B94C3CDB-8FDA-4739-84A7-6A4390B2B2E7}" srcOrd="1" destOrd="0" presId="urn:microsoft.com/office/officeart/2008/layout/HorizontalMultiLevelHierarchy#1"/>
    <dgm:cxn modelId="{25519717-ABEF-4BA8-A760-515D6E90A7A2}" type="presParOf" srcId="{B94C3CDB-8FDA-4739-84A7-6A4390B2B2E7}" destId="{9110DDD4-EAC2-42F3-B5D8-8C536894B0EC}" srcOrd="0" destOrd="0" presId="urn:microsoft.com/office/officeart/2008/layout/HorizontalMultiLevelHierarchy#1"/>
    <dgm:cxn modelId="{0CAF4C75-4E52-4703-B584-2EC16E725694}" type="presParOf" srcId="{9110DDD4-EAC2-42F3-B5D8-8C536894B0EC}" destId="{BA53DA16-9850-4AF9-8227-A588F938BCA6}" srcOrd="0" destOrd="0" presId="urn:microsoft.com/office/officeart/2008/layout/HorizontalMultiLevelHierarchy#1"/>
    <dgm:cxn modelId="{2DDB01E1-818D-49E4-AB35-E1DA9CDE93D5}" type="presParOf" srcId="{B94C3CDB-8FDA-4739-84A7-6A4390B2B2E7}" destId="{50A604F5-7AAE-419D-B73E-F75221E0282D}" srcOrd="1" destOrd="0" presId="urn:microsoft.com/office/officeart/2008/layout/HorizontalMultiLevelHierarchy#1"/>
    <dgm:cxn modelId="{930C57CD-A91D-46BB-907F-44B3DF219B01}" type="presParOf" srcId="{50A604F5-7AAE-419D-B73E-F75221E0282D}" destId="{8AA95137-E9CC-4EBA-B4A1-FA27DE90F664}" srcOrd="0" destOrd="0" presId="urn:microsoft.com/office/officeart/2008/layout/HorizontalMultiLevelHierarchy#1"/>
    <dgm:cxn modelId="{9AE74572-0ECC-4A6A-9FA2-6E9E117FB8BA}" type="presParOf" srcId="{50A604F5-7AAE-419D-B73E-F75221E0282D}" destId="{4D06D4F4-489D-4273-9902-E2A9573923D5}" srcOrd="1" destOrd="0" presId="urn:microsoft.com/office/officeart/2008/layout/HorizontalMultiLevelHierarchy#1"/>
    <dgm:cxn modelId="{81E00D10-7DBF-4401-8AB6-4016E2A5F49B}" type="presParOf" srcId="{B94C3CDB-8FDA-4739-84A7-6A4390B2B2E7}" destId="{242FB17A-62BC-4A53-95E7-98926743637A}" srcOrd="2" destOrd="0" presId="urn:microsoft.com/office/officeart/2008/layout/HorizontalMultiLevelHierarchy#1"/>
    <dgm:cxn modelId="{12010E00-63EB-439E-8644-EC9F2AD9B128}" type="presParOf" srcId="{242FB17A-62BC-4A53-95E7-98926743637A}" destId="{64021CED-9B62-450A-9A1C-FF0C3B4D866D}" srcOrd="0" destOrd="0" presId="urn:microsoft.com/office/officeart/2008/layout/HorizontalMultiLevelHierarchy#1"/>
    <dgm:cxn modelId="{F4D2170C-9C61-4F42-9DD7-9D3EE3ABF359}" type="presParOf" srcId="{B94C3CDB-8FDA-4739-84A7-6A4390B2B2E7}" destId="{83E526FF-FEF6-4B6C-A816-5099279EA2D9}" srcOrd="3" destOrd="0" presId="urn:microsoft.com/office/officeart/2008/layout/HorizontalMultiLevelHierarchy#1"/>
    <dgm:cxn modelId="{A731C6FC-8C96-44EE-941E-84A0139F8D7F}" type="presParOf" srcId="{83E526FF-FEF6-4B6C-A816-5099279EA2D9}" destId="{90591315-D0D9-4D99-9174-4903FB570896}" srcOrd="0" destOrd="0" presId="urn:microsoft.com/office/officeart/2008/layout/HorizontalMultiLevelHierarchy#1"/>
    <dgm:cxn modelId="{2A6FAD6C-0BE4-4537-9602-7D8F132E00ED}" type="presParOf" srcId="{83E526FF-FEF6-4B6C-A816-5099279EA2D9}" destId="{604B627F-AA37-4B2D-B6AD-D5B03C53E0DC}" srcOrd="1" destOrd="0" presId="urn:microsoft.com/office/officeart/2008/layout/HorizontalMultiLevelHierarchy#1"/>
    <dgm:cxn modelId="{82714F27-045C-4816-9479-9A9388EAC47E}" type="presParOf" srcId="{B94C3CDB-8FDA-4739-84A7-6A4390B2B2E7}" destId="{7BB2FED3-E200-49B8-9AE0-D14FAA25FBAA}" srcOrd="4" destOrd="0" presId="urn:microsoft.com/office/officeart/2008/layout/HorizontalMultiLevelHierarchy#1"/>
    <dgm:cxn modelId="{2F1F6158-3308-4AA7-AE6C-6A834D9C99D2}" type="presParOf" srcId="{7BB2FED3-E200-49B8-9AE0-D14FAA25FBAA}" destId="{A9D959F0-B881-45FC-B91E-35503348F8E6}" srcOrd="0" destOrd="0" presId="urn:microsoft.com/office/officeart/2008/layout/HorizontalMultiLevelHierarchy#1"/>
    <dgm:cxn modelId="{CA88F252-FA30-424E-A3AF-C262076F9A4C}" type="presParOf" srcId="{B94C3CDB-8FDA-4739-84A7-6A4390B2B2E7}" destId="{8B3B6D05-8AC6-4C0A-BEF4-F76242F5B342}" srcOrd="5" destOrd="0" presId="urn:microsoft.com/office/officeart/2008/layout/HorizontalMultiLevelHierarchy#1"/>
    <dgm:cxn modelId="{067FE21B-81CC-4444-8A69-A1F5A739BB6E}" type="presParOf" srcId="{8B3B6D05-8AC6-4C0A-BEF4-F76242F5B342}" destId="{4B2B5390-58B2-4F16-9EB8-6C9103C2A4E0}" srcOrd="0" destOrd="0" presId="urn:microsoft.com/office/officeart/2008/layout/HorizontalMultiLevelHierarchy#1"/>
    <dgm:cxn modelId="{449485A8-19BD-4212-904C-B2A03C1FD78A}" type="presParOf" srcId="{8B3B6D05-8AC6-4C0A-BEF4-F76242F5B342}" destId="{A0BD6354-519A-4460-856C-5C551955ED37}" srcOrd="1" destOrd="0" presId="urn:microsoft.com/office/officeart/2008/layout/HorizontalMultiLevelHierarchy#1"/>
  </dgm:cxnLst>
  <dgm:bg>
    <a:effectLst>
      <a:glow rad="139700">
        <a:schemeClr val="accent2">
          <a:satMod val="175000"/>
          <a:alpha val="40000"/>
        </a:schemeClr>
      </a:glow>
    </a:effectLst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895640-FD86-40BC-9319-948C9DF01DBF}" type="doc">
      <dgm:prSet loTypeId="urn:microsoft.com/office/officeart/2005/8/layout/lProcess2#1" loCatId="relationship" qsTypeId="urn:microsoft.com/office/officeart/2005/8/quickstyle/simple2#4" qsCatId="3D" csTypeId="urn:microsoft.com/office/officeart/2005/8/colors/accent1_5#3" csCatId="colorful" phldr="1"/>
      <dgm:spPr/>
      <dgm:t>
        <a:bodyPr/>
        <a:lstStyle/>
        <a:p>
          <a:endParaRPr lang="ru-RU"/>
        </a:p>
      </dgm:t>
    </dgm:pt>
    <dgm:pt modelId="{B4575004-45C2-4F41-A608-5AB5FB6B7EE7}">
      <dgm:prSet phldrT="[Текст]" custT="1"/>
      <dgm:spPr/>
      <dgm:t>
        <a:bodyPr/>
        <a:lstStyle/>
        <a:p>
          <a:r>
            <a:rPr lang="ru-RU" sz="2000" b="1" i="0" smtClean="0">
              <a:latin typeface="Arial Narrow" panose="020B0606020202030204" pitchFamily="34" charset="0"/>
              <a:cs typeface="Times New Roman" panose="02020603050405020304" pitchFamily="18" charset="0"/>
            </a:rPr>
            <a:t>Петровская</a:t>
          </a:r>
          <a:r>
            <a:rPr lang="ru-RU" sz="2000" b="0" i="0" smtClean="0">
              <a:latin typeface="Arial Narrow" panose="020B0606020202030204" pitchFamily="34" charset="0"/>
              <a:cs typeface="Times New Roman" panose="02020603050405020304" pitchFamily="18" charset="0"/>
            </a:rPr>
            <a:t> </a:t>
          </a:r>
          <a:endParaRPr lang="ru-RU" sz="200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5B38B32-AEAC-4C49-8547-0C24D1AE8714}" type="parTrans" cxnId="{D5B198BA-5C2D-4B96-9647-F32EF6269A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E1F19-2317-412A-AB18-6CE525C77312}" type="sibTrans" cxnId="{D5B198BA-5C2D-4B96-9647-F32EF6269A4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73937-66D8-4561-A456-1A5AD953BE52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Южный Урал,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юг Западной Сибири, Казахстан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1600 - 1500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  <a:endParaRPr lang="ru-RU" sz="2000" b="0" i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55B94DD8-832B-4A14-B9D1-E8E3986B29D0}" type="parTrans" cxnId="{F291CF79-D92E-433E-90E8-B04C06ADCA0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F83E6-F399-4929-A88E-98BE75CD2AD9}" type="sibTrans" cxnId="{F291CF79-D92E-433E-90E8-B04C06ADCA0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3FC38-0749-4D48-B8F6-4F037D43D828}">
      <dgm:prSet phldrT="[Текст]" custT="1"/>
      <dgm:spPr/>
      <dgm:t>
        <a:bodyPr/>
        <a:lstStyle/>
        <a:p>
          <a:r>
            <a:rPr lang="ru-RU" sz="2000" b="1" i="0" smtClean="0">
              <a:latin typeface="Arial Narrow" panose="020B0606020202030204" pitchFamily="34" charset="0"/>
              <a:cs typeface="Times New Roman" panose="02020603050405020304" pitchFamily="18" charset="0"/>
            </a:rPr>
            <a:t>Алакульская</a:t>
          </a:r>
          <a:endParaRPr lang="ru-RU" sz="2000" b="1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A34A1CD-270C-4866-9C4A-312D43213F2E}" type="parTrans" cxnId="{798CBDF9-5B1C-48B5-9D2F-09F6445104D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7EC47-A7C1-48D9-8AC1-D6DF276195BD}" type="sibTrans" cxnId="{798CBDF9-5B1C-48B5-9D2F-09F6445104D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0FB52-0F48-4F24-B093-06D3CC057785}">
      <dgm:prSet phldrT="[Текст]" phldr="0" custT="1"/>
      <dgm:spPr/>
      <dgm:t>
        <a:bodyPr vert="horz" wrap="square" anchor="t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Урал, Южный Казахстан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1600 - 1100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endParaRPr lang="ru-RU" sz="20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5690C2F-C064-40DD-A5BA-CF6B27A0FD85}" type="parTrans" cxnId="{A1CA6D66-8C90-4945-8F05-D24C27E732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DF4508-DEDF-4FD4-AD49-42474C2D51F5}" type="sibTrans" cxnId="{A1CA6D66-8C90-4945-8F05-D24C27E732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A7A8F-EDE9-4566-9A26-F2988BD5D4FF}">
      <dgm:prSet phldrT="[Текст]" custT="1"/>
      <dgm:spPr/>
      <dgm:t>
        <a:bodyPr/>
        <a:lstStyle/>
        <a:p>
          <a:r>
            <a:rPr lang="ru-RU" sz="2000" b="1" i="0" smtClean="0">
              <a:latin typeface="Arial Narrow" panose="020B0606020202030204" pitchFamily="34" charset="0"/>
              <a:cs typeface="Times New Roman" panose="02020603050405020304" pitchFamily="18" charset="0"/>
            </a:rPr>
            <a:t>Фёдоровская</a:t>
          </a:r>
          <a:r>
            <a:rPr lang="ru-RU" sz="2000" b="0" i="0" smtClean="0">
              <a:latin typeface="Arial Narrow" panose="020B0606020202030204" pitchFamily="34" charset="0"/>
              <a:cs typeface="Times New Roman" panose="02020603050405020304" pitchFamily="18" charset="0"/>
            </a:rPr>
            <a:t> </a:t>
          </a:r>
          <a:endParaRPr lang="ru-RU" sz="200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F954F6-37F8-42ED-A1AD-09F2C1B8A6ED}" type="parTrans" cxnId="{938EF9F9-F6AA-448D-AD53-2ACB1E5B0BB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AEDBC-5650-4236-ABE4-DEABD5DD9602}" type="sibTrans" cxnId="{938EF9F9-F6AA-448D-AD53-2ACB1E5B0BB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0F4BF-043E-4C00-B51B-1C5035F658C6}">
      <dgm:prSet phldrT="[Текст]" phldr="0" custT="1"/>
      <dgm:spPr/>
      <dgm:t>
        <a:bodyPr vert="horz" wrap="square" anchor="t"/>
        <a:lstStyle/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Урал, Обь, Енисей, Прииртышье, Казахстан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1500 - 1300 </a:t>
          </a:r>
        </a:p>
        <a:p>
          <a:pPr algn="ctr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  <a:endParaRPr lang="ru-RU" sz="2000" b="0" i="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EE465DC-654C-4AB5-93DA-8E5C157CAE9C}" type="parTrans" cxnId="{00B90477-C783-4C2D-A880-4F5060BD31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34B33-869D-49CA-A8B1-D468B38A1959}" type="sibTrans" cxnId="{00B90477-C783-4C2D-A880-4F5060BD31E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06BB29-5D64-45D9-90B0-2126C8E94E05}" type="pres">
      <dgm:prSet presAssocID="{E5895640-FD86-40BC-9319-948C9DF01D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FDBD79-6E70-4993-BD17-A58A0FC92E6B}" type="pres">
      <dgm:prSet presAssocID="{B4575004-45C2-4F41-A608-5AB5FB6B7EE7}" presName="compNode" presStyleCnt="0"/>
      <dgm:spPr/>
      <dgm:t>
        <a:bodyPr/>
        <a:lstStyle/>
        <a:p>
          <a:endParaRPr lang="ru-RU"/>
        </a:p>
      </dgm:t>
    </dgm:pt>
    <dgm:pt modelId="{D5E3E7AA-3A25-455D-AF5C-9B6F1296FD0A}" type="pres">
      <dgm:prSet presAssocID="{B4575004-45C2-4F41-A608-5AB5FB6B7EE7}" presName="aNode" presStyleLbl="bgShp" presStyleIdx="0" presStyleCnt="3" custScaleX="89566"/>
      <dgm:spPr/>
      <dgm:t>
        <a:bodyPr/>
        <a:lstStyle/>
        <a:p>
          <a:endParaRPr lang="ru-RU"/>
        </a:p>
      </dgm:t>
    </dgm:pt>
    <dgm:pt modelId="{8F43AD71-D42E-4BC7-833F-A70531A354BB}" type="pres">
      <dgm:prSet presAssocID="{B4575004-45C2-4F41-A608-5AB5FB6B7EE7}" presName="textNode" presStyleLbl="bgShp" presStyleIdx="0" presStyleCnt="3"/>
      <dgm:spPr/>
      <dgm:t>
        <a:bodyPr/>
        <a:lstStyle/>
        <a:p>
          <a:endParaRPr lang="ru-RU"/>
        </a:p>
      </dgm:t>
    </dgm:pt>
    <dgm:pt modelId="{0A070393-A633-4DDF-BDE8-1D2F9FAE87A0}" type="pres">
      <dgm:prSet presAssocID="{B4575004-45C2-4F41-A608-5AB5FB6B7EE7}" presName="compChildNode" presStyleCnt="0"/>
      <dgm:spPr/>
      <dgm:t>
        <a:bodyPr/>
        <a:lstStyle/>
        <a:p>
          <a:endParaRPr lang="ru-RU"/>
        </a:p>
      </dgm:t>
    </dgm:pt>
    <dgm:pt modelId="{ED95F8A1-AA8A-4CD8-B414-CED03ADCDDA3}" type="pres">
      <dgm:prSet presAssocID="{B4575004-45C2-4F41-A608-5AB5FB6B7EE7}" presName="theInnerList" presStyleCnt="0"/>
      <dgm:spPr/>
      <dgm:t>
        <a:bodyPr/>
        <a:lstStyle/>
        <a:p>
          <a:endParaRPr lang="ru-RU"/>
        </a:p>
      </dgm:t>
    </dgm:pt>
    <dgm:pt modelId="{97FE883A-7AB0-4D7A-A48D-644A1D5D2106}" type="pres">
      <dgm:prSet presAssocID="{E5F73937-66D8-4561-A456-1A5AD953BE52}" presName="childNode" presStyleLbl="node1" presStyleIdx="0" presStyleCnt="3" custScaleX="86951" custScaleY="10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399F5-EA8D-445D-BA19-0762A8574B88}" type="pres">
      <dgm:prSet presAssocID="{B4575004-45C2-4F41-A608-5AB5FB6B7EE7}" presName="aSpace" presStyleCnt="0"/>
      <dgm:spPr/>
      <dgm:t>
        <a:bodyPr/>
        <a:lstStyle/>
        <a:p>
          <a:endParaRPr lang="ru-RU"/>
        </a:p>
      </dgm:t>
    </dgm:pt>
    <dgm:pt modelId="{3D540CDC-E0E6-4197-987C-65CFF67FA350}" type="pres">
      <dgm:prSet presAssocID="{6DA3FC38-0749-4D48-B8F6-4F037D43D828}" presName="compNode" presStyleCnt="0"/>
      <dgm:spPr/>
      <dgm:t>
        <a:bodyPr/>
        <a:lstStyle/>
        <a:p>
          <a:endParaRPr lang="ru-RU"/>
        </a:p>
      </dgm:t>
    </dgm:pt>
    <dgm:pt modelId="{3CB5EDA1-EA9E-4ABD-94DB-56C08C3B3C65}" type="pres">
      <dgm:prSet presAssocID="{6DA3FC38-0749-4D48-B8F6-4F037D43D828}" presName="aNode" presStyleLbl="bgShp" presStyleIdx="1" presStyleCnt="3" custScaleX="90487"/>
      <dgm:spPr/>
      <dgm:t>
        <a:bodyPr/>
        <a:lstStyle/>
        <a:p>
          <a:endParaRPr lang="ru-RU"/>
        </a:p>
      </dgm:t>
    </dgm:pt>
    <dgm:pt modelId="{034F5903-90D1-406D-ACCF-FE0B6DE3F9C7}" type="pres">
      <dgm:prSet presAssocID="{6DA3FC38-0749-4D48-B8F6-4F037D43D828}" presName="textNode" presStyleLbl="bgShp" presStyleIdx="1" presStyleCnt="3"/>
      <dgm:spPr/>
      <dgm:t>
        <a:bodyPr/>
        <a:lstStyle/>
        <a:p>
          <a:endParaRPr lang="ru-RU"/>
        </a:p>
      </dgm:t>
    </dgm:pt>
    <dgm:pt modelId="{C3E1B403-7A6B-42CC-B9C2-012A3538A8FA}" type="pres">
      <dgm:prSet presAssocID="{6DA3FC38-0749-4D48-B8F6-4F037D43D828}" presName="compChildNode" presStyleCnt="0"/>
      <dgm:spPr/>
      <dgm:t>
        <a:bodyPr/>
        <a:lstStyle/>
        <a:p>
          <a:endParaRPr lang="ru-RU"/>
        </a:p>
      </dgm:t>
    </dgm:pt>
    <dgm:pt modelId="{1266D161-40E0-4EF8-92CE-7A5D0D7EEF3B}" type="pres">
      <dgm:prSet presAssocID="{6DA3FC38-0749-4D48-B8F6-4F037D43D828}" presName="theInnerList" presStyleCnt="0"/>
      <dgm:spPr/>
      <dgm:t>
        <a:bodyPr/>
        <a:lstStyle/>
        <a:p>
          <a:endParaRPr lang="ru-RU"/>
        </a:p>
      </dgm:t>
    </dgm:pt>
    <dgm:pt modelId="{402224D7-330F-4DBB-B785-5FF8A6A1FA83}" type="pres">
      <dgm:prSet presAssocID="{3FD0FB52-0F48-4F24-B093-06D3CC057785}" presName="childNode" presStyleLbl="node1" presStyleIdx="1" presStyleCnt="3" custScaleX="89787" custScaleY="10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F0AD-627F-427D-948E-827AA2BEFE2F}" type="pres">
      <dgm:prSet presAssocID="{6DA3FC38-0749-4D48-B8F6-4F037D43D828}" presName="aSpace" presStyleCnt="0"/>
      <dgm:spPr/>
      <dgm:t>
        <a:bodyPr/>
        <a:lstStyle/>
        <a:p>
          <a:endParaRPr lang="ru-RU"/>
        </a:p>
      </dgm:t>
    </dgm:pt>
    <dgm:pt modelId="{8C6F4F1D-A400-4EBB-9F1B-CB6FBCC85C5E}" type="pres">
      <dgm:prSet presAssocID="{76CA7A8F-EDE9-4566-9A26-F2988BD5D4FF}" presName="compNode" presStyleCnt="0"/>
      <dgm:spPr/>
      <dgm:t>
        <a:bodyPr/>
        <a:lstStyle/>
        <a:p>
          <a:endParaRPr lang="ru-RU"/>
        </a:p>
      </dgm:t>
    </dgm:pt>
    <dgm:pt modelId="{7F819D64-B54A-4E39-A6AF-00B3563372BD}" type="pres">
      <dgm:prSet presAssocID="{76CA7A8F-EDE9-4566-9A26-F2988BD5D4FF}" presName="aNode" presStyleLbl="bgShp" presStyleIdx="2" presStyleCnt="3" custScaleX="86878" custLinFactNeighborX="9667"/>
      <dgm:spPr/>
      <dgm:t>
        <a:bodyPr/>
        <a:lstStyle/>
        <a:p>
          <a:endParaRPr lang="ru-RU"/>
        </a:p>
      </dgm:t>
    </dgm:pt>
    <dgm:pt modelId="{D5112D2F-9EB6-4EB5-9D1A-6A06E89FF076}" type="pres">
      <dgm:prSet presAssocID="{76CA7A8F-EDE9-4566-9A26-F2988BD5D4FF}" presName="textNode" presStyleLbl="bgShp" presStyleIdx="2" presStyleCnt="3"/>
      <dgm:spPr/>
      <dgm:t>
        <a:bodyPr/>
        <a:lstStyle/>
        <a:p>
          <a:endParaRPr lang="ru-RU"/>
        </a:p>
      </dgm:t>
    </dgm:pt>
    <dgm:pt modelId="{4F515B2C-B799-47F6-A6A2-B2E843B24EFA}" type="pres">
      <dgm:prSet presAssocID="{76CA7A8F-EDE9-4566-9A26-F2988BD5D4FF}" presName="compChildNode" presStyleCnt="0"/>
      <dgm:spPr/>
      <dgm:t>
        <a:bodyPr/>
        <a:lstStyle/>
        <a:p>
          <a:endParaRPr lang="ru-RU"/>
        </a:p>
      </dgm:t>
    </dgm:pt>
    <dgm:pt modelId="{19C36A67-053D-4F2C-8C87-3AF73AE634F5}" type="pres">
      <dgm:prSet presAssocID="{76CA7A8F-EDE9-4566-9A26-F2988BD5D4FF}" presName="theInnerList" presStyleCnt="0"/>
      <dgm:spPr/>
      <dgm:t>
        <a:bodyPr/>
        <a:lstStyle/>
        <a:p>
          <a:endParaRPr lang="ru-RU"/>
        </a:p>
      </dgm:t>
    </dgm:pt>
    <dgm:pt modelId="{357C8EDF-4D55-49A4-B43E-13B108DD7D61}" type="pres">
      <dgm:prSet presAssocID="{D330F4BF-043E-4C00-B51B-1C5035F658C6}" presName="childNode" presStyleLbl="node1" presStyleIdx="2" presStyleCnt="3" custScaleX="88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98AC9-C864-4F1C-AED5-8C3E6388EE08}" type="presOf" srcId="{D330F4BF-043E-4C00-B51B-1C5035F658C6}" destId="{357C8EDF-4D55-49A4-B43E-13B108DD7D61}" srcOrd="0" destOrd="0" presId="urn:microsoft.com/office/officeart/2005/8/layout/lProcess2#1"/>
    <dgm:cxn modelId="{9B3D3EB0-82ED-4D1C-9D3E-B9FAA99605EB}" type="presOf" srcId="{B4575004-45C2-4F41-A608-5AB5FB6B7EE7}" destId="{8F43AD71-D42E-4BC7-833F-A70531A354BB}" srcOrd="1" destOrd="0" presId="urn:microsoft.com/office/officeart/2005/8/layout/lProcess2#1"/>
    <dgm:cxn modelId="{938EF9F9-F6AA-448D-AD53-2ACB1E5B0BBB}" srcId="{E5895640-FD86-40BC-9319-948C9DF01DBF}" destId="{76CA7A8F-EDE9-4566-9A26-F2988BD5D4FF}" srcOrd="2" destOrd="0" parTransId="{70F954F6-37F8-42ED-A1AD-09F2C1B8A6ED}" sibTransId="{0A3AEDBC-5650-4236-ABE4-DEABD5DD9602}"/>
    <dgm:cxn modelId="{D5B198BA-5C2D-4B96-9647-F32EF6269A4B}" srcId="{E5895640-FD86-40BC-9319-948C9DF01DBF}" destId="{B4575004-45C2-4F41-A608-5AB5FB6B7EE7}" srcOrd="0" destOrd="0" parTransId="{05B38B32-AEAC-4C49-8547-0C24D1AE8714}" sibTransId="{D2AE1F19-2317-412A-AB18-6CE525C77312}"/>
    <dgm:cxn modelId="{A1CA6D66-8C90-4945-8F05-D24C27E7325B}" srcId="{6DA3FC38-0749-4D48-B8F6-4F037D43D828}" destId="{3FD0FB52-0F48-4F24-B093-06D3CC057785}" srcOrd="0" destOrd="0" parTransId="{65690C2F-C064-40DD-A5BA-CF6B27A0FD85}" sibTransId="{D1DF4508-DEDF-4FD4-AD49-42474C2D51F5}"/>
    <dgm:cxn modelId="{A7732D7C-B1DB-4F6F-8E0B-6C2D88702D68}" type="presOf" srcId="{6DA3FC38-0749-4D48-B8F6-4F037D43D828}" destId="{034F5903-90D1-406D-ACCF-FE0B6DE3F9C7}" srcOrd="1" destOrd="0" presId="urn:microsoft.com/office/officeart/2005/8/layout/lProcess2#1"/>
    <dgm:cxn modelId="{798CBDF9-5B1C-48B5-9D2F-09F6445104D7}" srcId="{E5895640-FD86-40BC-9319-948C9DF01DBF}" destId="{6DA3FC38-0749-4D48-B8F6-4F037D43D828}" srcOrd="1" destOrd="0" parTransId="{4A34A1CD-270C-4866-9C4A-312D43213F2E}" sibTransId="{6967EC47-A7C1-48D9-8AC1-D6DF276195BD}"/>
    <dgm:cxn modelId="{3BA40F53-0481-4A39-8388-B6466C461AB3}" type="presOf" srcId="{3FD0FB52-0F48-4F24-B093-06D3CC057785}" destId="{402224D7-330F-4DBB-B785-5FF8A6A1FA83}" srcOrd="0" destOrd="0" presId="urn:microsoft.com/office/officeart/2005/8/layout/lProcess2#1"/>
    <dgm:cxn modelId="{917318D3-635A-4392-900B-2C157962DFB5}" type="presOf" srcId="{E5895640-FD86-40BC-9319-948C9DF01DBF}" destId="{FE06BB29-5D64-45D9-90B0-2126C8E94E05}" srcOrd="0" destOrd="0" presId="urn:microsoft.com/office/officeart/2005/8/layout/lProcess2#1"/>
    <dgm:cxn modelId="{5127093D-5FD9-4419-AD2D-1AB6E1559FAE}" type="presOf" srcId="{E5F73937-66D8-4561-A456-1A5AD953BE52}" destId="{97FE883A-7AB0-4D7A-A48D-644A1D5D2106}" srcOrd="0" destOrd="0" presId="urn:microsoft.com/office/officeart/2005/8/layout/lProcess2#1"/>
    <dgm:cxn modelId="{71D6B42D-EA83-4885-9B19-C9971923F1B3}" type="presOf" srcId="{76CA7A8F-EDE9-4566-9A26-F2988BD5D4FF}" destId="{D5112D2F-9EB6-4EB5-9D1A-6A06E89FF076}" srcOrd="1" destOrd="0" presId="urn:microsoft.com/office/officeart/2005/8/layout/lProcess2#1"/>
    <dgm:cxn modelId="{F291CF79-D92E-433E-90E8-B04C06ADCA0B}" srcId="{B4575004-45C2-4F41-A608-5AB5FB6B7EE7}" destId="{E5F73937-66D8-4561-A456-1A5AD953BE52}" srcOrd="0" destOrd="0" parTransId="{55B94DD8-832B-4A14-B9D1-E8E3986B29D0}" sibTransId="{DF1F83E6-F399-4929-A88E-98BE75CD2AD9}"/>
    <dgm:cxn modelId="{CD5CB216-9A2B-4C71-A349-A6B67CD9E1D2}" type="presOf" srcId="{6DA3FC38-0749-4D48-B8F6-4F037D43D828}" destId="{3CB5EDA1-EA9E-4ABD-94DB-56C08C3B3C65}" srcOrd="0" destOrd="0" presId="urn:microsoft.com/office/officeart/2005/8/layout/lProcess2#1"/>
    <dgm:cxn modelId="{6600BCBD-9371-4B39-8DD8-BC2208A7C3BE}" type="presOf" srcId="{76CA7A8F-EDE9-4566-9A26-F2988BD5D4FF}" destId="{7F819D64-B54A-4E39-A6AF-00B3563372BD}" srcOrd="0" destOrd="0" presId="urn:microsoft.com/office/officeart/2005/8/layout/lProcess2#1"/>
    <dgm:cxn modelId="{30D2A1F2-BA57-48F0-BEDC-C4988935C19D}" type="presOf" srcId="{B4575004-45C2-4F41-A608-5AB5FB6B7EE7}" destId="{D5E3E7AA-3A25-455D-AF5C-9B6F1296FD0A}" srcOrd="0" destOrd="0" presId="urn:microsoft.com/office/officeart/2005/8/layout/lProcess2#1"/>
    <dgm:cxn modelId="{00B90477-C783-4C2D-A880-4F5060BD31E1}" srcId="{76CA7A8F-EDE9-4566-9A26-F2988BD5D4FF}" destId="{D330F4BF-043E-4C00-B51B-1C5035F658C6}" srcOrd="0" destOrd="0" parTransId="{BEE465DC-654C-4AB5-93DA-8E5C157CAE9C}" sibTransId="{E1234B33-869D-49CA-A8B1-D468B38A1959}"/>
    <dgm:cxn modelId="{774134F2-C118-4F0E-AC24-161836427BD4}" type="presParOf" srcId="{FE06BB29-5D64-45D9-90B0-2126C8E94E05}" destId="{D1FDBD79-6E70-4993-BD17-A58A0FC92E6B}" srcOrd="0" destOrd="0" presId="urn:microsoft.com/office/officeart/2005/8/layout/lProcess2#1"/>
    <dgm:cxn modelId="{B92DC2C0-0E25-4FDB-844B-EE0AC582AA47}" type="presParOf" srcId="{D1FDBD79-6E70-4993-BD17-A58A0FC92E6B}" destId="{D5E3E7AA-3A25-455D-AF5C-9B6F1296FD0A}" srcOrd="0" destOrd="0" presId="urn:microsoft.com/office/officeart/2005/8/layout/lProcess2#1"/>
    <dgm:cxn modelId="{37B2E100-AA31-4181-94C1-2F6C8C70A28D}" type="presParOf" srcId="{D1FDBD79-6E70-4993-BD17-A58A0FC92E6B}" destId="{8F43AD71-D42E-4BC7-833F-A70531A354BB}" srcOrd="1" destOrd="0" presId="urn:microsoft.com/office/officeart/2005/8/layout/lProcess2#1"/>
    <dgm:cxn modelId="{34B74E4B-6DC1-4682-99D2-21CF28B45273}" type="presParOf" srcId="{D1FDBD79-6E70-4993-BD17-A58A0FC92E6B}" destId="{0A070393-A633-4DDF-BDE8-1D2F9FAE87A0}" srcOrd="2" destOrd="0" presId="urn:microsoft.com/office/officeart/2005/8/layout/lProcess2#1"/>
    <dgm:cxn modelId="{E5369057-90A9-42DE-B036-7CB247A0459F}" type="presParOf" srcId="{0A070393-A633-4DDF-BDE8-1D2F9FAE87A0}" destId="{ED95F8A1-AA8A-4CD8-B414-CED03ADCDDA3}" srcOrd="0" destOrd="0" presId="urn:microsoft.com/office/officeart/2005/8/layout/lProcess2#1"/>
    <dgm:cxn modelId="{51594398-4DF7-48AC-ACF6-74F591F09CED}" type="presParOf" srcId="{ED95F8A1-AA8A-4CD8-B414-CED03ADCDDA3}" destId="{97FE883A-7AB0-4D7A-A48D-644A1D5D2106}" srcOrd="0" destOrd="0" presId="urn:microsoft.com/office/officeart/2005/8/layout/lProcess2#1"/>
    <dgm:cxn modelId="{51FCDDBA-222A-4F3A-9F80-11D492BEB639}" type="presParOf" srcId="{FE06BB29-5D64-45D9-90B0-2126C8E94E05}" destId="{D42399F5-EA8D-445D-BA19-0762A8574B88}" srcOrd="1" destOrd="0" presId="urn:microsoft.com/office/officeart/2005/8/layout/lProcess2#1"/>
    <dgm:cxn modelId="{FC91C56A-4623-4852-A36F-2AFFA29EE928}" type="presParOf" srcId="{FE06BB29-5D64-45D9-90B0-2126C8E94E05}" destId="{3D540CDC-E0E6-4197-987C-65CFF67FA350}" srcOrd="2" destOrd="0" presId="urn:microsoft.com/office/officeart/2005/8/layout/lProcess2#1"/>
    <dgm:cxn modelId="{BA298786-CC1D-4877-B892-2298C67441AF}" type="presParOf" srcId="{3D540CDC-E0E6-4197-987C-65CFF67FA350}" destId="{3CB5EDA1-EA9E-4ABD-94DB-56C08C3B3C65}" srcOrd="0" destOrd="0" presId="urn:microsoft.com/office/officeart/2005/8/layout/lProcess2#1"/>
    <dgm:cxn modelId="{0ABB95F1-7979-4A41-8FA1-A5CB50C0AE1A}" type="presParOf" srcId="{3D540CDC-E0E6-4197-987C-65CFF67FA350}" destId="{034F5903-90D1-406D-ACCF-FE0B6DE3F9C7}" srcOrd="1" destOrd="0" presId="urn:microsoft.com/office/officeart/2005/8/layout/lProcess2#1"/>
    <dgm:cxn modelId="{30D2D817-0FAF-45A7-B3B6-FB7D7056AA27}" type="presParOf" srcId="{3D540CDC-E0E6-4197-987C-65CFF67FA350}" destId="{C3E1B403-7A6B-42CC-B9C2-012A3538A8FA}" srcOrd="2" destOrd="0" presId="urn:microsoft.com/office/officeart/2005/8/layout/lProcess2#1"/>
    <dgm:cxn modelId="{90545A0C-567E-40E3-9B16-D4A1EB320108}" type="presParOf" srcId="{C3E1B403-7A6B-42CC-B9C2-012A3538A8FA}" destId="{1266D161-40E0-4EF8-92CE-7A5D0D7EEF3B}" srcOrd="0" destOrd="0" presId="urn:microsoft.com/office/officeart/2005/8/layout/lProcess2#1"/>
    <dgm:cxn modelId="{9EEC5FAE-C64F-4BFE-8FEC-47C7C796CDC6}" type="presParOf" srcId="{1266D161-40E0-4EF8-92CE-7A5D0D7EEF3B}" destId="{402224D7-330F-4DBB-B785-5FF8A6A1FA83}" srcOrd="0" destOrd="0" presId="urn:microsoft.com/office/officeart/2005/8/layout/lProcess2#1"/>
    <dgm:cxn modelId="{7A08EA1E-288B-47C8-907F-F585C5146BC6}" type="presParOf" srcId="{FE06BB29-5D64-45D9-90B0-2126C8E94E05}" destId="{C9E9F0AD-627F-427D-948E-827AA2BEFE2F}" srcOrd="3" destOrd="0" presId="urn:microsoft.com/office/officeart/2005/8/layout/lProcess2#1"/>
    <dgm:cxn modelId="{93973650-2551-42A5-976B-A1BF0FF6BAF0}" type="presParOf" srcId="{FE06BB29-5D64-45D9-90B0-2126C8E94E05}" destId="{8C6F4F1D-A400-4EBB-9F1B-CB6FBCC85C5E}" srcOrd="4" destOrd="0" presId="urn:microsoft.com/office/officeart/2005/8/layout/lProcess2#1"/>
    <dgm:cxn modelId="{6412CCD1-AFFC-4EB5-A771-7A48F99BE786}" type="presParOf" srcId="{8C6F4F1D-A400-4EBB-9F1B-CB6FBCC85C5E}" destId="{7F819D64-B54A-4E39-A6AF-00B3563372BD}" srcOrd="0" destOrd="0" presId="urn:microsoft.com/office/officeart/2005/8/layout/lProcess2#1"/>
    <dgm:cxn modelId="{A4130FD5-AE88-45E5-981D-21C7F9AE5CB1}" type="presParOf" srcId="{8C6F4F1D-A400-4EBB-9F1B-CB6FBCC85C5E}" destId="{D5112D2F-9EB6-4EB5-9D1A-6A06E89FF076}" srcOrd="1" destOrd="0" presId="urn:microsoft.com/office/officeart/2005/8/layout/lProcess2#1"/>
    <dgm:cxn modelId="{A2F04EFE-C1D9-45D5-8701-DF907FEDD660}" type="presParOf" srcId="{8C6F4F1D-A400-4EBB-9F1B-CB6FBCC85C5E}" destId="{4F515B2C-B799-47F6-A6A2-B2E843B24EFA}" srcOrd="2" destOrd="0" presId="urn:microsoft.com/office/officeart/2005/8/layout/lProcess2#1"/>
    <dgm:cxn modelId="{F815A8BB-F8E6-4BFB-AB37-062C2FD1C053}" type="presParOf" srcId="{4F515B2C-B799-47F6-A6A2-B2E843B24EFA}" destId="{19C36A67-053D-4F2C-8C87-3AF73AE634F5}" srcOrd="0" destOrd="0" presId="urn:microsoft.com/office/officeart/2005/8/layout/lProcess2#1"/>
    <dgm:cxn modelId="{DD8A6B6E-3B85-4CC4-83C9-B15CDFE49727}" type="presParOf" srcId="{19C36A67-053D-4F2C-8C87-3AF73AE634F5}" destId="{357C8EDF-4D55-49A4-B43E-13B108DD7D61}" srcOrd="0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33E5-3E3D-4ED5-BD05-1A7056B3EF27}">
      <dsp:nvSpPr>
        <dsp:cNvPr id="0" name=""/>
        <dsp:cNvSpPr/>
      </dsp:nvSpPr>
      <dsp:spPr>
        <a:xfrm>
          <a:off x="4196" y="772804"/>
          <a:ext cx="1976924" cy="1976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4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7FC5C8F-07E9-4241-99AE-12972523DDFF}">
      <dsp:nvSpPr>
        <dsp:cNvPr id="0" name=""/>
        <dsp:cNvSpPr/>
      </dsp:nvSpPr>
      <dsp:spPr>
        <a:xfrm>
          <a:off x="326021" y="1958959"/>
          <a:ext cx="1976924" cy="1976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 Narrow" panose="020B0606020202030204" pitchFamily="34" charset="0"/>
            </a:rPr>
            <a:t>Источники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</a:rPr>
            <a:t>археологические, устные, письменные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83923" y="2016861"/>
        <a:ext cx="1861120" cy="1861120"/>
      </dsp:txXfrm>
    </dsp:sp>
    <dsp:sp modelId="{38AE353D-09DD-4E46-9634-C9E45ACA5BBE}">
      <dsp:nvSpPr>
        <dsp:cNvPr id="0" name=""/>
        <dsp:cNvSpPr/>
      </dsp:nvSpPr>
      <dsp:spPr>
        <a:xfrm>
          <a:off x="2361920" y="1523753"/>
          <a:ext cx="380799" cy="475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361920" y="1618758"/>
        <a:ext cx="266559" cy="285017"/>
      </dsp:txXfrm>
    </dsp:sp>
    <dsp:sp modelId="{16818F49-AB9E-4630-9AE6-0252F2E29A9D}">
      <dsp:nvSpPr>
        <dsp:cNvPr id="0" name=""/>
        <dsp:cNvSpPr/>
      </dsp:nvSpPr>
      <dsp:spPr>
        <a:xfrm>
          <a:off x="3069119" y="772804"/>
          <a:ext cx="1976924" cy="1976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4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09CAD8-D8E4-44D4-93A0-DD429D35BBFB}">
      <dsp:nvSpPr>
        <dsp:cNvPr id="0" name=""/>
        <dsp:cNvSpPr/>
      </dsp:nvSpPr>
      <dsp:spPr>
        <a:xfrm>
          <a:off x="3390944" y="1958959"/>
          <a:ext cx="1976924" cy="1976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latin typeface="Arial Narrow" panose="020B0606020202030204" pitchFamily="34" charset="0"/>
            </a:rPr>
            <a:t>Задачи курса  </a:t>
          </a:r>
          <a:r>
            <a:rPr lang="ru-RU" sz="1800" b="0" i="0" kern="1200" smtClean="0">
              <a:latin typeface="Arial Narrow" panose="020B0606020202030204" pitchFamily="34" charset="0"/>
            </a:rPr>
            <a:t>возрождение исторической памяти, формирование национального самосознания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448846" y="2016861"/>
        <a:ext cx="1861120" cy="1861120"/>
      </dsp:txXfrm>
    </dsp:sp>
    <dsp:sp modelId="{734FDF28-5039-4E86-86D6-30CACB765FC7}">
      <dsp:nvSpPr>
        <dsp:cNvPr id="0" name=""/>
        <dsp:cNvSpPr/>
      </dsp:nvSpPr>
      <dsp:spPr>
        <a:xfrm>
          <a:off x="5426843" y="1523753"/>
          <a:ext cx="380799" cy="4750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6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26843" y="1618758"/>
        <a:ext cx="266559" cy="285017"/>
      </dsp:txXfrm>
    </dsp:sp>
    <dsp:sp modelId="{C297580E-C615-459C-9B9E-9F19C60386D0}">
      <dsp:nvSpPr>
        <dsp:cNvPr id="0" name=""/>
        <dsp:cNvSpPr/>
      </dsp:nvSpPr>
      <dsp:spPr>
        <a:xfrm>
          <a:off x="6134042" y="772804"/>
          <a:ext cx="1976924" cy="1976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5">
              <a:tint val="4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BCD27D-4142-4DD4-8348-E138524495FC}">
      <dsp:nvSpPr>
        <dsp:cNvPr id="0" name=""/>
        <dsp:cNvSpPr/>
      </dsp:nvSpPr>
      <dsp:spPr>
        <a:xfrm>
          <a:off x="6455867" y="1958959"/>
          <a:ext cx="1976924" cy="1976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l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Цель курса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 </a:t>
          </a:r>
          <a:r>
            <a:rPr lang="ru-RU" sz="1800" b="0" i="0" kern="1200" dirty="0" smtClean="0">
              <a:latin typeface="Arial Narrow" panose="020B0606020202030204" pitchFamily="34" charset="0"/>
            </a:rPr>
            <a:t>дать объективные знания об истории Казахстана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6513769" y="2016861"/>
        <a:ext cx="1861120" cy="186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704F8-5A95-419F-B794-1E2F82666BDB}">
      <dsp:nvSpPr>
        <dsp:cNvPr id="0" name=""/>
        <dsp:cNvSpPr/>
      </dsp:nvSpPr>
      <dsp:spPr>
        <a:xfrm>
          <a:off x="2850" y="872336"/>
          <a:ext cx="2779290" cy="111171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Историческая</a:t>
          </a:r>
        </a:p>
      </dsp:txBody>
      <dsp:txXfrm>
        <a:off x="2850" y="872336"/>
        <a:ext cx="2779290" cy="1111716"/>
      </dsp:txXfrm>
    </dsp:sp>
    <dsp:sp modelId="{C0A6D3D8-DBC2-45B6-8DEF-789A72552BB4}">
      <dsp:nvSpPr>
        <dsp:cNvPr id="0" name=""/>
        <dsp:cNvSpPr/>
      </dsp:nvSpPr>
      <dsp:spPr>
        <a:xfrm>
          <a:off x="2850" y="1984053"/>
          <a:ext cx="277929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Доисторический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период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   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от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2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,5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млн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VIII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Древний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период                     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VIII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по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V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Средневековый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период        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V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XVII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века</a:t>
          </a:r>
        </a:p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Новая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история                        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с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30-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х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гг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XVIII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нач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ХХ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Новейшая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история</a:t>
          </a:r>
          <a:r>
            <a:rPr lang="en-US" altLang="ru-RU" sz="16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ru-RU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                с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1917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г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сегодняшних</a:t>
          </a:r>
          <a:r>
            <a:rPr lang="en-US" altLang="ru-RU" sz="16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600" kern="1200">
              <a:latin typeface="Arial Narrow" panose="020B0606020202030204" pitchFamily="34" charset="0"/>
              <a:cs typeface="Arial Narrow" panose="020B0606020202030204" pitchFamily="34" charset="0"/>
            </a:rPr>
            <a:t>дней</a:t>
          </a:r>
        </a:p>
        <a:p>
          <a:pPr marL="171450" lvl="1" indent="-171450" algn="ctr" defTabSz="7112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altLang="en-US" sz="1600" kern="1200"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2850" y="1984053"/>
        <a:ext cx="2779290" cy="2854800"/>
      </dsp:txXfrm>
    </dsp:sp>
    <dsp:sp modelId="{3E0BA246-3456-471B-AD87-1436FD251DD8}">
      <dsp:nvSpPr>
        <dsp:cNvPr id="0" name=""/>
        <dsp:cNvSpPr/>
      </dsp:nvSpPr>
      <dsp:spPr>
        <a:xfrm>
          <a:off x="3171242" y="872336"/>
          <a:ext cx="2779290" cy="111171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Антропологическая</a:t>
          </a:r>
        </a:p>
      </dsp:txBody>
      <dsp:txXfrm>
        <a:off x="3171242" y="872336"/>
        <a:ext cx="2779290" cy="1111716"/>
      </dsp:txXfrm>
    </dsp:sp>
    <dsp:sp modelId="{33CF15AD-8A19-4E9A-9BED-239A79CAF737}">
      <dsp:nvSpPr>
        <dsp:cNvPr id="0" name=""/>
        <dsp:cNvSpPr/>
      </dsp:nvSpPr>
      <dsp:spPr>
        <a:xfrm>
          <a:off x="3171242" y="1984053"/>
          <a:ext cx="277929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Homo habilis 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австралопитек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Homo erectus    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питекантроп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синантроп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Homo sapiens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(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неандерталец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,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кроманьонец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)</a:t>
          </a:r>
        </a:p>
      </dsp:txBody>
      <dsp:txXfrm>
        <a:off x="3171242" y="1984053"/>
        <a:ext cx="2779290" cy="2854800"/>
      </dsp:txXfrm>
    </dsp:sp>
    <dsp:sp modelId="{FC453BFD-315B-4968-86FA-B7D3125F3320}">
      <dsp:nvSpPr>
        <dsp:cNvPr id="0" name=""/>
        <dsp:cNvSpPr/>
      </dsp:nvSpPr>
      <dsp:spPr>
        <a:xfrm>
          <a:off x="6339633" y="872336"/>
          <a:ext cx="2779290" cy="111171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Археологическая</a:t>
          </a:r>
        </a:p>
      </dsp:txBody>
      <dsp:txXfrm>
        <a:off x="6339633" y="872336"/>
        <a:ext cx="2779290" cy="1111716"/>
      </dsp:txXfrm>
    </dsp:sp>
    <dsp:sp modelId="{B357C82A-FE93-416B-AFBF-A74F9E99C4E4}">
      <dsp:nvSpPr>
        <dsp:cNvPr id="0" name=""/>
        <dsp:cNvSpPr/>
      </dsp:nvSpPr>
      <dsp:spPr>
        <a:xfrm>
          <a:off x="6339633" y="1984053"/>
          <a:ext cx="2779290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Каменный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век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         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     2,5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млн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лет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– III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Эпоха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бронзы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                     II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 </a:t>
          </a:r>
          <a:r>
            <a:rPr lang="ru-RU" altLang="en-US" sz="1800" kern="1200">
              <a:latin typeface="Arial Narrow" panose="020B0606020202030204" pitchFamily="34" charset="0"/>
              <a:cs typeface="Arial Narrow" panose="020B0606020202030204" pitchFamily="34" charset="0"/>
              <a:sym typeface="+mn-ea"/>
            </a:rPr>
            <a:t>-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I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 </a:t>
          </a:r>
        </a:p>
        <a:p>
          <a:pPr marL="171450" lvl="1" indent="-171450" algn="ctr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Железный</a:t>
          </a:r>
          <a:r>
            <a:rPr lang="en-US" altLang="ru-RU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b="1" kern="1200">
              <a:latin typeface="Arial Narrow" panose="020B0606020202030204" pitchFamily="34" charset="0"/>
              <a:cs typeface="Arial Narrow" panose="020B0606020202030204" pitchFamily="34" charset="0"/>
            </a:rPr>
            <a:t>век  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                      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I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тыс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до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н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э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.- V</a:t>
          </a:r>
          <a:r>
            <a:rPr lang="en-US" altLang="en-US" sz="1800" kern="1200">
              <a:latin typeface="Arial Narrow" panose="020B0606020202030204" pitchFamily="34" charset="0"/>
              <a:cs typeface="Arial Narrow" panose="020B0606020202030204" pitchFamily="34" charset="0"/>
            </a:rPr>
            <a:t>в</a:t>
          </a:r>
          <a:r>
            <a:rPr lang="en-US" altLang="ru-RU" sz="1800" kern="1200">
              <a:latin typeface="Arial Narrow" panose="020B0606020202030204" pitchFamily="34" charset="0"/>
              <a:cs typeface="Arial Narrow" panose="020B0606020202030204" pitchFamily="34" charset="0"/>
            </a:rPr>
            <a:t>.</a:t>
          </a:r>
        </a:p>
      </dsp:txBody>
      <dsp:txXfrm>
        <a:off x="6339633" y="1984053"/>
        <a:ext cx="2779290" cy="2854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F79F3-7CB5-4288-BDA1-ED2B69F5651A}">
      <dsp:nvSpPr>
        <dsp:cNvPr id="0" name=""/>
        <dsp:cNvSpPr/>
      </dsp:nvSpPr>
      <dsp:spPr>
        <a:xfrm rot="16200000">
          <a:off x="-860601" y="1010770"/>
          <a:ext cx="4663447" cy="2847978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АНТРОПОГЕНЕЗ        </a:t>
          </a: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эволюция</a:t>
          </a:r>
          <a:r>
            <a:rPr lang="ru-RU" sz="18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человека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умелый (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а</a:t>
          </a:r>
          <a:r>
            <a:rPr lang="ru-RU" sz="1600" b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встралопитек)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прямоходящий 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(питекантроп, синантроп)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неандертальский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Человек разумный 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(кроманьонец)</a:t>
          </a:r>
          <a:r>
            <a:rPr lang="ru-RU" sz="1600" b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 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 rot="5400000">
        <a:off x="47134" y="1035724"/>
        <a:ext cx="2847978" cy="2798069"/>
      </dsp:txXfrm>
    </dsp:sp>
    <dsp:sp modelId="{72008BC6-A883-4341-908A-595B457AC471}">
      <dsp:nvSpPr>
        <dsp:cNvPr id="0" name=""/>
        <dsp:cNvSpPr/>
      </dsp:nvSpPr>
      <dsp:spPr>
        <a:xfrm rot="16200000">
          <a:off x="2218281" y="1158657"/>
          <a:ext cx="4478007" cy="2753348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ТЕХНОГЕНЕЗ                </a:t>
          </a:r>
          <a:r>
            <a:rPr lang="ru-RU" sz="180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процесс развития техники обработки орудий труда</a:t>
          </a:r>
          <a:endParaRPr lang="ru-RU" sz="1600" b="1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0" algn="l"/>
            </a:tabLst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Палеолит 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(рубило, скребло)</a:t>
          </a:r>
          <a:endParaRPr lang="ru-RU" sz="1600" b="1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Мезолит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(копье, лук)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Неолит  </a:t>
          </a:r>
          <a:r>
            <a:rPr lang="ru-RU" sz="16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(бронза, железо)</a:t>
          </a:r>
        </a:p>
      </dsp:txBody>
      <dsp:txXfrm rot="5400000">
        <a:off x="3080611" y="1191928"/>
        <a:ext cx="2753348" cy="2686805"/>
      </dsp:txXfrm>
    </dsp:sp>
    <dsp:sp modelId="{51EB45C9-315E-4231-AD16-097A6CEC2BE2}">
      <dsp:nvSpPr>
        <dsp:cNvPr id="0" name=""/>
        <dsp:cNvSpPr/>
      </dsp:nvSpPr>
      <dsp:spPr>
        <a:xfrm rot="16200000">
          <a:off x="5132611" y="1218961"/>
          <a:ext cx="4495794" cy="2633654"/>
        </a:xfrm>
        <a:prstGeom prst="flowChartManualOperati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СОЦИОГЕНЕЗ            </a:t>
          </a:r>
          <a:r>
            <a:rPr lang="ru-RU" sz="1800" b="0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процесс становления личности и общества</a:t>
          </a:r>
          <a:endParaRPr lang="ru-RU" sz="1600" b="0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r>
            <a:rPr lang="ru-RU" sz="1600" b="1" i="0" kern="1200" dirty="0" err="1" smtClean="0">
              <a:latin typeface="Arial Narrow" panose="020B0606020202030204" pitchFamily="34" charset="0"/>
              <a:cs typeface="Times New Roman" panose="02020603050405020304" pitchFamily="18" charset="0"/>
            </a:rPr>
            <a:t>Праобщина</a:t>
          </a:r>
          <a:endParaRPr lang="ru-RU" sz="1600" b="1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Родовая община </a:t>
          </a:r>
          <a:endParaRPr lang="ru-RU" sz="1600" b="1" i="0" kern="1200" dirty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b="1" i="0" kern="1200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 Соседская община</a:t>
          </a:r>
        </a:p>
      </dsp:txBody>
      <dsp:txXfrm rot="5400000">
        <a:off x="6063681" y="1187050"/>
        <a:ext cx="2633654" cy="2697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09598-A2DA-42F0-8080-CB783F46C573}">
      <dsp:nvSpPr>
        <dsp:cNvPr id="0" name=""/>
        <dsp:cNvSpPr/>
      </dsp:nvSpPr>
      <dsp:spPr>
        <a:xfrm>
          <a:off x="2430" y="3232120"/>
          <a:ext cx="1936771" cy="96838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КАМЕННАЯ ЭПОХА</a:t>
          </a:r>
        </a:p>
      </dsp:txBody>
      <dsp:txXfrm>
        <a:off x="30793" y="3260483"/>
        <a:ext cx="1880045" cy="911659"/>
      </dsp:txXfrm>
    </dsp:sp>
    <dsp:sp modelId="{CCBA9E5A-54A8-4FB6-AAEA-6095FDDD77A9}">
      <dsp:nvSpPr>
        <dsp:cNvPr id="0" name=""/>
        <dsp:cNvSpPr/>
      </dsp:nvSpPr>
      <dsp:spPr>
        <a:xfrm rot="17721145">
          <a:off x="1410907" y="2866725"/>
          <a:ext cx="1847778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847778" y="146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88602" y="2835208"/>
        <a:ext cx="92388" cy="92388"/>
      </dsp:txXfrm>
    </dsp:sp>
    <dsp:sp modelId="{901E9887-7E95-4DDC-B20B-61CE56B7B6CA}">
      <dsp:nvSpPr>
        <dsp:cNvPr id="0" name=""/>
        <dsp:cNvSpPr/>
      </dsp:nvSpPr>
      <dsp:spPr>
        <a:xfrm>
          <a:off x="2730392" y="1562299"/>
          <a:ext cx="1936771" cy="96838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ПАЛЕОЛИТ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2,5 </a:t>
          </a:r>
          <a:r>
            <a:rPr lang="ru-RU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млн.лет</a:t>
          </a:r>
          <a:r>
            <a:rPr lang="ru-RU" sz="1800" kern="1200" dirty="0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– </a:t>
          </a:r>
          <a:r>
            <a:rPr lang="ru-RU" sz="1800" kern="1200" dirty="0" err="1" smtClean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1800" kern="1200" dirty="0" smtClean="0">
            <a:solidFill>
              <a:schemeClr val="tx1"/>
            </a:solidFill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12 </a:t>
          </a:r>
          <a:r>
            <a:rPr lang="ru-RU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тыс.до.н.э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2758755" y="1590662"/>
        <a:ext cx="1880045" cy="911659"/>
      </dsp:txXfrm>
    </dsp:sp>
    <dsp:sp modelId="{5980CEBB-881F-4227-9A09-569842835206}">
      <dsp:nvSpPr>
        <dsp:cNvPr id="0" name=""/>
        <dsp:cNvSpPr/>
      </dsp:nvSpPr>
      <dsp:spPr>
        <a:xfrm rot="17907983">
          <a:off x="4250894" y="1332596"/>
          <a:ext cx="1590764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590764" y="14677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6507" y="1307505"/>
        <a:ext cx="79538" cy="79538"/>
      </dsp:txXfrm>
    </dsp:sp>
    <dsp:sp modelId="{2C18421A-8686-4FD6-AFAB-F4339511CBC1}">
      <dsp:nvSpPr>
        <dsp:cNvPr id="0" name=""/>
        <dsp:cNvSpPr/>
      </dsp:nvSpPr>
      <dsp:spPr>
        <a:xfrm>
          <a:off x="5425389" y="49778"/>
          <a:ext cx="2121190" cy="119655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Ранний палеолит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2,5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млн.лет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140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лет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до.н.э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 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5460435" y="84824"/>
        <a:ext cx="2051098" cy="1126464"/>
      </dsp:txXfrm>
    </dsp:sp>
    <dsp:sp modelId="{06866353-55FE-49F9-8674-7C1BA2CBA785}">
      <dsp:nvSpPr>
        <dsp:cNvPr id="0" name=""/>
        <dsp:cNvSpPr/>
      </dsp:nvSpPr>
      <dsp:spPr>
        <a:xfrm rot="21365446">
          <a:off x="4666279" y="2005907"/>
          <a:ext cx="759994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759994" y="14677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27276" y="2001585"/>
        <a:ext cx="37999" cy="37999"/>
      </dsp:txXfrm>
    </dsp:sp>
    <dsp:sp modelId="{A8FD5B1E-C6D9-4E6A-BEC1-A56CD675F793}">
      <dsp:nvSpPr>
        <dsp:cNvPr id="0" name=""/>
        <dsp:cNvSpPr/>
      </dsp:nvSpPr>
      <dsp:spPr>
        <a:xfrm>
          <a:off x="5425389" y="1382702"/>
          <a:ext cx="2226899" cy="1223952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Средний палеолит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140 - 40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ет 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до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н.э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</a:p>
      </dsp:txBody>
      <dsp:txXfrm>
        <a:off x="5461237" y="1418550"/>
        <a:ext cx="2155203" cy="1152256"/>
      </dsp:txXfrm>
    </dsp:sp>
    <dsp:sp modelId="{4D062E38-1FAE-4FEE-99FC-111FAF2FAD3C}">
      <dsp:nvSpPr>
        <dsp:cNvPr id="0" name=""/>
        <dsp:cNvSpPr/>
      </dsp:nvSpPr>
      <dsp:spPr>
        <a:xfrm rot="3646732">
          <a:off x="4269694" y="2709570"/>
          <a:ext cx="1553164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553164" y="14677"/>
              </a:lnTo>
            </a:path>
          </a:pathLst>
        </a:custGeom>
        <a:noFill/>
        <a:ln w="1587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7447" y="2685419"/>
        <a:ext cx="77658" cy="77658"/>
      </dsp:txXfrm>
    </dsp:sp>
    <dsp:sp modelId="{1A8A0AD7-56E5-4597-AF4A-C1B60177CB4B}">
      <dsp:nvSpPr>
        <dsp:cNvPr id="0" name=""/>
        <dsp:cNvSpPr/>
      </dsp:nvSpPr>
      <dsp:spPr>
        <a:xfrm>
          <a:off x="5425389" y="2760802"/>
          <a:ext cx="2377599" cy="128240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Поздний палеолит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40 - 12                            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тыс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лет до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н.э</a:t>
          </a:r>
          <a:r>
            <a:rPr lang="en-US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5462949" y="2798362"/>
        <a:ext cx="2302479" cy="1207283"/>
      </dsp:txXfrm>
    </dsp:sp>
    <dsp:sp modelId="{2B3E7ADD-335E-4690-BE8B-95FCD5E075F3}">
      <dsp:nvSpPr>
        <dsp:cNvPr id="0" name=""/>
        <dsp:cNvSpPr/>
      </dsp:nvSpPr>
      <dsp:spPr>
        <a:xfrm rot="19459483">
          <a:off x="1849715" y="3423546"/>
          <a:ext cx="953680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53680" y="146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2713" y="3414382"/>
        <a:ext cx="47684" cy="47684"/>
      </dsp:txXfrm>
    </dsp:sp>
    <dsp:sp modelId="{57873A8B-3300-404F-A98A-F2E852296979}">
      <dsp:nvSpPr>
        <dsp:cNvPr id="0" name=""/>
        <dsp:cNvSpPr/>
      </dsp:nvSpPr>
      <dsp:spPr>
        <a:xfrm>
          <a:off x="2713910" y="2675942"/>
          <a:ext cx="1936771" cy="96838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МЕЗОЛИТ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12 - 5 тыс. до н.э.  </a:t>
          </a:r>
        </a:p>
      </dsp:txBody>
      <dsp:txXfrm>
        <a:off x="2742273" y="2704305"/>
        <a:ext cx="1880045" cy="911659"/>
      </dsp:txXfrm>
    </dsp:sp>
    <dsp:sp modelId="{86917EBE-D79B-4328-A970-C34FF415C732}">
      <dsp:nvSpPr>
        <dsp:cNvPr id="0" name=""/>
        <dsp:cNvSpPr/>
      </dsp:nvSpPr>
      <dsp:spPr>
        <a:xfrm rot="2168271">
          <a:off x="1846920" y="3984491"/>
          <a:ext cx="959271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59271" y="146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02574" y="3975187"/>
        <a:ext cx="47963" cy="47963"/>
      </dsp:txXfrm>
    </dsp:sp>
    <dsp:sp modelId="{79103A35-16E6-43D3-892A-D9B93B38285F}">
      <dsp:nvSpPr>
        <dsp:cNvPr id="0" name=""/>
        <dsp:cNvSpPr/>
      </dsp:nvSpPr>
      <dsp:spPr>
        <a:xfrm>
          <a:off x="2713910" y="3789586"/>
          <a:ext cx="1936771" cy="984877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НЕОЛИТ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5 - 3 тыс. до н.э. </a:t>
          </a:r>
        </a:p>
      </dsp:txBody>
      <dsp:txXfrm>
        <a:off x="2742756" y="3818432"/>
        <a:ext cx="1879079" cy="927185"/>
      </dsp:txXfrm>
    </dsp:sp>
    <dsp:sp modelId="{F755187C-DA0A-4510-9DD7-43D53CACE643}">
      <dsp:nvSpPr>
        <dsp:cNvPr id="0" name=""/>
        <dsp:cNvSpPr/>
      </dsp:nvSpPr>
      <dsp:spPr>
        <a:xfrm rot="3920525">
          <a:off x="1398093" y="4545435"/>
          <a:ext cx="1856924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856924" y="146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280132" y="4513690"/>
        <a:ext cx="92846" cy="92846"/>
      </dsp:txXfrm>
    </dsp:sp>
    <dsp:sp modelId="{B6726AE8-591B-4D9D-B066-319048EA1F3A}">
      <dsp:nvSpPr>
        <dsp:cNvPr id="0" name=""/>
        <dsp:cNvSpPr/>
      </dsp:nvSpPr>
      <dsp:spPr>
        <a:xfrm>
          <a:off x="2713910" y="4919721"/>
          <a:ext cx="1936771" cy="96838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ЭНЕОЛИТ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3 - 2 тыс. до н.э.</a:t>
          </a:r>
          <a:endParaRPr lang="ru-RU" sz="1800" b="1" kern="1200" dirty="0" smtClean="0">
            <a:solidFill>
              <a:schemeClr val="tx1"/>
            </a:solidFill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742273" y="4948084"/>
        <a:ext cx="1880045" cy="911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2FED3-E200-49B8-9AE0-D14FAA25FBAA}">
      <dsp:nvSpPr>
        <dsp:cNvPr id="0" name=""/>
        <dsp:cNvSpPr/>
      </dsp:nvSpPr>
      <dsp:spPr>
        <a:xfrm>
          <a:off x="1787307" y="2561474"/>
          <a:ext cx="1204995" cy="1411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2497" y="0"/>
              </a:lnTo>
              <a:lnTo>
                <a:pt x="602497" y="1411673"/>
              </a:lnTo>
              <a:lnTo>
                <a:pt x="1204995" y="1411673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3404" y="3220910"/>
        <a:ext cx="92801" cy="92801"/>
      </dsp:txXfrm>
    </dsp:sp>
    <dsp:sp modelId="{242FB17A-62BC-4A53-95E7-98926743637A}">
      <dsp:nvSpPr>
        <dsp:cNvPr id="0" name=""/>
        <dsp:cNvSpPr/>
      </dsp:nvSpPr>
      <dsp:spPr>
        <a:xfrm>
          <a:off x="1787307" y="2512148"/>
          <a:ext cx="1204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326"/>
              </a:moveTo>
              <a:lnTo>
                <a:pt x="602497" y="49326"/>
              </a:lnTo>
              <a:lnTo>
                <a:pt x="602497" y="45720"/>
              </a:lnTo>
              <a:lnTo>
                <a:pt x="1204995" y="45720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59679" y="2527742"/>
        <a:ext cx="60250" cy="60250"/>
      </dsp:txXfrm>
    </dsp:sp>
    <dsp:sp modelId="{9110DDD4-EAC2-42F3-B5D8-8C536894B0EC}">
      <dsp:nvSpPr>
        <dsp:cNvPr id="0" name=""/>
        <dsp:cNvSpPr/>
      </dsp:nvSpPr>
      <dsp:spPr>
        <a:xfrm>
          <a:off x="1787307" y="1184410"/>
          <a:ext cx="1183026" cy="1377064"/>
        </a:xfrm>
        <a:custGeom>
          <a:avLst/>
          <a:gdLst/>
          <a:ahLst/>
          <a:cxnLst/>
          <a:rect l="0" t="0" r="0" b="0"/>
          <a:pathLst>
            <a:path>
              <a:moveTo>
                <a:pt x="0" y="1377064"/>
              </a:moveTo>
              <a:lnTo>
                <a:pt x="591513" y="1377064"/>
              </a:lnTo>
              <a:lnTo>
                <a:pt x="591513" y="0"/>
              </a:lnTo>
              <a:lnTo>
                <a:pt x="1183026" y="0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333434" y="1827556"/>
        <a:ext cx="90772" cy="90772"/>
      </dsp:txXfrm>
    </dsp:sp>
    <dsp:sp modelId="{24F5FAEE-78DF-438C-BD83-9AFE5EACA77B}">
      <dsp:nvSpPr>
        <dsp:cNvPr id="0" name=""/>
        <dsp:cNvSpPr/>
      </dsp:nvSpPr>
      <dsp:spPr>
        <a:xfrm>
          <a:off x="0" y="2057348"/>
          <a:ext cx="2566361" cy="1008252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ЭПОХА БРОНЗЫ</a:t>
          </a:r>
        </a:p>
      </dsp:txBody>
      <dsp:txXfrm>
        <a:off x="0" y="2057348"/>
        <a:ext cx="2314298" cy="1008252"/>
      </dsp:txXfrm>
    </dsp:sp>
    <dsp:sp modelId="{8AA95137-E9CC-4EBA-B4A1-FA27DE90F664}">
      <dsp:nvSpPr>
        <dsp:cNvPr id="0" name=""/>
        <dsp:cNvSpPr/>
      </dsp:nvSpPr>
      <dsp:spPr>
        <a:xfrm>
          <a:off x="2970333" y="629477"/>
          <a:ext cx="3901297" cy="1109865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99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Ранняя бронза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XVIII - XVI вв. до н.э.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Нуринский</a:t>
          </a: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 </a:t>
          </a:r>
        </a:p>
      </dsp:txBody>
      <dsp:txXfrm>
        <a:off x="2970333" y="629477"/>
        <a:ext cx="3901297" cy="1109865"/>
      </dsp:txXfrm>
    </dsp:sp>
    <dsp:sp modelId="{90591315-D0D9-4D99-9174-4903FB570896}">
      <dsp:nvSpPr>
        <dsp:cNvPr id="0" name=""/>
        <dsp:cNvSpPr/>
      </dsp:nvSpPr>
      <dsp:spPr>
        <a:xfrm>
          <a:off x="2992302" y="1986313"/>
          <a:ext cx="3865784" cy="1143108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99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Средняя бронза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XV - XIII вв. до н.э.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Атасуйский</a:t>
          </a: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</a:t>
          </a:r>
        </a:p>
      </dsp:txBody>
      <dsp:txXfrm>
        <a:off x="2992302" y="1986313"/>
        <a:ext cx="3865784" cy="1143108"/>
      </dsp:txXfrm>
    </dsp:sp>
    <dsp:sp modelId="{4B2B5390-58B2-4F16-9EB8-6C9103C2A4E0}">
      <dsp:nvSpPr>
        <dsp:cNvPr id="0" name=""/>
        <dsp:cNvSpPr/>
      </dsp:nvSpPr>
      <dsp:spPr>
        <a:xfrm>
          <a:off x="2992302" y="3376392"/>
          <a:ext cx="3792425" cy="1193509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99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Поздняя бронза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XII - </a:t>
          </a: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начало VIII вв. до н.э.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Бегазы-Дандыбаевский</a:t>
          </a:r>
          <a:r>
            <a:rPr lang="ru-RU" sz="2000" kern="1200" dirty="0" smtClean="0"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период</a:t>
          </a:r>
        </a:p>
      </dsp:txBody>
      <dsp:txXfrm>
        <a:off x="2992302" y="3376392"/>
        <a:ext cx="3792425" cy="11935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3E7AA-3A25-455D-AF5C-9B6F1296FD0A}">
      <dsp:nvSpPr>
        <dsp:cNvPr id="0" name=""/>
        <dsp:cNvSpPr/>
      </dsp:nvSpPr>
      <dsp:spPr>
        <a:xfrm>
          <a:off x="2174" y="0"/>
          <a:ext cx="2395190" cy="4385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Петровская</a:t>
          </a:r>
          <a:r>
            <a:rPr lang="ru-RU" sz="2000" b="0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 </a:t>
          </a:r>
          <a:endParaRPr lang="ru-RU" sz="2000" kern="120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174" y="0"/>
        <a:ext cx="2395190" cy="1315746"/>
      </dsp:txXfrm>
    </dsp:sp>
    <dsp:sp modelId="{97FE883A-7AB0-4D7A-A48D-644A1D5D2106}">
      <dsp:nvSpPr>
        <dsp:cNvPr id="0" name=""/>
        <dsp:cNvSpPr/>
      </dsp:nvSpPr>
      <dsp:spPr>
        <a:xfrm>
          <a:off x="269666" y="1316838"/>
          <a:ext cx="1860207" cy="28486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kern="120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Южный Урал,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юг Западной Сибири, Казахстан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1600 - 1500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  <a:endParaRPr lang="ru-RU" sz="2000" b="0" i="0" kern="120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smtClean="0"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i="0" kern="1200" dirty="0" smtClean="0"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24150" y="1371322"/>
        <a:ext cx="1751239" cy="2739632"/>
      </dsp:txXfrm>
    </dsp:sp>
    <dsp:sp modelId="{3CB5EDA1-EA9E-4ABD-94DB-56C08C3B3C65}">
      <dsp:nvSpPr>
        <dsp:cNvPr id="0" name=""/>
        <dsp:cNvSpPr/>
      </dsp:nvSpPr>
      <dsp:spPr>
        <a:xfrm>
          <a:off x="2597931" y="0"/>
          <a:ext cx="2419819" cy="4385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Алакульская</a:t>
          </a:r>
          <a:endParaRPr lang="ru-RU" sz="2000" b="1" kern="120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597931" y="0"/>
        <a:ext cx="2419819" cy="1315746"/>
      </dsp:txXfrm>
    </dsp:sp>
    <dsp:sp modelId="{402224D7-330F-4DBB-B785-5FF8A6A1FA83}">
      <dsp:nvSpPr>
        <dsp:cNvPr id="0" name=""/>
        <dsp:cNvSpPr/>
      </dsp:nvSpPr>
      <dsp:spPr>
        <a:xfrm>
          <a:off x="2847401" y="1316034"/>
          <a:ext cx="1920880" cy="285020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kern="120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Урал, Южный Казахстан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1600 - 1100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 </a:t>
          </a:r>
          <a:endParaRPr lang="ru-RU" sz="2000" b="0" i="0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903662" y="1372295"/>
        <a:ext cx="1808358" cy="2737687"/>
      </dsp:txXfrm>
    </dsp:sp>
    <dsp:sp modelId="{7F819D64-B54A-4E39-A6AF-00B3563372BD}">
      <dsp:nvSpPr>
        <dsp:cNvPr id="0" name=""/>
        <dsp:cNvSpPr/>
      </dsp:nvSpPr>
      <dsp:spPr>
        <a:xfrm>
          <a:off x="5220492" y="0"/>
          <a:ext cx="2323307" cy="4385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Фёдоровская</a:t>
          </a:r>
          <a:r>
            <a:rPr lang="ru-RU" sz="2000" b="0" i="0" kern="1200" smtClean="0">
              <a:latin typeface="Arial Narrow" panose="020B0606020202030204" pitchFamily="34" charset="0"/>
              <a:cs typeface="Times New Roman" panose="02020603050405020304" pitchFamily="18" charset="0"/>
            </a:rPr>
            <a:t> </a:t>
          </a:r>
          <a:endParaRPr lang="ru-RU" sz="2000" kern="1200" dirty="0">
            <a:effectLst/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220492" y="0"/>
        <a:ext cx="2323307" cy="1315746"/>
      </dsp:txXfrm>
    </dsp:sp>
    <dsp:sp modelId="{357C8EDF-4D55-49A4-B43E-13B108DD7D61}">
      <dsp:nvSpPr>
        <dsp:cNvPr id="0" name=""/>
        <dsp:cNvSpPr/>
      </dsp:nvSpPr>
      <dsp:spPr>
        <a:xfrm>
          <a:off x="5428548" y="1315746"/>
          <a:ext cx="1902845" cy="28507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b="0" i="0" kern="120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Урал, Обь, Енисей, Прииртышье, Казахстан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1500 - 1300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годы до н.э.</a:t>
          </a:r>
          <a:endParaRPr lang="ru-RU" sz="2000" b="0" i="0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484280" y="1371478"/>
        <a:ext cx="1791381" cy="2739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imagSh"/>
            <dgm:param type="dstNode" val="imagSh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#1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vertAlign" val="t"/>
          <dgm:param type="horzAlign" val="ctr"/>
        </dgm:alg>
      </dgm:if>
      <dgm:else name="Name3">
        <dgm:alg type="lin">
          <dgm:param type="linDir" val="fromR"/>
          <dgm:param type="vertAlign" val="t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Ch" val="b"/>
                <dgm:param type="txAnchorVert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Ch" val="b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3000"/>
  </dgm:catLst>
  <dgm:sampData>
    <dgm:dataModel>
      <dgm:ptLst>
        <dgm:pt modelId="0" type="doc">
          <dgm:prSet qsTypeId="urn:microsoft.com/office/officeart/2005/8/quickstyle/simple5"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  <dgm:cxn modelId="6" srcId="0" destId="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2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0965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6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600203"/>
            <a:ext cx="10363200" cy="1780108"/>
          </a:xfrm>
        </p:spPr>
        <p:txBody>
          <a:bodyPr anchor="b">
            <a:normAutofit/>
          </a:bodyPr>
          <a:lstStyle>
            <a:lvl1pPr>
              <a:defRPr sz="2995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360">
                <a:solidFill>
                  <a:srgbClr val="FFFFFF"/>
                </a:solidFill>
              </a:defRPr>
            </a:lvl1pPr>
            <a:lvl2pPr marL="31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1447807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9" name="Freeform 14"/>
          <p:cNvSpPr/>
          <p:nvPr/>
        </p:nvSpPr>
        <p:spPr bwMode="hidden">
          <a:xfrm>
            <a:off x="8063258" y="420359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0" name="Freeform 18"/>
          <p:cNvSpPr/>
          <p:nvPr/>
        </p:nvSpPr>
        <p:spPr bwMode="hidden">
          <a:xfrm>
            <a:off x="3492434" y="407529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12" name="Freeform 26"/>
          <p:cNvSpPr/>
          <p:nvPr/>
        </p:nvSpPr>
        <p:spPr bwMode="hidden">
          <a:xfrm>
            <a:off x="7479322" y="407417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62201" tIns="31101" rIns="62201" bIns="31101" numCol="1" anchor="t" anchorCtr="0" compatLnSpc="1"/>
          <a:lstStyle/>
          <a:p>
            <a:endParaRPr lang="en-US" sz="127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299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4" y="1437454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360">
                <a:solidFill>
                  <a:srgbClr val="FFFFFF"/>
                </a:solidFill>
              </a:defRPr>
            </a:lvl1pPr>
            <a:lvl2pPr marL="311150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2pPr>
            <a:lvl3pPr marL="621665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3pPr>
            <a:lvl4pPr marL="93281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4pPr>
            <a:lvl5pPr marL="124396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5pPr>
            <a:lvl6pPr marL="1555115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6pPr>
            <a:lvl7pPr marL="186563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7pPr>
            <a:lvl8pPr marL="217678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8pPr>
            <a:lvl9pPr marL="2487930" indent="0">
              <a:buNone/>
              <a:defRPr sz="9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1630" b="0">
                <a:solidFill>
                  <a:schemeClr val="tx2"/>
                </a:solidFill>
                <a:latin typeface="+mj-lt"/>
              </a:defRPr>
            </a:lvl1pPr>
            <a:lvl2pPr marL="311150" indent="0">
              <a:buNone/>
              <a:defRPr sz="1360" b="1"/>
            </a:lvl2pPr>
            <a:lvl3pPr marL="621665" indent="0">
              <a:buNone/>
              <a:defRPr sz="1270" b="1"/>
            </a:lvl3pPr>
            <a:lvl4pPr marL="932815" indent="0">
              <a:buNone/>
              <a:defRPr sz="1090" b="1"/>
            </a:lvl4pPr>
            <a:lvl5pPr marL="1243965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5630" indent="0">
              <a:buNone/>
              <a:defRPr sz="1090" b="1"/>
            </a:lvl7pPr>
            <a:lvl8pPr marL="2176780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003"/>
            <a:ext cx="5093407" cy="2697163"/>
          </a:xfrm>
        </p:spPr>
        <p:txBody>
          <a:bodyPr/>
          <a:lstStyle>
            <a:lvl1pPr>
              <a:defRPr sz="1360"/>
            </a:lvl1pPr>
            <a:lvl2pPr>
              <a:defRPr sz="1270"/>
            </a:lvl2pPr>
            <a:lvl3pPr>
              <a:defRPr sz="1090"/>
            </a:lvl3pPr>
            <a:lvl4pPr>
              <a:defRPr sz="995"/>
            </a:lvl4pPr>
            <a:lvl5pPr>
              <a:defRPr sz="995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5"/>
            <a:ext cx="5096256" cy="639763"/>
          </a:xfrm>
        </p:spPr>
        <p:txBody>
          <a:bodyPr anchor="ctr"/>
          <a:lstStyle>
            <a:lvl1pPr marL="0" indent="0" algn="ctr">
              <a:buNone/>
              <a:defRPr sz="1630" b="0" i="0">
                <a:solidFill>
                  <a:schemeClr val="tx2"/>
                </a:solidFill>
                <a:latin typeface="+mj-lt"/>
              </a:defRPr>
            </a:lvl1pPr>
            <a:lvl2pPr marL="311150" indent="0">
              <a:buNone/>
              <a:defRPr sz="1360" b="1"/>
            </a:lvl2pPr>
            <a:lvl3pPr marL="621665" indent="0">
              <a:buNone/>
              <a:defRPr sz="1270" b="1"/>
            </a:lvl3pPr>
            <a:lvl4pPr marL="932815" indent="0">
              <a:buNone/>
              <a:defRPr sz="1090" b="1"/>
            </a:lvl4pPr>
            <a:lvl5pPr marL="1243965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5630" indent="0">
              <a:buNone/>
              <a:defRPr sz="1090" b="1"/>
            </a:lvl7pPr>
            <a:lvl8pPr marL="2176780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429003"/>
            <a:ext cx="5096256" cy="2697163"/>
          </a:xfrm>
        </p:spPr>
        <p:txBody>
          <a:bodyPr/>
          <a:lstStyle>
            <a:lvl1pPr>
              <a:defRPr sz="1360"/>
            </a:lvl1pPr>
            <a:lvl2pPr>
              <a:defRPr sz="1270"/>
            </a:lvl2pPr>
            <a:lvl3pPr>
              <a:defRPr sz="1090"/>
            </a:lvl3pPr>
            <a:lvl4pPr>
              <a:defRPr sz="995"/>
            </a:lvl4pPr>
            <a:lvl5pPr>
              <a:defRPr sz="995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35814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410"/>
              </a:spcAft>
              <a:buNone/>
              <a:defRPr sz="1270">
                <a:solidFill>
                  <a:schemeClr val="tx2"/>
                </a:solidFill>
              </a:defRPr>
            </a:lvl1pPr>
            <a:lvl2pPr marL="311150" indent="0">
              <a:buNone/>
              <a:defRPr sz="815"/>
            </a:lvl2pPr>
            <a:lvl3pPr marL="621665" indent="0">
              <a:buNone/>
              <a:defRPr sz="725"/>
            </a:lvl3pPr>
            <a:lvl4pPr marL="932815" indent="0">
              <a:buNone/>
              <a:defRPr sz="635"/>
            </a:lvl4pPr>
            <a:lvl5pPr marL="1243965" indent="0">
              <a:buNone/>
              <a:defRPr sz="635"/>
            </a:lvl5pPr>
            <a:lvl6pPr marL="1555115" indent="0">
              <a:buNone/>
              <a:defRPr sz="635"/>
            </a:lvl6pPr>
            <a:lvl7pPr marL="1865630" indent="0">
              <a:buNone/>
              <a:defRPr sz="635"/>
            </a:lvl7pPr>
            <a:lvl8pPr marL="2176780" indent="0">
              <a:buNone/>
              <a:defRPr sz="635"/>
            </a:lvl8pPr>
            <a:lvl9pPr marL="2487930" indent="0">
              <a:buNone/>
              <a:defRPr sz="63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4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3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2175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8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154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36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27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09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090">
                <a:solidFill>
                  <a:schemeClr val="tx2"/>
                </a:solidFill>
              </a:defRPr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6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80" y="338672"/>
            <a:ext cx="5083527" cy="2429935"/>
          </a:xfrm>
        </p:spPr>
        <p:txBody>
          <a:bodyPr anchor="b">
            <a:normAutofit/>
          </a:bodyPr>
          <a:lstStyle>
            <a:lvl1pPr algn="l">
              <a:defRPr sz="1905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5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270">
                <a:solidFill>
                  <a:srgbClr val="FFFFFF"/>
                </a:solidFill>
              </a:defRPr>
            </a:lvl1pPr>
            <a:lvl2pPr marL="311150" indent="0">
              <a:buNone/>
              <a:defRPr sz="815"/>
            </a:lvl2pPr>
            <a:lvl3pPr marL="621665" indent="0">
              <a:buNone/>
              <a:defRPr sz="725"/>
            </a:lvl3pPr>
            <a:lvl4pPr marL="932815" indent="0">
              <a:buNone/>
              <a:defRPr sz="635"/>
            </a:lvl4pPr>
            <a:lvl5pPr marL="1243965" indent="0">
              <a:buNone/>
              <a:defRPr sz="635"/>
            </a:lvl5pPr>
            <a:lvl6pPr marL="1555115" indent="0">
              <a:buNone/>
              <a:defRPr sz="635"/>
            </a:lvl6pPr>
            <a:lvl7pPr marL="1865630" indent="0">
              <a:buNone/>
              <a:defRPr sz="635"/>
            </a:lvl7pPr>
            <a:lvl8pPr marL="2176780" indent="0">
              <a:buNone/>
              <a:defRPr sz="635"/>
            </a:lvl8pPr>
            <a:lvl9pPr marL="2487930" indent="0">
              <a:buNone/>
              <a:defRPr sz="63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2" y="1371601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2175">
                <a:solidFill>
                  <a:schemeClr val="bg1"/>
                </a:solidFill>
              </a:defRPr>
            </a:lvl1pPr>
            <a:lvl2pPr marL="311150" indent="0">
              <a:buNone/>
              <a:defRPr sz="1905"/>
            </a:lvl2pPr>
            <a:lvl3pPr marL="621665" indent="0">
              <a:buNone/>
              <a:defRPr sz="1630"/>
            </a:lvl3pPr>
            <a:lvl4pPr marL="932815" indent="0">
              <a:buNone/>
              <a:defRPr sz="1360"/>
            </a:lvl4pPr>
            <a:lvl5pPr marL="1243965" indent="0">
              <a:buNone/>
              <a:defRPr sz="1360"/>
            </a:lvl5pPr>
            <a:lvl6pPr marL="1555115" indent="0">
              <a:buNone/>
              <a:defRPr sz="1360"/>
            </a:lvl6pPr>
            <a:lvl7pPr marL="1865630" indent="0">
              <a:buNone/>
              <a:defRPr sz="1360"/>
            </a:lvl7pPr>
            <a:lvl8pPr marL="2176780" indent="0">
              <a:buNone/>
              <a:defRPr sz="1360"/>
            </a:lvl8pPr>
            <a:lvl9pPr marL="2487930" indent="0">
              <a:buNone/>
              <a:defRPr sz="1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1" tIns="31101" rIns="62201" bIns="31101" rtlCol="0" anchor="ctr"/>
          <a:lstStyle/>
          <a:p>
            <a:pPr algn="ctr"/>
            <a:endParaRPr lang="en-US" sz="127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27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38328"/>
            <a:ext cx="10972800" cy="12527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9"/>
            <a:ext cx="504892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25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90" y="6250169"/>
            <a:ext cx="504892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25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3" y="6250166"/>
            <a:ext cx="154910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25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3" y="2675467"/>
            <a:ext cx="9877777" cy="345069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21665" rtl="0" eaLnBrk="1" latinLnBrk="0" hangingPunct="1">
        <a:spcBef>
          <a:spcPct val="0"/>
        </a:spcBef>
        <a:buNone/>
        <a:defRPr sz="2995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6690" indent="-186690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30" kern="1200">
          <a:solidFill>
            <a:schemeClr val="tx2"/>
          </a:solidFill>
          <a:latin typeface="+mn-lt"/>
          <a:ea typeface="+mn-ea"/>
          <a:cs typeface="+mn-cs"/>
        </a:defRPr>
      </a:lvl1pPr>
      <a:lvl2pPr marL="391795" indent="-186690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40" kern="1200">
          <a:solidFill>
            <a:schemeClr val="tx2"/>
          </a:solidFill>
          <a:latin typeface="+mn-lt"/>
          <a:ea typeface="+mn-ea"/>
          <a:cs typeface="+mn-cs"/>
        </a:defRPr>
      </a:lvl2pPr>
      <a:lvl3pPr marL="582295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360" kern="1200">
          <a:solidFill>
            <a:schemeClr val="tx2"/>
          </a:solidFill>
          <a:latin typeface="+mn-lt"/>
          <a:ea typeface="+mn-ea"/>
          <a:cs typeface="+mn-cs"/>
        </a:defRPr>
      </a:lvl3pPr>
      <a:lvl4pPr marL="777240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270" kern="1200">
          <a:solidFill>
            <a:schemeClr val="tx2"/>
          </a:solidFill>
          <a:latin typeface="+mn-lt"/>
          <a:ea typeface="+mn-ea"/>
          <a:cs typeface="+mn-cs"/>
        </a:defRPr>
      </a:lvl4pPr>
      <a:lvl5pPr marL="995045" indent="-155575" algn="l" defTabSz="62166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090" kern="1200">
          <a:solidFill>
            <a:schemeClr val="tx2"/>
          </a:solidFill>
          <a:latin typeface="+mn-lt"/>
          <a:ea typeface="+mn-ea"/>
          <a:cs typeface="+mn-cs"/>
        </a:defRPr>
      </a:lvl5pPr>
      <a:lvl6pPr marL="1212850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6pPr>
      <a:lvl7pPr marL="1430655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7pPr>
      <a:lvl8pPr marL="1647825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8pPr>
      <a:lvl9pPr marL="1865630" indent="-155575" algn="l" defTabSz="621665" rtl="0" eaLnBrk="1" latinLnBrk="0" hangingPunct="1">
        <a:spcBef>
          <a:spcPts val="260"/>
        </a:spcBef>
        <a:buClr>
          <a:schemeClr val="accent1"/>
        </a:buClr>
        <a:buFont typeface="Symbol" panose="05050102010706020507" pitchFamily="18" charset="2"/>
        <a:buChar char="*"/>
        <a:defRPr sz="99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1pPr>
      <a:lvl2pPr marL="31115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2pPr>
      <a:lvl3pPr marL="62166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3pPr>
      <a:lvl4pPr marL="93281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4pPr>
      <a:lvl5pPr marL="124396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5pPr>
      <a:lvl6pPr marL="1555115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6pPr>
      <a:lvl7pPr marL="186563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7pPr>
      <a:lvl8pPr marL="217678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8pPr>
      <a:lvl9pPr marL="2487930" algn="l" defTabSz="621665" rtl="0" eaLnBrk="1" latinLnBrk="0" hangingPunct="1">
        <a:defRPr sz="12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015" y="2151380"/>
            <a:ext cx="9683750" cy="1277620"/>
          </a:xfrm>
        </p:spPr>
        <p:txBody>
          <a:bodyPr>
            <a:noAutofit/>
          </a:bodyPr>
          <a:lstStyle/>
          <a:p>
            <a:pPr>
              <a:tabLst>
                <a:tab pos="4397375" algn="l"/>
              </a:tabLst>
            </a:pPr>
            <a: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ru-RU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«ИСТОРИЯ КАЗАХСТАНА</a:t>
            </a:r>
            <a: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»</a:t>
            </a:r>
            <a:br>
              <a:rPr lang="en-US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/>
            </a:r>
            <a:br>
              <a:rPr 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en-US" sz="2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ЛЕКЦИЯ №1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Доисторическая эволюция человека и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зарождение</a:t>
            </a:r>
            <a:b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цивилизации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кочевников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в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эпоху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древней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металлургии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348615" y="243840"/>
            <a:ext cx="10627995" cy="1693545"/>
          </a:xfrm>
          <a:prstGeom prst="rect">
            <a:avLst/>
          </a:prstGeom>
        </p:spPr>
        <p:txBody>
          <a:bodyPr vert="horz" lIns="62201" tIns="31101" rIns="62201" bIns="311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НАО «МЕЖДУНАРОДНЫЙ УНИВЕРСИТЕТ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И ГОСТЕПРИИМСТВА»</a:t>
            </a:r>
          </a:p>
          <a:p>
            <a:r>
              <a:rPr lang="ru-RU" sz="2600" b="1" smtClean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74200" y="4658527"/>
            <a:ext cx="5879119" cy="1271629"/>
          </a:xfrm>
          <a:prstGeom prst="rect">
            <a:avLst/>
          </a:prstGeom>
        </p:spPr>
        <p:txBody>
          <a:bodyPr vert="horz" lIns="62201" tIns="31101" rIns="62201" bIns="31101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907835" y="6106713"/>
            <a:ext cx="1862903" cy="356893"/>
          </a:xfrm>
          <a:prstGeom prst="rect">
            <a:avLst/>
          </a:prstGeom>
        </p:spPr>
        <p:txBody>
          <a:bodyPr vert="horz" lIns="62201" tIns="31101" rIns="62201" bIns="31101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Туркестан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55" y="347345"/>
            <a:ext cx="6799580" cy="71183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АНДРОНОВСКАЯ КУЛЬТУРА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685800" y="1623819"/>
          <a:ext cx="7543800" cy="438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97" y="1480382"/>
            <a:ext cx="9413209" cy="43141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ü"/>
              <a:tabLst>
                <a:tab pos="424815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Эволюция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духовного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мира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кочевников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их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вклад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мировую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цивилизацию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является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одной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ü"/>
              <a:tabLst>
                <a:tab pos="424815" algn="l"/>
              </a:tabLst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Переход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к производящему хозяйству был частью неолитической революции, которая ознаменовала переход человечества к ранним цивилизациям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ü"/>
              <a:tabLst>
                <a:tab pos="424815" algn="l"/>
              </a:tabLst>
            </a:pP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Формирование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цивилизации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кочевников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стало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результатом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адаптации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природным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условиям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технологических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достижений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что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позволило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создать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уникальную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систему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хозяйства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5A2781"/>
              </a:buClr>
              <a:buFont typeface="Wingdings" panose="05000000000000000000" pitchFamily="2" charset="2"/>
              <a:buChar char="ü"/>
              <a:tabLst>
                <a:tab pos="424815" algn="l"/>
              </a:tabLst>
            </a:pPr>
            <a:endParaRPr lang="en-US" altLang="en-US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015" y="532616"/>
            <a:ext cx="4773707" cy="1183341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3035" y="-84068"/>
            <a:ext cx="6083102" cy="1939762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748" y="1296139"/>
            <a:ext cx="8974776" cy="4492625"/>
          </a:xfrm>
          <a:prstGeom prst="rect">
            <a:avLst/>
          </a:prstGeom>
        </p:spPr>
        <p:txBody>
          <a:bodyPr wrap="square" lIns="62201" tIns="31101" rIns="62201" bIns="31101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Алексеев В.П. Становление человечества.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1984. -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462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Артыкбаев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История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Учебник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А.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 2006. - 312 c. </a:t>
            </a:r>
          </a:p>
          <a:p>
            <a:pPr fontAlgn="base">
              <a:lnSpc>
                <a:spcPct val="150000"/>
              </a:lnSpc>
            </a:pP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Байпаков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К.М. История древнего Казахстана. А., 1996.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- 112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Зайберт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В.Ф.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Ботайская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культура. А., 2009. 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- 576 </a:t>
            </a:r>
            <a:r>
              <a:rPr lang="en-US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altLang="en-US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Ламберт Д. Доисторический человек. Л., 1991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- 256 с.</a:t>
            </a:r>
          </a:p>
          <a:p>
            <a:pPr fontAlgn="base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Хабижанова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Г.Б. Древняя История Казахстана. А.,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2018. - 158 с.</a:t>
            </a:r>
          </a:p>
          <a:p>
            <a:pPr fontAlgn="base"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Харари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Ю.Н.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Sapiens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Краткая история человечества. М., 2019. - 520 с.</a:t>
            </a:r>
          </a:p>
          <a:p>
            <a:pPr fontAlgn="base">
              <a:lnSpc>
                <a:spcPct val="150000"/>
              </a:lnSpc>
            </a:pP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768" y="1613647"/>
            <a:ext cx="7499616" cy="32196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1. Цель и задачи курса «История Казахстана»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 Доисторическая эволюция человека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 в эпоху каменного века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Энеолит и эпоха бронзы на территории Великой степи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992" y="373886"/>
            <a:ext cx="5925071" cy="123712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80" y="1077595"/>
            <a:ext cx="10520045" cy="54743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лекции: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изучение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эволюции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становления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кочевой</a:t>
            </a:r>
            <a:r>
              <a:rPr lang="en-US" alt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цивилизации</a:t>
            </a:r>
            <a:endParaRPr lang="en-US" altLang="en-US" sz="24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задачи лекции:</a:t>
            </a:r>
          </a:p>
          <a:p>
            <a:pPr marL="529590" indent="-342900"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осветить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этапы и проблемы истории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Казахстана</a:t>
            </a:r>
          </a:p>
          <a:p>
            <a:pPr marL="529590" indent="-342900"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изучить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процесс антропогенеза и расселения первобытных людей</a:t>
            </a:r>
          </a:p>
          <a:p>
            <a:pPr marL="529590" indent="-342900"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проанализировать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переход от присваивающего к производящему хозяйству</a:t>
            </a:r>
          </a:p>
          <a:p>
            <a:pPr marL="529590" indent="-342900" algn="just">
              <a:lnSpc>
                <a:spcPct val="150000"/>
              </a:lnSpc>
              <a:spcBef>
                <a:spcPts val="0"/>
              </a:spcBef>
              <a:buClr>
                <a:srgbClr val="073E87"/>
              </a:buClr>
              <a:buFont typeface="Wingdings" panose="05000000000000000000" charset="0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установить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способствовавшие формированию цивилизации кочевников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24" y="421136"/>
            <a:ext cx="4524672" cy="852160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99834" y="172332"/>
            <a:ext cx="5969889" cy="852160"/>
          </a:xfrm>
          <a:noFill/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ДИСЦИПЛИНА «ИСТОРИЯ КАЗАХСТАНА»</a:t>
            </a:r>
            <a:b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26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83654" y="1527143"/>
            <a:ext cx="7104544" cy="76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История - наука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изучающая прошлое человеческого общества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65610" y="1758099"/>
          <a:ext cx="8436988" cy="470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67758" y="674758"/>
            <a:ext cx="6938127" cy="79503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ПЕРИОДИЗАЦИЯ ИСТОРИИ КАЗАХСТАНА 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75590" y="970915"/>
          <a:ext cx="9121775" cy="571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5195" y="603615"/>
            <a:ext cx="5077180" cy="85216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ДОИСТОРИЧЕСКИЙ ПЕРИОД 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484094" y="1250576"/>
          <a:ext cx="9009529" cy="537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79290" y="1403695"/>
          <a:ext cx="8700247" cy="5081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03225" y="739775"/>
          <a:ext cx="7805420" cy="593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496309" y="339365"/>
            <a:ext cx="7500426" cy="143478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ПЕРИОДЫ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КАМЕННОГО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ВЕКА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5" y="188261"/>
            <a:ext cx="6698846" cy="1075765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БОТАЙСКАЯ КУЛЬТУРА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40" y="1195705"/>
            <a:ext cx="322453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1195070"/>
            <a:ext cx="2885440" cy="309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44974" y="4712446"/>
            <a:ext cx="5701079" cy="801473"/>
          </a:xfrm>
          <a:prstGeom prst="rect">
            <a:avLst/>
          </a:prstGeom>
        </p:spPr>
        <p:txBody>
          <a:bodyPr wrap="square" lIns="62201" tIns="31101" rIns="62201" bIns="31101" anchor="ctr">
            <a:spAutoFit/>
          </a:bodyPr>
          <a:lstStyle/>
          <a:p>
            <a:pPr algn="ctr" defTabSz="16256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открыта В.Ф.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Зайбертом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 в 1980 году</a:t>
            </a:r>
          </a:p>
          <a:p>
            <a:pPr algn="ctr" defTabSz="16256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стала началом степной цивилизации  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894042" y="4571848"/>
            <a:ext cx="731520" cy="121615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495838" y="4571779"/>
            <a:ext cx="731520" cy="1216152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1035050" y="501015"/>
            <a:ext cx="7019925" cy="80899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ПЕРИОДЫ БРОНЗОВОГО ВЕКА</a:t>
            </a:r>
            <a:endParaRPr lang="en-US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06095" y="1310005"/>
          <a:ext cx="8229600" cy="5199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685</Words>
  <Application>Microsoft Office PowerPoint</Application>
  <PresentationFormat>Произвольный</PresentationFormat>
  <Paragraphs>123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Wingdings</vt:lpstr>
      <vt:lpstr>Tahoma</vt:lpstr>
      <vt:lpstr>Candara</vt:lpstr>
      <vt:lpstr>Verdana</vt:lpstr>
      <vt:lpstr>Symbol</vt:lpstr>
      <vt:lpstr>Calibri</vt:lpstr>
      <vt:lpstr>Arial Narrow</vt:lpstr>
      <vt:lpstr>Волна</vt:lpstr>
      <vt:lpstr>           «ИСТОРИЯ КАЗАХСТАНА»         ЛЕКЦИЯ №1  Доисторическая эволюция человека и зарождение  цивилизации кочевников в эпоху древней металлургии</vt:lpstr>
      <vt:lpstr>СОДЕРЖАНИЕ ЛЕКЦИИ </vt:lpstr>
      <vt:lpstr>ЦЕЛИ И ЗАДАЧИ ЛЕКЦИИ</vt:lpstr>
      <vt:lpstr>  ДИСЦИПЛИНА «ИСТОРИЯ КАЗАХСТАНА» </vt:lpstr>
      <vt:lpstr> ПЕРИОДИЗАЦИЯ ИСТОРИИ КАЗАХСТАНА </vt:lpstr>
      <vt:lpstr>ДОИСТОРИЧЕСКИЙ ПЕРИОД </vt:lpstr>
      <vt:lpstr> ПЕРИОДЫ КАМЕННОГО ВЕКА</vt:lpstr>
      <vt:lpstr>         БОТАЙСКАЯ КУЛЬТУРА </vt:lpstr>
      <vt:lpstr>           ПЕРИОДЫ БРОНЗОВОГО ВЕКА</vt:lpstr>
      <vt:lpstr>АНДРОНОВСКАЯ КУЛЬТУРА</vt:lpstr>
      <vt:lpstr>ВЫВОДЫ</vt:lpstr>
      <vt:lpstr>   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206</cp:revision>
  <dcterms:created xsi:type="dcterms:W3CDTF">2024-10-01T00:35:00Z</dcterms:created>
  <dcterms:modified xsi:type="dcterms:W3CDTF">2025-04-14T01:29:11Z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B59AC3833B044C60852FF1D57DDBB476_12</vt:lpwstr>
  </property>
  <property fmtid="{D5CDD505-2E9C-101B-9397-08002B2CF9AE}" pid="3" name="KSOProductBuildVer">
    <vt:lpwstr>1049-12.2.0.20782</vt:lpwstr>
  </property>
</Properties>
</file>