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354" r:id="rId2"/>
    <p:sldId id="355" r:id="rId3"/>
    <p:sldId id="342" r:id="rId4"/>
    <p:sldId id="343" r:id="rId5"/>
    <p:sldId id="344" r:id="rId6"/>
    <p:sldId id="345" r:id="rId7"/>
    <p:sldId id="346" r:id="rId8"/>
    <p:sldId id="347" r:id="rId9"/>
    <p:sldId id="348" r:id="rId10"/>
    <p:sldId id="357" r:id="rId11"/>
    <p:sldId id="350" r:id="rId12"/>
    <p:sldId id="351" r:id="rId13"/>
    <p:sldId id="353" r:id="rId14"/>
    <p:sldId id="35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75" d="100"/>
          <a:sy n="75" d="100"/>
        </p:scale>
        <p:origin x="-1522" y="-2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diagrams/_rels/drawing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92B396-6F45-4944-AC50-1E467B5DDF12}" type="doc">
      <dgm:prSet loTypeId="urn:microsoft.com/office/officeart/2005/8/layout/vList3" loCatId="picture" qsTypeId="urn:microsoft.com/office/officeart/2005/8/quickstyle/simple1" qsCatId="simple" csTypeId="urn:microsoft.com/office/officeart/2005/8/colors/accent1_2" csCatId="accent1" phldr="1"/>
      <dgm:spPr/>
    </dgm:pt>
    <dgm:pt modelId="{F0C7894A-5AA4-4333-AFA2-D350632E49B0}">
      <dgm:prSet phldrT="[Текст]"/>
      <dgm:spPr/>
      <dgm:t>
        <a:bodyPr/>
        <a:lstStyle/>
        <a:p>
          <a:r>
            <a:rPr lang="kk-KZ" dirty="0" smtClean="0">
              <a:solidFill>
                <a:schemeClr val="tx1"/>
              </a:solidFill>
              <a:latin typeface="Times New Roman" pitchFamily="18" charset="0"/>
              <a:cs typeface="Times New Roman" pitchFamily="18" charset="0"/>
            </a:rPr>
            <a:t>Republican level</a:t>
          </a:r>
          <a:r>
            <a:rPr lang="en-US"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(the government of the Republic of Kazakhstan)</a:t>
          </a:r>
          <a:endParaRPr lang="ru-RU" dirty="0">
            <a:solidFill>
              <a:schemeClr val="tx1"/>
            </a:solidFill>
            <a:latin typeface="Times New Roman" pitchFamily="18" charset="0"/>
            <a:cs typeface="Times New Roman" pitchFamily="18" charset="0"/>
          </a:endParaRPr>
        </a:p>
      </dgm:t>
    </dgm:pt>
    <dgm:pt modelId="{8F5ED841-FDA0-4917-A6F8-55E096CB50DE}" type="parTrans" cxnId="{C4870F27-D3C6-4732-9644-8A67C01CD7C0}">
      <dgm:prSet/>
      <dgm:spPr/>
      <dgm:t>
        <a:bodyPr/>
        <a:lstStyle/>
        <a:p>
          <a:endParaRPr lang="ru-RU"/>
        </a:p>
      </dgm:t>
    </dgm:pt>
    <dgm:pt modelId="{C92682C8-BDC6-4845-A51A-54523E91D2A7}" type="sibTrans" cxnId="{C4870F27-D3C6-4732-9644-8A67C01CD7C0}">
      <dgm:prSet/>
      <dgm:spPr/>
      <dgm:t>
        <a:bodyPr/>
        <a:lstStyle/>
        <a:p>
          <a:endParaRPr lang="ru-RU"/>
        </a:p>
      </dgm:t>
    </dgm:pt>
    <dgm:pt modelId="{82BB994F-9EEE-47AD-BFB5-3725708415E6}">
      <dgm:prSet phldrT="[Текст]"/>
      <dgm:spPr/>
      <dgm:t>
        <a:bodyPr/>
        <a:lstStyle/>
        <a:p>
          <a:r>
            <a:rPr lang="en-US" dirty="0" smtClean="0">
              <a:solidFill>
                <a:schemeClr val="tx1"/>
              </a:solidFill>
              <a:latin typeface="Times New Roman" pitchFamily="18" charset="0"/>
              <a:cs typeface="Times New Roman" pitchFamily="18" charset="0"/>
            </a:rPr>
            <a:t>R</a:t>
          </a:r>
          <a:r>
            <a:rPr lang="kk-KZ" dirty="0" smtClean="0">
              <a:solidFill>
                <a:schemeClr val="tx1"/>
              </a:solidFill>
              <a:latin typeface="Times New Roman" pitchFamily="18" charset="0"/>
              <a:cs typeface="Times New Roman" pitchFamily="18" charset="0"/>
            </a:rPr>
            <a:t>egional level </a:t>
          </a:r>
          <a:endParaRPr lang="en-US" dirty="0" smtClean="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(the local representative body)</a:t>
          </a:r>
          <a:endParaRPr lang="ru-RU" dirty="0">
            <a:solidFill>
              <a:schemeClr val="tx1"/>
            </a:solidFill>
            <a:latin typeface="Times New Roman" pitchFamily="18" charset="0"/>
            <a:cs typeface="Times New Roman" pitchFamily="18" charset="0"/>
          </a:endParaRPr>
        </a:p>
      </dgm:t>
    </dgm:pt>
    <dgm:pt modelId="{85F10267-C1FE-48B4-B04D-303BA6A23424}" type="parTrans" cxnId="{058BB8EE-D79E-49FD-AE56-5285F3F50393}">
      <dgm:prSet/>
      <dgm:spPr/>
      <dgm:t>
        <a:bodyPr/>
        <a:lstStyle/>
        <a:p>
          <a:endParaRPr lang="ru-RU"/>
        </a:p>
      </dgm:t>
    </dgm:pt>
    <dgm:pt modelId="{453849C6-86B1-42C2-8AC7-219802BC53D2}" type="sibTrans" cxnId="{058BB8EE-D79E-49FD-AE56-5285F3F50393}">
      <dgm:prSet/>
      <dgm:spPr/>
      <dgm:t>
        <a:bodyPr/>
        <a:lstStyle/>
        <a:p>
          <a:endParaRPr lang="ru-RU"/>
        </a:p>
      </dgm:t>
    </dgm:pt>
    <dgm:pt modelId="{4EDDE1E8-EAA3-44A0-9CFB-DAFC48420D12}">
      <dgm:prSet phldrT="[Текст]"/>
      <dgm:spPr/>
      <dgm:t>
        <a:bodyPr/>
        <a:lstStyle/>
        <a:p>
          <a:r>
            <a:rPr lang="en-US" dirty="0" smtClean="0">
              <a:solidFill>
                <a:schemeClr val="tx1"/>
              </a:solidFill>
              <a:latin typeface="Times New Roman" pitchFamily="18" charset="0"/>
              <a:cs typeface="Times New Roman" pitchFamily="18" charset="0"/>
            </a:rPr>
            <a:t>L</a:t>
          </a:r>
          <a:r>
            <a:rPr lang="kk-KZ" dirty="0" smtClean="0">
              <a:solidFill>
                <a:schemeClr val="tx1"/>
              </a:solidFill>
              <a:latin typeface="Times New Roman" pitchFamily="18" charset="0"/>
              <a:cs typeface="Times New Roman" pitchFamily="18" charset="0"/>
            </a:rPr>
            <a:t>ocal level</a:t>
          </a:r>
          <a:r>
            <a:rPr lang="en-US"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(the local executive body)</a:t>
          </a:r>
          <a:endParaRPr lang="ru-RU" dirty="0">
            <a:solidFill>
              <a:schemeClr val="tx1"/>
            </a:solidFill>
            <a:latin typeface="Times New Roman" pitchFamily="18" charset="0"/>
            <a:cs typeface="Times New Roman" pitchFamily="18" charset="0"/>
          </a:endParaRPr>
        </a:p>
      </dgm:t>
    </dgm:pt>
    <dgm:pt modelId="{7866BA11-06E0-4829-87C2-5555070EA354}" type="parTrans" cxnId="{C2FA9DE5-8CC7-4322-B69C-30B376FB91BF}">
      <dgm:prSet/>
      <dgm:spPr/>
      <dgm:t>
        <a:bodyPr/>
        <a:lstStyle/>
        <a:p>
          <a:endParaRPr lang="ru-RU"/>
        </a:p>
      </dgm:t>
    </dgm:pt>
    <dgm:pt modelId="{06AC173E-6DCC-4174-87B1-5EBE1876461C}" type="sibTrans" cxnId="{C2FA9DE5-8CC7-4322-B69C-30B376FB91BF}">
      <dgm:prSet/>
      <dgm:spPr/>
      <dgm:t>
        <a:bodyPr/>
        <a:lstStyle/>
        <a:p>
          <a:endParaRPr lang="ru-RU"/>
        </a:p>
      </dgm:t>
    </dgm:pt>
    <dgm:pt modelId="{68C74DB9-C85F-492B-A3D0-C242A6FFB8D4}" type="pres">
      <dgm:prSet presAssocID="{5B92B396-6F45-4944-AC50-1E467B5DDF12}" presName="linearFlow" presStyleCnt="0">
        <dgm:presLayoutVars>
          <dgm:dir/>
          <dgm:resizeHandles val="exact"/>
        </dgm:presLayoutVars>
      </dgm:prSet>
      <dgm:spPr/>
    </dgm:pt>
    <dgm:pt modelId="{25ACBC43-437E-4F59-8B13-AA435F6096A0}" type="pres">
      <dgm:prSet presAssocID="{F0C7894A-5AA4-4333-AFA2-D350632E49B0}" presName="composite" presStyleCnt="0"/>
      <dgm:spPr/>
    </dgm:pt>
    <dgm:pt modelId="{B5A920CE-DD16-45ED-9595-AE46059BDE81}" type="pres">
      <dgm:prSet presAssocID="{F0C7894A-5AA4-4333-AFA2-D350632E49B0}" presName="imgShp" presStyleLbl="fgImgPlace1" presStyleIdx="0" presStyleCnt="3"/>
      <dgm:spPr/>
    </dgm:pt>
    <dgm:pt modelId="{BBFC8DFC-628C-4ADB-A663-6FFB1CE32701}" type="pres">
      <dgm:prSet presAssocID="{F0C7894A-5AA4-4333-AFA2-D350632E49B0}" presName="txShp" presStyleLbl="node1" presStyleIdx="0" presStyleCnt="3">
        <dgm:presLayoutVars>
          <dgm:bulletEnabled val="1"/>
        </dgm:presLayoutVars>
      </dgm:prSet>
      <dgm:spPr/>
      <dgm:t>
        <a:bodyPr/>
        <a:lstStyle/>
        <a:p>
          <a:endParaRPr lang="ru-RU"/>
        </a:p>
      </dgm:t>
    </dgm:pt>
    <dgm:pt modelId="{CF4E31BC-D590-4383-A734-50B4069A208E}" type="pres">
      <dgm:prSet presAssocID="{C92682C8-BDC6-4845-A51A-54523E91D2A7}" presName="spacing" presStyleCnt="0"/>
      <dgm:spPr/>
    </dgm:pt>
    <dgm:pt modelId="{934324D6-BEEB-4F9A-9C09-9536806A0A35}" type="pres">
      <dgm:prSet presAssocID="{82BB994F-9EEE-47AD-BFB5-3725708415E6}" presName="composite" presStyleCnt="0"/>
      <dgm:spPr/>
    </dgm:pt>
    <dgm:pt modelId="{F467985B-27D2-4DE2-A309-2571FDCA2716}" type="pres">
      <dgm:prSet presAssocID="{82BB994F-9EEE-47AD-BFB5-3725708415E6}" presName="imgShp" presStyleLbl="fgImgPlace1" presStyleIdx="1" presStyleCnt="3"/>
      <dgm:spPr/>
    </dgm:pt>
    <dgm:pt modelId="{ABB5D117-A89D-4DA3-8465-9154ABEF4E03}" type="pres">
      <dgm:prSet presAssocID="{82BB994F-9EEE-47AD-BFB5-3725708415E6}" presName="txShp" presStyleLbl="node1" presStyleIdx="1" presStyleCnt="3">
        <dgm:presLayoutVars>
          <dgm:bulletEnabled val="1"/>
        </dgm:presLayoutVars>
      </dgm:prSet>
      <dgm:spPr/>
      <dgm:t>
        <a:bodyPr/>
        <a:lstStyle/>
        <a:p>
          <a:endParaRPr lang="ru-RU"/>
        </a:p>
      </dgm:t>
    </dgm:pt>
    <dgm:pt modelId="{F57AD58E-C1A3-4123-8461-23783A376DA2}" type="pres">
      <dgm:prSet presAssocID="{453849C6-86B1-42C2-8AC7-219802BC53D2}" presName="spacing" presStyleCnt="0"/>
      <dgm:spPr/>
    </dgm:pt>
    <dgm:pt modelId="{B5948445-8CEB-4480-AAFD-A47A9348CD68}" type="pres">
      <dgm:prSet presAssocID="{4EDDE1E8-EAA3-44A0-9CFB-DAFC48420D12}" presName="composite" presStyleCnt="0"/>
      <dgm:spPr/>
    </dgm:pt>
    <dgm:pt modelId="{E9344811-78DF-4401-9B95-22228D5E9A4F}" type="pres">
      <dgm:prSet presAssocID="{4EDDE1E8-EAA3-44A0-9CFB-DAFC48420D12}" presName="imgShp" presStyleLbl="fgImgPlace1" presStyleIdx="2" presStyleCnt="3"/>
      <dgm:spPr/>
    </dgm:pt>
    <dgm:pt modelId="{DEC359B5-48D5-489E-B7C6-D5988CB2E663}" type="pres">
      <dgm:prSet presAssocID="{4EDDE1E8-EAA3-44A0-9CFB-DAFC48420D12}" presName="txShp" presStyleLbl="node1" presStyleIdx="2" presStyleCnt="3">
        <dgm:presLayoutVars>
          <dgm:bulletEnabled val="1"/>
        </dgm:presLayoutVars>
      </dgm:prSet>
      <dgm:spPr/>
      <dgm:t>
        <a:bodyPr/>
        <a:lstStyle/>
        <a:p>
          <a:endParaRPr lang="ru-RU"/>
        </a:p>
      </dgm:t>
    </dgm:pt>
  </dgm:ptLst>
  <dgm:cxnLst>
    <dgm:cxn modelId="{C2FA9DE5-8CC7-4322-B69C-30B376FB91BF}" srcId="{5B92B396-6F45-4944-AC50-1E467B5DDF12}" destId="{4EDDE1E8-EAA3-44A0-9CFB-DAFC48420D12}" srcOrd="2" destOrd="0" parTransId="{7866BA11-06E0-4829-87C2-5555070EA354}" sibTransId="{06AC173E-6DCC-4174-87B1-5EBE1876461C}"/>
    <dgm:cxn modelId="{C4870F27-D3C6-4732-9644-8A67C01CD7C0}" srcId="{5B92B396-6F45-4944-AC50-1E467B5DDF12}" destId="{F0C7894A-5AA4-4333-AFA2-D350632E49B0}" srcOrd="0" destOrd="0" parTransId="{8F5ED841-FDA0-4917-A6F8-55E096CB50DE}" sibTransId="{C92682C8-BDC6-4845-A51A-54523E91D2A7}"/>
    <dgm:cxn modelId="{5582D3AE-1D71-4F7C-9EBF-8670C1BAA083}" type="presOf" srcId="{F0C7894A-5AA4-4333-AFA2-D350632E49B0}" destId="{BBFC8DFC-628C-4ADB-A663-6FFB1CE32701}" srcOrd="0" destOrd="0" presId="urn:microsoft.com/office/officeart/2005/8/layout/vList3"/>
    <dgm:cxn modelId="{C0936D74-6489-46A3-899E-AA40E34C53FD}" type="presOf" srcId="{82BB994F-9EEE-47AD-BFB5-3725708415E6}" destId="{ABB5D117-A89D-4DA3-8465-9154ABEF4E03}" srcOrd="0" destOrd="0" presId="urn:microsoft.com/office/officeart/2005/8/layout/vList3"/>
    <dgm:cxn modelId="{A47C176A-DBDE-4ACE-9365-3E892E349DFC}" type="presOf" srcId="{5B92B396-6F45-4944-AC50-1E467B5DDF12}" destId="{68C74DB9-C85F-492B-A3D0-C242A6FFB8D4}" srcOrd="0" destOrd="0" presId="urn:microsoft.com/office/officeart/2005/8/layout/vList3"/>
    <dgm:cxn modelId="{058BB8EE-D79E-49FD-AE56-5285F3F50393}" srcId="{5B92B396-6F45-4944-AC50-1E467B5DDF12}" destId="{82BB994F-9EEE-47AD-BFB5-3725708415E6}" srcOrd="1" destOrd="0" parTransId="{85F10267-C1FE-48B4-B04D-303BA6A23424}" sibTransId="{453849C6-86B1-42C2-8AC7-219802BC53D2}"/>
    <dgm:cxn modelId="{8D3BC260-1A4A-4C8C-9643-BE03F0DC62B2}" type="presOf" srcId="{4EDDE1E8-EAA3-44A0-9CFB-DAFC48420D12}" destId="{DEC359B5-48D5-489E-B7C6-D5988CB2E663}" srcOrd="0" destOrd="0" presId="urn:microsoft.com/office/officeart/2005/8/layout/vList3"/>
    <dgm:cxn modelId="{2846C99F-9E9C-4AA4-B58F-FD970F01817E}" type="presParOf" srcId="{68C74DB9-C85F-492B-A3D0-C242A6FFB8D4}" destId="{25ACBC43-437E-4F59-8B13-AA435F6096A0}" srcOrd="0" destOrd="0" presId="urn:microsoft.com/office/officeart/2005/8/layout/vList3"/>
    <dgm:cxn modelId="{D151254D-9365-47BB-99A3-54DBFAC3C264}" type="presParOf" srcId="{25ACBC43-437E-4F59-8B13-AA435F6096A0}" destId="{B5A920CE-DD16-45ED-9595-AE46059BDE81}" srcOrd="0" destOrd="0" presId="urn:microsoft.com/office/officeart/2005/8/layout/vList3"/>
    <dgm:cxn modelId="{6D481134-1512-4A16-A6E5-819BA220ADBB}" type="presParOf" srcId="{25ACBC43-437E-4F59-8B13-AA435F6096A0}" destId="{BBFC8DFC-628C-4ADB-A663-6FFB1CE32701}" srcOrd="1" destOrd="0" presId="urn:microsoft.com/office/officeart/2005/8/layout/vList3"/>
    <dgm:cxn modelId="{7EC54819-BB75-49CD-91B0-FFDF0A578218}" type="presParOf" srcId="{68C74DB9-C85F-492B-A3D0-C242A6FFB8D4}" destId="{CF4E31BC-D590-4383-A734-50B4069A208E}" srcOrd="1" destOrd="0" presId="urn:microsoft.com/office/officeart/2005/8/layout/vList3"/>
    <dgm:cxn modelId="{A4E4872A-190C-4E94-BF04-3D773C97A7FC}" type="presParOf" srcId="{68C74DB9-C85F-492B-A3D0-C242A6FFB8D4}" destId="{934324D6-BEEB-4F9A-9C09-9536806A0A35}" srcOrd="2" destOrd="0" presId="urn:microsoft.com/office/officeart/2005/8/layout/vList3"/>
    <dgm:cxn modelId="{4C348E60-94D8-436F-8550-A306E0251771}" type="presParOf" srcId="{934324D6-BEEB-4F9A-9C09-9536806A0A35}" destId="{F467985B-27D2-4DE2-A309-2571FDCA2716}" srcOrd="0" destOrd="0" presId="urn:microsoft.com/office/officeart/2005/8/layout/vList3"/>
    <dgm:cxn modelId="{44153A7A-188B-49BD-B812-11B2CADF4BAA}" type="presParOf" srcId="{934324D6-BEEB-4F9A-9C09-9536806A0A35}" destId="{ABB5D117-A89D-4DA3-8465-9154ABEF4E03}" srcOrd="1" destOrd="0" presId="urn:microsoft.com/office/officeart/2005/8/layout/vList3"/>
    <dgm:cxn modelId="{3E17F0D4-D034-48A7-9126-F74D2180BDF4}" type="presParOf" srcId="{68C74DB9-C85F-492B-A3D0-C242A6FFB8D4}" destId="{F57AD58E-C1A3-4123-8461-23783A376DA2}" srcOrd="3" destOrd="0" presId="urn:microsoft.com/office/officeart/2005/8/layout/vList3"/>
    <dgm:cxn modelId="{E925E569-C902-428A-A237-506265FC5489}" type="presParOf" srcId="{68C74DB9-C85F-492B-A3D0-C242A6FFB8D4}" destId="{B5948445-8CEB-4480-AAFD-A47A9348CD68}" srcOrd="4" destOrd="0" presId="urn:microsoft.com/office/officeart/2005/8/layout/vList3"/>
    <dgm:cxn modelId="{5859D815-F564-46B0-AB2C-CE7C40DEAB3B}" type="presParOf" srcId="{B5948445-8CEB-4480-AAFD-A47A9348CD68}" destId="{E9344811-78DF-4401-9B95-22228D5E9A4F}" srcOrd="0" destOrd="0" presId="urn:microsoft.com/office/officeart/2005/8/layout/vList3"/>
    <dgm:cxn modelId="{776AD936-F104-401D-A4CA-E52216C8B3CE}" type="presParOf" srcId="{B5948445-8CEB-4480-AAFD-A47A9348CD68}" destId="{DEC359B5-48D5-489E-B7C6-D5988CB2E663}"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003C42-3C02-408B-9940-8A06796524C4}"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C13CD897-BBBE-45FC-BB98-4100166E2F34}">
      <dgm:prSet phldrT="[Текст]" custT="1"/>
      <dgm:spPr/>
      <dgm:t>
        <a:bodyPr/>
        <a:lstStyle/>
        <a:p>
          <a:pPr algn="ctr"/>
          <a:r>
            <a:rPr lang="en-US" sz="2000" dirty="0" smtClean="0">
              <a:latin typeface="Times New Roman" pitchFamily="18" charset="0"/>
              <a:cs typeface="Times New Roman" pitchFamily="18" charset="0"/>
            </a:rPr>
            <a:t>Price or tariff regulation</a:t>
          </a:r>
          <a:endParaRPr lang="ru-RU" sz="2000" dirty="0">
            <a:latin typeface="Times New Roman" pitchFamily="18" charset="0"/>
            <a:cs typeface="Times New Roman" pitchFamily="18" charset="0"/>
          </a:endParaRPr>
        </a:p>
      </dgm:t>
    </dgm:pt>
    <dgm:pt modelId="{A17F847E-2ECE-40A1-8B3F-40D13CB74FCF}" type="parTrans" cxnId="{C60B51CE-06B9-43F4-A7CF-EBC5F01372D9}">
      <dgm:prSet/>
      <dgm:spPr/>
      <dgm:t>
        <a:bodyPr/>
        <a:lstStyle/>
        <a:p>
          <a:endParaRPr lang="ru-RU"/>
        </a:p>
      </dgm:t>
    </dgm:pt>
    <dgm:pt modelId="{91E6DAFC-CAD7-4A30-A513-C0AA3238125A}" type="sibTrans" cxnId="{C60B51CE-06B9-43F4-A7CF-EBC5F01372D9}">
      <dgm:prSet/>
      <dgm:spPr/>
      <dgm:t>
        <a:bodyPr/>
        <a:lstStyle/>
        <a:p>
          <a:endParaRPr lang="ru-RU"/>
        </a:p>
      </dgm:t>
    </dgm:pt>
    <dgm:pt modelId="{D68944DD-9969-4AD8-8273-73616F45D6DF}">
      <dgm:prSet phldrT="[Текст]" custT="1"/>
      <dgm:spPr/>
      <dgm:t>
        <a:bodyPr/>
        <a:lstStyle/>
        <a:p>
          <a:r>
            <a:rPr lang="en-US" sz="2000" dirty="0" smtClean="0">
              <a:latin typeface="Times New Roman" pitchFamily="18" charset="0"/>
              <a:cs typeface="Times New Roman" pitchFamily="18" charset="0"/>
            </a:rPr>
            <a:t>Antitrust Regulation</a:t>
          </a:r>
          <a:endParaRPr lang="ru-RU" sz="2000" dirty="0">
            <a:latin typeface="Times New Roman" pitchFamily="18" charset="0"/>
            <a:cs typeface="Times New Roman" pitchFamily="18" charset="0"/>
          </a:endParaRPr>
        </a:p>
      </dgm:t>
    </dgm:pt>
    <dgm:pt modelId="{63B2E31C-A863-4A96-BCB3-F8FE72E11EF5}" type="parTrans" cxnId="{C34D8B6E-861F-4312-9B4C-6A93E9DD2E96}">
      <dgm:prSet/>
      <dgm:spPr/>
      <dgm:t>
        <a:bodyPr/>
        <a:lstStyle/>
        <a:p>
          <a:endParaRPr lang="ru-RU"/>
        </a:p>
      </dgm:t>
    </dgm:pt>
    <dgm:pt modelId="{2033A48D-0015-4356-A137-18BF50FD6403}" type="sibTrans" cxnId="{C34D8B6E-861F-4312-9B4C-6A93E9DD2E96}">
      <dgm:prSet/>
      <dgm:spPr/>
      <dgm:t>
        <a:bodyPr/>
        <a:lstStyle/>
        <a:p>
          <a:endParaRPr lang="ru-RU"/>
        </a:p>
      </dgm:t>
    </dgm:pt>
    <dgm:pt modelId="{42FEF741-B890-473F-9CF4-702DE90F710E}">
      <dgm:prSet phldrT="[Текст]" custT="1"/>
      <dgm:spPr/>
      <dgm:t>
        <a:bodyPr/>
        <a:lstStyle/>
        <a:p>
          <a:endParaRPr lang="ru-RU" sz="2000" dirty="0">
            <a:latin typeface="Times New Roman" pitchFamily="18" charset="0"/>
            <a:cs typeface="Times New Roman" pitchFamily="18" charset="0"/>
          </a:endParaRPr>
        </a:p>
      </dgm:t>
    </dgm:pt>
    <dgm:pt modelId="{F3484078-FA5A-42C5-A251-50C3AF3EC682}" type="parTrans" cxnId="{45709A44-664E-4A10-872E-1BD70A040932}">
      <dgm:prSet/>
      <dgm:spPr/>
      <dgm:t>
        <a:bodyPr/>
        <a:lstStyle/>
        <a:p>
          <a:endParaRPr lang="ru-RU"/>
        </a:p>
      </dgm:t>
    </dgm:pt>
    <dgm:pt modelId="{BF11B851-4E46-4870-B5F2-0E36199F37C0}" type="sibTrans" cxnId="{45709A44-664E-4A10-872E-1BD70A040932}">
      <dgm:prSet/>
      <dgm:spPr/>
      <dgm:t>
        <a:bodyPr/>
        <a:lstStyle/>
        <a:p>
          <a:endParaRPr lang="ru-RU"/>
        </a:p>
      </dgm:t>
    </dgm:pt>
    <dgm:pt modelId="{3FB0FA9D-CFAE-4099-B985-D0E231D3B190}">
      <dgm:prSet phldrT="[Текст]" custT="1"/>
      <dgm:spPr/>
      <dgm:t>
        <a:bodyPr/>
        <a:lstStyle/>
        <a:p>
          <a:r>
            <a:rPr lang="en-US" sz="2000" dirty="0" smtClean="0">
              <a:latin typeface="Times New Roman" pitchFamily="18" charset="0"/>
              <a:cs typeface="Times New Roman" pitchFamily="18" charset="0"/>
            </a:rPr>
            <a:t>Legal regulation of competition</a:t>
          </a:r>
          <a:endParaRPr lang="ru-RU" sz="2000" dirty="0">
            <a:latin typeface="Times New Roman" pitchFamily="18" charset="0"/>
            <a:cs typeface="Times New Roman" pitchFamily="18" charset="0"/>
          </a:endParaRPr>
        </a:p>
      </dgm:t>
    </dgm:pt>
    <dgm:pt modelId="{529B36E5-127D-42FC-BAE7-02A88FADF0A2}" type="parTrans" cxnId="{4CFACC75-D360-4144-8191-2BCC97D6A944}">
      <dgm:prSet/>
      <dgm:spPr/>
      <dgm:t>
        <a:bodyPr/>
        <a:lstStyle/>
        <a:p>
          <a:endParaRPr lang="ru-RU"/>
        </a:p>
      </dgm:t>
    </dgm:pt>
    <dgm:pt modelId="{9E3102EB-73E3-44C7-88D6-97392443CE01}" type="sibTrans" cxnId="{4CFACC75-D360-4144-8191-2BCC97D6A944}">
      <dgm:prSet/>
      <dgm:spPr/>
      <dgm:t>
        <a:bodyPr/>
        <a:lstStyle/>
        <a:p>
          <a:endParaRPr lang="ru-RU"/>
        </a:p>
      </dgm:t>
    </dgm:pt>
    <dgm:pt modelId="{70C5E9B8-C611-4341-92AE-2DCEAEB992B5}">
      <dgm:prSet phldrT="[Текст]" custT="1"/>
      <dgm:spPr/>
      <dgm:t>
        <a:bodyPr/>
        <a:lstStyle/>
        <a:p>
          <a:r>
            <a:rPr lang="en-US" sz="2000" dirty="0" smtClean="0">
              <a:latin typeface="Times New Roman" pitchFamily="18" charset="0"/>
              <a:cs typeface="Times New Roman" pitchFamily="18" charset="0"/>
            </a:rPr>
            <a:t>Licensing</a:t>
          </a:r>
          <a:endParaRPr lang="ru-RU" sz="2000" dirty="0">
            <a:latin typeface="Times New Roman" pitchFamily="18" charset="0"/>
            <a:cs typeface="Times New Roman" pitchFamily="18" charset="0"/>
          </a:endParaRPr>
        </a:p>
      </dgm:t>
    </dgm:pt>
    <dgm:pt modelId="{22DA526A-8D5D-4B47-9B0D-08BE80BA941E}" type="parTrans" cxnId="{E849D99B-7AA7-45C4-BADB-76AC1BC65FD1}">
      <dgm:prSet/>
      <dgm:spPr/>
      <dgm:t>
        <a:bodyPr/>
        <a:lstStyle/>
        <a:p>
          <a:endParaRPr lang="ru-RU"/>
        </a:p>
      </dgm:t>
    </dgm:pt>
    <dgm:pt modelId="{4F6249FE-DBDE-45B5-98DA-E80A2E00CD47}" type="sibTrans" cxnId="{E849D99B-7AA7-45C4-BADB-76AC1BC65FD1}">
      <dgm:prSet/>
      <dgm:spPr/>
      <dgm:t>
        <a:bodyPr/>
        <a:lstStyle/>
        <a:p>
          <a:endParaRPr lang="ru-RU"/>
        </a:p>
      </dgm:t>
    </dgm:pt>
    <dgm:pt modelId="{EDB17E12-190A-4755-9E4E-9FDACE79B2F7}">
      <dgm:prSet phldrT="[Текст]" custT="1"/>
      <dgm:spPr/>
      <dgm:t>
        <a:bodyPr/>
        <a:lstStyle/>
        <a:p>
          <a:r>
            <a:rPr lang="en-US" sz="2000" dirty="0" smtClean="0">
              <a:latin typeface="Times New Roman" pitchFamily="18" charset="0"/>
              <a:cs typeface="Times New Roman" pitchFamily="18" charset="0"/>
            </a:rPr>
            <a:t>Visa regulation</a:t>
          </a:r>
          <a:endParaRPr lang="ru-RU" sz="2000" dirty="0">
            <a:latin typeface="Times New Roman" pitchFamily="18" charset="0"/>
            <a:cs typeface="Times New Roman" pitchFamily="18" charset="0"/>
          </a:endParaRPr>
        </a:p>
      </dgm:t>
    </dgm:pt>
    <dgm:pt modelId="{71170A41-6CCF-4A42-8AB7-12AD176A06C3}" type="parTrans" cxnId="{C45DFB4E-FF56-4F5A-BBD6-97A70C8418B4}">
      <dgm:prSet/>
      <dgm:spPr/>
      <dgm:t>
        <a:bodyPr/>
        <a:lstStyle/>
        <a:p>
          <a:endParaRPr lang="ru-RU"/>
        </a:p>
      </dgm:t>
    </dgm:pt>
    <dgm:pt modelId="{16B1F1DD-FA58-40D8-B639-EBF9F960584E}" type="sibTrans" cxnId="{C45DFB4E-FF56-4F5A-BBD6-97A70C8418B4}">
      <dgm:prSet/>
      <dgm:spPr/>
      <dgm:t>
        <a:bodyPr/>
        <a:lstStyle/>
        <a:p>
          <a:endParaRPr lang="ru-RU"/>
        </a:p>
      </dgm:t>
    </dgm:pt>
    <dgm:pt modelId="{7FECDB15-20C0-4FF5-828C-32582782A017}" type="pres">
      <dgm:prSet presAssocID="{EB003C42-3C02-408B-9940-8A06796524C4}" presName="Name0" presStyleCnt="0">
        <dgm:presLayoutVars>
          <dgm:chMax val="7"/>
          <dgm:dir/>
          <dgm:animLvl val="lvl"/>
          <dgm:resizeHandles val="exact"/>
        </dgm:presLayoutVars>
      </dgm:prSet>
      <dgm:spPr/>
      <dgm:t>
        <a:bodyPr/>
        <a:lstStyle/>
        <a:p>
          <a:endParaRPr lang="ru-RU"/>
        </a:p>
      </dgm:t>
    </dgm:pt>
    <dgm:pt modelId="{0913835D-23A8-468D-AF01-885BA0C2E8F3}" type="pres">
      <dgm:prSet presAssocID="{C13CD897-BBBE-45FC-BB98-4100166E2F34}" presName="circle1" presStyleLbl="node1" presStyleIdx="0" presStyleCnt="5"/>
      <dgm:spPr/>
    </dgm:pt>
    <dgm:pt modelId="{873EEAA8-A9D9-4216-9BB4-D12741D608F7}" type="pres">
      <dgm:prSet presAssocID="{C13CD897-BBBE-45FC-BB98-4100166E2F34}" presName="space" presStyleCnt="0"/>
      <dgm:spPr/>
    </dgm:pt>
    <dgm:pt modelId="{895B3405-A69F-487A-9C10-1B9264E8C25E}" type="pres">
      <dgm:prSet presAssocID="{C13CD897-BBBE-45FC-BB98-4100166E2F34}" presName="rect1" presStyleLbl="alignAcc1" presStyleIdx="0" presStyleCnt="5"/>
      <dgm:spPr/>
      <dgm:t>
        <a:bodyPr/>
        <a:lstStyle/>
        <a:p>
          <a:endParaRPr lang="ru-RU"/>
        </a:p>
      </dgm:t>
    </dgm:pt>
    <dgm:pt modelId="{2B0C35FA-56C9-4B5F-9D87-01E69F2E93A2}" type="pres">
      <dgm:prSet presAssocID="{D68944DD-9969-4AD8-8273-73616F45D6DF}" presName="vertSpace2" presStyleLbl="node1" presStyleIdx="0" presStyleCnt="5"/>
      <dgm:spPr/>
    </dgm:pt>
    <dgm:pt modelId="{1E46A8A8-51D1-4240-BA59-2F552C1A3239}" type="pres">
      <dgm:prSet presAssocID="{D68944DD-9969-4AD8-8273-73616F45D6DF}" presName="circle2" presStyleLbl="node1" presStyleIdx="1" presStyleCnt="5"/>
      <dgm:spPr/>
    </dgm:pt>
    <dgm:pt modelId="{BC996B02-ED97-48A6-81E2-D427D6A298F7}" type="pres">
      <dgm:prSet presAssocID="{D68944DD-9969-4AD8-8273-73616F45D6DF}" presName="rect2" presStyleLbl="alignAcc1" presStyleIdx="1" presStyleCnt="5"/>
      <dgm:spPr/>
      <dgm:t>
        <a:bodyPr/>
        <a:lstStyle/>
        <a:p>
          <a:endParaRPr lang="ru-RU"/>
        </a:p>
      </dgm:t>
    </dgm:pt>
    <dgm:pt modelId="{F2C1F2AF-A44F-4642-B295-3A677F4C8E99}" type="pres">
      <dgm:prSet presAssocID="{3FB0FA9D-CFAE-4099-B985-D0E231D3B190}" presName="vertSpace3" presStyleLbl="node1" presStyleIdx="1" presStyleCnt="5"/>
      <dgm:spPr/>
    </dgm:pt>
    <dgm:pt modelId="{3D94E47D-4277-44D5-B102-A61DAF023256}" type="pres">
      <dgm:prSet presAssocID="{3FB0FA9D-CFAE-4099-B985-D0E231D3B190}" presName="circle3" presStyleLbl="node1" presStyleIdx="2" presStyleCnt="5"/>
      <dgm:spPr/>
    </dgm:pt>
    <dgm:pt modelId="{E93FB4DA-1B0A-4D45-8B1B-2F640E87BC70}" type="pres">
      <dgm:prSet presAssocID="{3FB0FA9D-CFAE-4099-B985-D0E231D3B190}" presName="rect3" presStyleLbl="alignAcc1" presStyleIdx="2" presStyleCnt="5"/>
      <dgm:spPr/>
      <dgm:t>
        <a:bodyPr/>
        <a:lstStyle/>
        <a:p>
          <a:endParaRPr lang="ru-RU"/>
        </a:p>
      </dgm:t>
    </dgm:pt>
    <dgm:pt modelId="{5C55A43F-869E-4310-B64A-2146624AC536}" type="pres">
      <dgm:prSet presAssocID="{EDB17E12-190A-4755-9E4E-9FDACE79B2F7}" presName="vertSpace4" presStyleLbl="node1" presStyleIdx="2" presStyleCnt="5"/>
      <dgm:spPr/>
    </dgm:pt>
    <dgm:pt modelId="{667AB3A9-5C13-4AB7-A01C-E000C121C4D6}" type="pres">
      <dgm:prSet presAssocID="{EDB17E12-190A-4755-9E4E-9FDACE79B2F7}" presName="circle4" presStyleLbl="node1" presStyleIdx="3" presStyleCnt="5"/>
      <dgm:spPr/>
    </dgm:pt>
    <dgm:pt modelId="{17C1EF5D-404D-4474-937C-9334DCA50C30}" type="pres">
      <dgm:prSet presAssocID="{EDB17E12-190A-4755-9E4E-9FDACE79B2F7}" presName="rect4" presStyleLbl="alignAcc1" presStyleIdx="3" presStyleCnt="5"/>
      <dgm:spPr/>
      <dgm:t>
        <a:bodyPr/>
        <a:lstStyle/>
        <a:p>
          <a:endParaRPr lang="ru-RU"/>
        </a:p>
      </dgm:t>
    </dgm:pt>
    <dgm:pt modelId="{A57CDDF1-275C-4269-9DB4-C499CA4FFC33}" type="pres">
      <dgm:prSet presAssocID="{70C5E9B8-C611-4341-92AE-2DCEAEB992B5}" presName="vertSpace5" presStyleLbl="node1" presStyleIdx="3" presStyleCnt="5"/>
      <dgm:spPr/>
    </dgm:pt>
    <dgm:pt modelId="{2B8675F8-F0BD-4751-9F9C-AB2FD8F00902}" type="pres">
      <dgm:prSet presAssocID="{70C5E9B8-C611-4341-92AE-2DCEAEB992B5}" presName="circle5" presStyleLbl="node1" presStyleIdx="4" presStyleCnt="5"/>
      <dgm:spPr/>
    </dgm:pt>
    <dgm:pt modelId="{412A7270-A309-4476-BB0F-4EAB3CA00FC2}" type="pres">
      <dgm:prSet presAssocID="{70C5E9B8-C611-4341-92AE-2DCEAEB992B5}" presName="rect5" presStyleLbl="alignAcc1" presStyleIdx="4" presStyleCnt="5"/>
      <dgm:spPr/>
      <dgm:t>
        <a:bodyPr/>
        <a:lstStyle/>
        <a:p>
          <a:endParaRPr lang="ru-RU"/>
        </a:p>
      </dgm:t>
    </dgm:pt>
    <dgm:pt modelId="{5BDB8DC0-98B5-43BF-9231-98ACB1F3F46D}" type="pres">
      <dgm:prSet presAssocID="{C13CD897-BBBE-45FC-BB98-4100166E2F34}" presName="rect1ParTx" presStyleLbl="alignAcc1" presStyleIdx="4" presStyleCnt="5">
        <dgm:presLayoutVars>
          <dgm:chMax val="1"/>
          <dgm:bulletEnabled val="1"/>
        </dgm:presLayoutVars>
      </dgm:prSet>
      <dgm:spPr/>
      <dgm:t>
        <a:bodyPr/>
        <a:lstStyle/>
        <a:p>
          <a:endParaRPr lang="ru-RU"/>
        </a:p>
      </dgm:t>
    </dgm:pt>
    <dgm:pt modelId="{04D8A129-76AD-45D3-8014-02483EC1E5F3}" type="pres">
      <dgm:prSet presAssocID="{C13CD897-BBBE-45FC-BB98-4100166E2F34}" presName="rect1ChTx" presStyleLbl="alignAcc1" presStyleIdx="4" presStyleCnt="5">
        <dgm:presLayoutVars>
          <dgm:bulletEnabled val="1"/>
        </dgm:presLayoutVars>
      </dgm:prSet>
      <dgm:spPr/>
      <dgm:t>
        <a:bodyPr/>
        <a:lstStyle/>
        <a:p>
          <a:endParaRPr lang="ru-RU"/>
        </a:p>
      </dgm:t>
    </dgm:pt>
    <dgm:pt modelId="{F14EEFC3-1782-48C0-85F1-6A99125C2708}" type="pres">
      <dgm:prSet presAssocID="{D68944DD-9969-4AD8-8273-73616F45D6DF}" presName="rect2ParTx" presStyleLbl="alignAcc1" presStyleIdx="4" presStyleCnt="5">
        <dgm:presLayoutVars>
          <dgm:chMax val="1"/>
          <dgm:bulletEnabled val="1"/>
        </dgm:presLayoutVars>
      </dgm:prSet>
      <dgm:spPr/>
      <dgm:t>
        <a:bodyPr/>
        <a:lstStyle/>
        <a:p>
          <a:endParaRPr lang="ru-RU"/>
        </a:p>
      </dgm:t>
    </dgm:pt>
    <dgm:pt modelId="{A9E3D43E-1A8D-485A-BD84-BB9030CA4B6E}" type="pres">
      <dgm:prSet presAssocID="{D68944DD-9969-4AD8-8273-73616F45D6DF}" presName="rect2ChTx" presStyleLbl="alignAcc1" presStyleIdx="4" presStyleCnt="5">
        <dgm:presLayoutVars>
          <dgm:bulletEnabled val="1"/>
        </dgm:presLayoutVars>
      </dgm:prSet>
      <dgm:spPr/>
      <dgm:t>
        <a:bodyPr/>
        <a:lstStyle/>
        <a:p>
          <a:endParaRPr lang="ru-RU"/>
        </a:p>
      </dgm:t>
    </dgm:pt>
    <dgm:pt modelId="{62B02B46-55AA-439D-920B-FBBEE82C3DD9}" type="pres">
      <dgm:prSet presAssocID="{3FB0FA9D-CFAE-4099-B985-D0E231D3B190}" presName="rect3ParTx" presStyleLbl="alignAcc1" presStyleIdx="4" presStyleCnt="5">
        <dgm:presLayoutVars>
          <dgm:chMax val="1"/>
          <dgm:bulletEnabled val="1"/>
        </dgm:presLayoutVars>
      </dgm:prSet>
      <dgm:spPr/>
      <dgm:t>
        <a:bodyPr/>
        <a:lstStyle/>
        <a:p>
          <a:endParaRPr lang="ru-RU"/>
        </a:p>
      </dgm:t>
    </dgm:pt>
    <dgm:pt modelId="{ED191FDF-BFAA-4D4D-AB53-ED231F1B4438}" type="pres">
      <dgm:prSet presAssocID="{3FB0FA9D-CFAE-4099-B985-D0E231D3B190}" presName="rect3ChTx" presStyleLbl="alignAcc1" presStyleIdx="4" presStyleCnt="5">
        <dgm:presLayoutVars>
          <dgm:bulletEnabled val="1"/>
        </dgm:presLayoutVars>
      </dgm:prSet>
      <dgm:spPr/>
      <dgm:t>
        <a:bodyPr/>
        <a:lstStyle/>
        <a:p>
          <a:endParaRPr lang="ru-RU"/>
        </a:p>
      </dgm:t>
    </dgm:pt>
    <dgm:pt modelId="{5B047FBC-C9F5-4AA5-A6C2-A610197E3563}" type="pres">
      <dgm:prSet presAssocID="{EDB17E12-190A-4755-9E4E-9FDACE79B2F7}" presName="rect4ParTx" presStyleLbl="alignAcc1" presStyleIdx="4" presStyleCnt="5">
        <dgm:presLayoutVars>
          <dgm:chMax val="1"/>
          <dgm:bulletEnabled val="1"/>
        </dgm:presLayoutVars>
      </dgm:prSet>
      <dgm:spPr/>
      <dgm:t>
        <a:bodyPr/>
        <a:lstStyle/>
        <a:p>
          <a:endParaRPr lang="ru-RU"/>
        </a:p>
      </dgm:t>
    </dgm:pt>
    <dgm:pt modelId="{351E50BC-0549-4F7B-B81E-FCFEDEC88CAA}" type="pres">
      <dgm:prSet presAssocID="{EDB17E12-190A-4755-9E4E-9FDACE79B2F7}" presName="rect4ChTx" presStyleLbl="alignAcc1" presStyleIdx="4" presStyleCnt="5">
        <dgm:presLayoutVars>
          <dgm:bulletEnabled val="1"/>
        </dgm:presLayoutVars>
      </dgm:prSet>
      <dgm:spPr/>
    </dgm:pt>
    <dgm:pt modelId="{6BD31369-6FDF-4D6E-BA9E-73EDC1ADA4AC}" type="pres">
      <dgm:prSet presAssocID="{70C5E9B8-C611-4341-92AE-2DCEAEB992B5}" presName="rect5ParTx" presStyleLbl="alignAcc1" presStyleIdx="4" presStyleCnt="5">
        <dgm:presLayoutVars>
          <dgm:chMax val="1"/>
          <dgm:bulletEnabled val="1"/>
        </dgm:presLayoutVars>
      </dgm:prSet>
      <dgm:spPr/>
      <dgm:t>
        <a:bodyPr/>
        <a:lstStyle/>
        <a:p>
          <a:endParaRPr lang="ru-RU"/>
        </a:p>
      </dgm:t>
    </dgm:pt>
    <dgm:pt modelId="{626E89D0-11B2-442D-A4D9-415D2B0A97DF}" type="pres">
      <dgm:prSet presAssocID="{70C5E9B8-C611-4341-92AE-2DCEAEB992B5}" presName="rect5ChTx" presStyleLbl="alignAcc1" presStyleIdx="4" presStyleCnt="5">
        <dgm:presLayoutVars>
          <dgm:bulletEnabled val="1"/>
        </dgm:presLayoutVars>
      </dgm:prSet>
      <dgm:spPr/>
      <dgm:t>
        <a:bodyPr/>
        <a:lstStyle/>
        <a:p>
          <a:endParaRPr lang="ru-RU"/>
        </a:p>
      </dgm:t>
    </dgm:pt>
  </dgm:ptLst>
  <dgm:cxnLst>
    <dgm:cxn modelId="{45709A44-664E-4A10-872E-1BD70A040932}" srcId="{D68944DD-9969-4AD8-8273-73616F45D6DF}" destId="{42FEF741-B890-473F-9CF4-702DE90F710E}" srcOrd="0" destOrd="0" parTransId="{F3484078-FA5A-42C5-A251-50C3AF3EC682}" sibTransId="{BF11B851-4E46-4870-B5F2-0E36199F37C0}"/>
    <dgm:cxn modelId="{5F06C73E-3949-42C8-8B63-59E30C052459}" type="presOf" srcId="{3FB0FA9D-CFAE-4099-B985-D0E231D3B190}" destId="{62B02B46-55AA-439D-920B-FBBEE82C3DD9}" srcOrd="1" destOrd="0" presId="urn:microsoft.com/office/officeart/2005/8/layout/target3"/>
    <dgm:cxn modelId="{EEFD4BB9-78B7-444C-8F45-76BA0C5F4E52}" type="presOf" srcId="{D68944DD-9969-4AD8-8273-73616F45D6DF}" destId="{BC996B02-ED97-48A6-81E2-D427D6A298F7}" srcOrd="0" destOrd="0" presId="urn:microsoft.com/office/officeart/2005/8/layout/target3"/>
    <dgm:cxn modelId="{11D8AA85-D35F-4A0C-BF08-49000F900133}" type="presOf" srcId="{EDB17E12-190A-4755-9E4E-9FDACE79B2F7}" destId="{5B047FBC-C9F5-4AA5-A6C2-A610197E3563}" srcOrd="1" destOrd="0" presId="urn:microsoft.com/office/officeart/2005/8/layout/target3"/>
    <dgm:cxn modelId="{E849D99B-7AA7-45C4-BADB-76AC1BC65FD1}" srcId="{EB003C42-3C02-408B-9940-8A06796524C4}" destId="{70C5E9B8-C611-4341-92AE-2DCEAEB992B5}" srcOrd="4" destOrd="0" parTransId="{22DA526A-8D5D-4B47-9B0D-08BE80BA941E}" sibTransId="{4F6249FE-DBDE-45B5-98DA-E80A2E00CD47}"/>
    <dgm:cxn modelId="{D9F8CE84-8AD1-40AB-BC88-B76B6335D5C9}" type="presOf" srcId="{EDB17E12-190A-4755-9E4E-9FDACE79B2F7}" destId="{17C1EF5D-404D-4474-937C-9334DCA50C30}" srcOrd="0" destOrd="0" presId="urn:microsoft.com/office/officeart/2005/8/layout/target3"/>
    <dgm:cxn modelId="{C60B51CE-06B9-43F4-A7CF-EBC5F01372D9}" srcId="{EB003C42-3C02-408B-9940-8A06796524C4}" destId="{C13CD897-BBBE-45FC-BB98-4100166E2F34}" srcOrd="0" destOrd="0" parTransId="{A17F847E-2ECE-40A1-8B3F-40D13CB74FCF}" sibTransId="{91E6DAFC-CAD7-4A30-A513-C0AA3238125A}"/>
    <dgm:cxn modelId="{C45DFB4E-FF56-4F5A-BBD6-97A70C8418B4}" srcId="{EB003C42-3C02-408B-9940-8A06796524C4}" destId="{EDB17E12-190A-4755-9E4E-9FDACE79B2F7}" srcOrd="3" destOrd="0" parTransId="{71170A41-6CCF-4A42-8AB7-12AD176A06C3}" sibTransId="{16B1F1DD-FA58-40D8-B639-EBF9F960584E}"/>
    <dgm:cxn modelId="{4CFACC75-D360-4144-8191-2BCC97D6A944}" srcId="{EB003C42-3C02-408B-9940-8A06796524C4}" destId="{3FB0FA9D-CFAE-4099-B985-D0E231D3B190}" srcOrd="2" destOrd="0" parTransId="{529B36E5-127D-42FC-BAE7-02A88FADF0A2}" sibTransId="{9E3102EB-73E3-44C7-88D6-97392443CE01}"/>
    <dgm:cxn modelId="{EF286F8D-680B-4962-B74D-C36B67770A4A}" type="presOf" srcId="{42FEF741-B890-473F-9CF4-702DE90F710E}" destId="{A9E3D43E-1A8D-485A-BD84-BB9030CA4B6E}" srcOrd="0" destOrd="0" presId="urn:microsoft.com/office/officeart/2005/8/layout/target3"/>
    <dgm:cxn modelId="{B9E5A5B3-5BE5-4895-8ED8-BA87460FCA17}" type="presOf" srcId="{C13CD897-BBBE-45FC-BB98-4100166E2F34}" destId="{895B3405-A69F-487A-9C10-1B9264E8C25E}" srcOrd="0" destOrd="0" presId="urn:microsoft.com/office/officeart/2005/8/layout/target3"/>
    <dgm:cxn modelId="{49754A43-C084-4FEE-8F69-3DB23C4F0F08}" type="presOf" srcId="{3FB0FA9D-CFAE-4099-B985-D0E231D3B190}" destId="{E93FB4DA-1B0A-4D45-8B1B-2F640E87BC70}" srcOrd="0" destOrd="0" presId="urn:microsoft.com/office/officeart/2005/8/layout/target3"/>
    <dgm:cxn modelId="{2CC42256-8E13-465C-84CB-1A443D780076}" type="presOf" srcId="{EB003C42-3C02-408B-9940-8A06796524C4}" destId="{7FECDB15-20C0-4FF5-828C-32582782A017}" srcOrd="0" destOrd="0" presId="urn:microsoft.com/office/officeart/2005/8/layout/target3"/>
    <dgm:cxn modelId="{A7B95745-F15E-4157-812E-DD9D2AFCF3A4}" type="presOf" srcId="{C13CD897-BBBE-45FC-BB98-4100166E2F34}" destId="{5BDB8DC0-98B5-43BF-9231-98ACB1F3F46D}" srcOrd="1" destOrd="0" presId="urn:microsoft.com/office/officeart/2005/8/layout/target3"/>
    <dgm:cxn modelId="{A337509F-9C7D-4449-850B-254188E462C7}" type="presOf" srcId="{D68944DD-9969-4AD8-8273-73616F45D6DF}" destId="{F14EEFC3-1782-48C0-85F1-6A99125C2708}" srcOrd="1" destOrd="0" presId="urn:microsoft.com/office/officeart/2005/8/layout/target3"/>
    <dgm:cxn modelId="{4F73042B-3696-49C4-8483-DF27E90F2335}" type="presOf" srcId="{70C5E9B8-C611-4341-92AE-2DCEAEB992B5}" destId="{412A7270-A309-4476-BB0F-4EAB3CA00FC2}" srcOrd="0" destOrd="0" presId="urn:microsoft.com/office/officeart/2005/8/layout/target3"/>
    <dgm:cxn modelId="{C34D8B6E-861F-4312-9B4C-6A93E9DD2E96}" srcId="{EB003C42-3C02-408B-9940-8A06796524C4}" destId="{D68944DD-9969-4AD8-8273-73616F45D6DF}" srcOrd="1" destOrd="0" parTransId="{63B2E31C-A863-4A96-BCB3-F8FE72E11EF5}" sibTransId="{2033A48D-0015-4356-A137-18BF50FD6403}"/>
    <dgm:cxn modelId="{47AC8E22-D2A2-466F-993B-4E5629FA64C6}" type="presOf" srcId="{70C5E9B8-C611-4341-92AE-2DCEAEB992B5}" destId="{6BD31369-6FDF-4D6E-BA9E-73EDC1ADA4AC}" srcOrd="1" destOrd="0" presId="urn:microsoft.com/office/officeart/2005/8/layout/target3"/>
    <dgm:cxn modelId="{261E259E-73C0-493F-9F77-D7EB007045AF}" type="presParOf" srcId="{7FECDB15-20C0-4FF5-828C-32582782A017}" destId="{0913835D-23A8-468D-AF01-885BA0C2E8F3}" srcOrd="0" destOrd="0" presId="urn:microsoft.com/office/officeart/2005/8/layout/target3"/>
    <dgm:cxn modelId="{DF86E33E-DBFA-4B5D-B542-E1FB8016B508}" type="presParOf" srcId="{7FECDB15-20C0-4FF5-828C-32582782A017}" destId="{873EEAA8-A9D9-4216-9BB4-D12741D608F7}" srcOrd="1" destOrd="0" presId="urn:microsoft.com/office/officeart/2005/8/layout/target3"/>
    <dgm:cxn modelId="{5CFC5B0D-1D69-468D-90D5-F3C901037313}" type="presParOf" srcId="{7FECDB15-20C0-4FF5-828C-32582782A017}" destId="{895B3405-A69F-487A-9C10-1B9264E8C25E}" srcOrd="2" destOrd="0" presId="urn:microsoft.com/office/officeart/2005/8/layout/target3"/>
    <dgm:cxn modelId="{0D1AF636-442D-49D0-8562-A647BD1BFDA6}" type="presParOf" srcId="{7FECDB15-20C0-4FF5-828C-32582782A017}" destId="{2B0C35FA-56C9-4B5F-9D87-01E69F2E93A2}" srcOrd="3" destOrd="0" presId="urn:microsoft.com/office/officeart/2005/8/layout/target3"/>
    <dgm:cxn modelId="{01D661B9-AE3B-4B10-B9FE-534AFF145E7A}" type="presParOf" srcId="{7FECDB15-20C0-4FF5-828C-32582782A017}" destId="{1E46A8A8-51D1-4240-BA59-2F552C1A3239}" srcOrd="4" destOrd="0" presId="urn:microsoft.com/office/officeart/2005/8/layout/target3"/>
    <dgm:cxn modelId="{0992E1C1-9216-42A5-AF00-6A5800E5C5EF}" type="presParOf" srcId="{7FECDB15-20C0-4FF5-828C-32582782A017}" destId="{BC996B02-ED97-48A6-81E2-D427D6A298F7}" srcOrd="5" destOrd="0" presId="urn:microsoft.com/office/officeart/2005/8/layout/target3"/>
    <dgm:cxn modelId="{8E551483-7224-4CB4-BBC4-34416B36491E}" type="presParOf" srcId="{7FECDB15-20C0-4FF5-828C-32582782A017}" destId="{F2C1F2AF-A44F-4642-B295-3A677F4C8E99}" srcOrd="6" destOrd="0" presId="urn:microsoft.com/office/officeart/2005/8/layout/target3"/>
    <dgm:cxn modelId="{F077CD70-B1C6-4695-923E-C28936B02378}" type="presParOf" srcId="{7FECDB15-20C0-4FF5-828C-32582782A017}" destId="{3D94E47D-4277-44D5-B102-A61DAF023256}" srcOrd="7" destOrd="0" presId="urn:microsoft.com/office/officeart/2005/8/layout/target3"/>
    <dgm:cxn modelId="{BA3EDF23-BDFD-48F9-85C5-9ADC0F9B2390}" type="presParOf" srcId="{7FECDB15-20C0-4FF5-828C-32582782A017}" destId="{E93FB4DA-1B0A-4D45-8B1B-2F640E87BC70}" srcOrd="8" destOrd="0" presId="urn:microsoft.com/office/officeart/2005/8/layout/target3"/>
    <dgm:cxn modelId="{3EA1F49F-33B6-43F6-92AB-824B8BADD2D4}" type="presParOf" srcId="{7FECDB15-20C0-4FF5-828C-32582782A017}" destId="{5C55A43F-869E-4310-B64A-2146624AC536}" srcOrd="9" destOrd="0" presId="urn:microsoft.com/office/officeart/2005/8/layout/target3"/>
    <dgm:cxn modelId="{BFE6F10A-0AFE-4CE1-B209-A6130882F5C2}" type="presParOf" srcId="{7FECDB15-20C0-4FF5-828C-32582782A017}" destId="{667AB3A9-5C13-4AB7-A01C-E000C121C4D6}" srcOrd="10" destOrd="0" presId="urn:microsoft.com/office/officeart/2005/8/layout/target3"/>
    <dgm:cxn modelId="{ADA19284-9CF9-4090-A489-F82B993373BB}" type="presParOf" srcId="{7FECDB15-20C0-4FF5-828C-32582782A017}" destId="{17C1EF5D-404D-4474-937C-9334DCA50C30}" srcOrd="11" destOrd="0" presId="urn:microsoft.com/office/officeart/2005/8/layout/target3"/>
    <dgm:cxn modelId="{D2193505-60ED-49F3-9FF5-57160E472BB0}" type="presParOf" srcId="{7FECDB15-20C0-4FF5-828C-32582782A017}" destId="{A57CDDF1-275C-4269-9DB4-C499CA4FFC33}" srcOrd="12" destOrd="0" presId="urn:microsoft.com/office/officeart/2005/8/layout/target3"/>
    <dgm:cxn modelId="{86EF087B-1378-45D7-9DA8-1BC296C934B1}" type="presParOf" srcId="{7FECDB15-20C0-4FF5-828C-32582782A017}" destId="{2B8675F8-F0BD-4751-9F9C-AB2FD8F00902}" srcOrd="13" destOrd="0" presId="urn:microsoft.com/office/officeart/2005/8/layout/target3"/>
    <dgm:cxn modelId="{2FCEDDD0-4E7C-44A5-A04C-1C1953428FC1}" type="presParOf" srcId="{7FECDB15-20C0-4FF5-828C-32582782A017}" destId="{412A7270-A309-4476-BB0F-4EAB3CA00FC2}" srcOrd="14" destOrd="0" presId="urn:microsoft.com/office/officeart/2005/8/layout/target3"/>
    <dgm:cxn modelId="{7FBD2410-AFDD-416A-9441-C1F71BE27428}" type="presParOf" srcId="{7FECDB15-20C0-4FF5-828C-32582782A017}" destId="{5BDB8DC0-98B5-43BF-9231-98ACB1F3F46D}" srcOrd="15" destOrd="0" presId="urn:microsoft.com/office/officeart/2005/8/layout/target3"/>
    <dgm:cxn modelId="{0BDF1D6F-A76D-4927-A724-994FA5D2D3D9}" type="presParOf" srcId="{7FECDB15-20C0-4FF5-828C-32582782A017}" destId="{04D8A129-76AD-45D3-8014-02483EC1E5F3}" srcOrd="16" destOrd="0" presId="urn:microsoft.com/office/officeart/2005/8/layout/target3"/>
    <dgm:cxn modelId="{E0BA5A7F-F27D-476F-AA97-7C1A8DBEEFC3}" type="presParOf" srcId="{7FECDB15-20C0-4FF5-828C-32582782A017}" destId="{F14EEFC3-1782-48C0-85F1-6A99125C2708}" srcOrd="17" destOrd="0" presId="urn:microsoft.com/office/officeart/2005/8/layout/target3"/>
    <dgm:cxn modelId="{A50BD983-96F1-4B35-9473-DA2BD9DF2E7D}" type="presParOf" srcId="{7FECDB15-20C0-4FF5-828C-32582782A017}" destId="{A9E3D43E-1A8D-485A-BD84-BB9030CA4B6E}" srcOrd="18" destOrd="0" presId="urn:microsoft.com/office/officeart/2005/8/layout/target3"/>
    <dgm:cxn modelId="{D9F60B98-AE6E-41A5-82F5-AA5DD541E9AB}" type="presParOf" srcId="{7FECDB15-20C0-4FF5-828C-32582782A017}" destId="{62B02B46-55AA-439D-920B-FBBEE82C3DD9}" srcOrd="19" destOrd="0" presId="urn:microsoft.com/office/officeart/2005/8/layout/target3"/>
    <dgm:cxn modelId="{50258681-34EA-4734-A6BE-77D652C4D4DC}" type="presParOf" srcId="{7FECDB15-20C0-4FF5-828C-32582782A017}" destId="{ED191FDF-BFAA-4D4D-AB53-ED231F1B4438}" srcOrd="20" destOrd="0" presId="urn:microsoft.com/office/officeart/2005/8/layout/target3"/>
    <dgm:cxn modelId="{706B9F85-77AC-44ED-ADED-944A7A322C42}" type="presParOf" srcId="{7FECDB15-20C0-4FF5-828C-32582782A017}" destId="{5B047FBC-C9F5-4AA5-A6C2-A610197E3563}" srcOrd="21" destOrd="0" presId="urn:microsoft.com/office/officeart/2005/8/layout/target3"/>
    <dgm:cxn modelId="{FCA4E514-753C-45FA-B695-D2CC0E7FF54B}" type="presParOf" srcId="{7FECDB15-20C0-4FF5-828C-32582782A017}" destId="{351E50BC-0549-4F7B-B81E-FCFEDEC88CAA}" srcOrd="22" destOrd="0" presId="urn:microsoft.com/office/officeart/2005/8/layout/target3"/>
    <dgm:cxn modelId="{87F62D8A-4992-4438-95F0-9E0E037E8BE8}" type="presParOf" srcId="{7FECDB15-20C0-4FF5-828C-32582782A017}" destId="{6BD31369-6FDF-4D6E-BA9E-73EDC1ADA4AC}" srcOrd="23" destOrd="0" presId="urn:microsoft.com/office/officeart/2005/8/layout/target3"/>
    <dgm:cxn modelId="{0AA30F0D-CD95-4231-99A7-AAE55619432B}" type="presParOf" srcId="{7FECDB15-20C0-4FF5-828C-32582782A017}" destId="{626E89D0-11B2-442D-A4D9-415D2B0A97DF}" srcOrd="2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E3E2F2-C105-48A2-BA2A-9C5E13D58017}" type="doc">
      <dgm:prSet loTypeId="urn:microsoft.com/office/officeart/2005/8/layout/pyramid1" loCatId="pyramid" qsTypeId="urn:microsoft.com/office/officeart/2009/2/quickstyle/3d8" qsCatId="3D" csTypeId="urn:microsoft.com/office/officeart/2005/8/colors/accent1_2" csCatId="accent1" phldr="1"/>
      <dgm:spPr/>
    </dgm:pt>
    <dgm:pt modelId="{11F7E3EC-B908-4FCB-8B85-5C97A07F4463}">
      <dgm:prSet phldrT="[Текст]" custT="1"/>
      <dgm:spPr/>
      <dgm:t>
        <a:bodyPr/>
        <a:lstStyle/>
        <a:p>
          <a:r>
            <a:rPr lang="en-US" sz="2400" dirty="0" smtClean="0">
              <a:latin typeface="Times New Roman" pitchFamily="18" charset="0"/>
              <a:cs typeface="Times New Roman" pitchFamily="18" charset="0"/>
            </a:rPr>
            <a:t>stimulate</a:t>
          </a:r>
          <a:endParaRPr lang="ru-RU" sz="2400" dirty="0">
            <a:latin typeface="Times New Roman" pitchFamily="18" charset="0"/>
            <a:cs typeface="Times New Roman" pitchFamily="18" charset="0"/>
          </a:endParaRPr>
        </a:p>
      </dgm:t>
    </dgm:pt>
    <dgm:pt modelId="{D82EBA2F-D393-4FB7-9F9E-5A0FBB7669E4}" type="parTrans" cxnId="{D210ED42-EEBA-4597-9A16-1089C6562F0A}">
      <dgm:prSet/>
      <dgm:spPr/>
      <dgm:t>
        <a:bodyPr/>
        <a:lstStyle/>
        <a:p>
          <a:endParaRPr lang="ru-RU"/>
        </a:p>
      </dgm:t>
    </dgm:pt>
    <dgm:pt modelId="{F32471FA-52A1-4702-A1EA-FE6B04C36026}" type="sibTrans" cxnId="{D210ED42-EEBA-4597-9A16-1089C6562F0A}">
      <dgm:prSet/>
      <dgm:spPr/>
      <dgm:t>
        <a:bodyPr/>
        <a:lstStyle/>
        <a:p>
          <a:endParaRPr lang="ru-RU"/>
        </a:p>
      </dgm:t>
    </dgm:pt>
    <dgm:pt modelId="{B6829FB5-D872-4AB0-8C0C-14E384C198A6}">
      <dgm:prSet phldrT="[Текст]"/>
      <dgm:spPr/>
      <dgm:t>
        <a:bodyPr/>
        <a:lstStyle/>
        <a:p>
          <a:r>
            <a:rPr lang="en-US" dirty="0" smtClean="0">
              <a:latin typeface="Times New Roman" pitchFamily="18" charset="0"/>
              <a:cs typeface="Times New Roman" pitchFamily="18" charset="0"/>
            </a:rPr>
            <a:t>support</a:t>
          </a:r>
          <a:endParaRPr lang="ru-RU" dirty="0">
            <a:latin typeface="Times New Roman" pitchFamily="18" charset="0"/>
            <a:cs typeface="Times New Roman" pitchFamily="18" charset="0"/>
          </a:endParaRPr>
        </a:p>
      </dgm:t>
    </dgm:pt>
    <dgm:pt modelId="{1D9A5A84-8ED4-4D4F-B936-3EC48B7749FC}" type="parTrans" cxnId="{D4D3C874-A198-4000-AB8D-41E86144A1A8}">
      <dgm:prSet/>
      <dgm:spPr/>
      <dgm:t>
        <a:bodyPr/>
        <a:lstStyle/>
        <a:p>
          <a:endParaRPr lang="ru-RU"/>
        </a:p>
      </dgm:t>
    </dgm:pt>
    <dgm:pt modelId="{4DE40F8E-41C1-4B69-86B0-5A8A6C3E72A7}" type="sibTrans" cxnId="{D4D3C874-A198-4000-AB8D-41E86144A1A8}">
      <dgm:prSet/>
      <dgm:spPr/>
      <dgm:t>
        <a:bodyPr/>
        <a:lstStyle/>
        <a:p>
          <a:endParaRPr lang="ru-RU"/>
        </a:p>
      </dgm:t>
    </dgm:pt>
    <dgm:pt modelId="{88111A59-6622-4B8E-97F4-F81C31F9EDEF}">
      <dgm:prSet phldrT="[Текст]"/>
      <dgm:spPr/>
      <dgm:t>
        <a:bodyPr/>
        <a:lstStyle/>
        <a:p>
          <a:r>
            <a:rPr lang="en-US" dirty="0" smtClean="0">
              <a:latin typeface="Times New Roman" pitchFamily="18" charset="0"/>
              <a:cs typeface="Times New Roman" pitchFamily="18" charset="0"/>
            </a:rPr>
            <a:t>Influence</a:t>
          </a:r>
          <a:endParaRPr lang="ru-RU" dirty="0">
            <a:latin typeface="Times New Roman" pitchFamily="18" charset="0"/>
            <a:cs typeface="Times New Roman" pitchFamily="18" charset="0"/>
          </a:endParaRPr>
        </a:p>
      </dgm:t>
    </dgm:pt>
    <dgm:pt modelId="{2C810DE2-8C5D-4A58-801F-F527F7D80424}" type="parTrans" cxnId="{1DE39D55-A70C-4240-B2D7-C6E556BA48F4}">
      <dgm:prSet/>
      <dgm:spPr/>
      <dgm:t>
        <a:bodyPr/>
        <a:lstStyle/>
        <a:p>
          <a:endParaRPr lang="ru-RU"/>
        </a:p>
      </dgm:t>
    </dgm:pt>
    <dgm:pt modelId="{21D95100-1BAE-4AA3-9F34-59ED43B98526}" type="sibTrans" cxnId="{1DE39D55-A70C-4240-B2D7-C6E556BA48F4}">
      <dgm:prSet/>
      <dgm:spPr/>
      <dgm:t>
        <a:bodyPr/>
        <a:lstStyle/>
        <a:p>
          <a:endParaRPr lang="ru-RU"/>
        </a:p>
      </dgm:t>
    </dgm:pt>
    <dgm:pt modelId="{53681A6B-ADC5-4E83-A9E0-7DE4D9D6BB98}" type="pres">
      <dgm:prSet presAssocID="{C8E3E2F2-C105-48A2-BA2A-9C5E13D58017}" presName="Name0" presStyleCnt="0">
        <dgm:presLayoutVars>
          <dgm:dir/>
          <dgm:animLvl val="lvl"/>
          <dgm:resizeHandles val="exact"/>
        </dgm:presLayoutVars>
      </dgm:prSet>
      <dgm:spPr/>
    </dgm:pt>
    <dgm:pt modelId="{A267DFE0-0A5F-45F0-A4AE-F9631691D67C}" type="pres">
      <dgm:prSet presAssocID="{11F7E3EC-B908-4FCB-8B85-5C97A07F4463}" presName="Name8" presStyleCnt="0"/>
      <dgm:spPr/>
    </dgm:pt>
    <dgm:pt modelId="{850DF0CD-84F2-4650-B8D0-B185AEAFD1F8}" type="pres">
      <dgm:prSet presAssocID="{11F7E3EC-B908-4FCB-8B85-5C97A07F4463}" presName="level" presStyleLbl="node1" presStyleIdx="0" presStyleCnt="3">
        <dgm:presLayoutVars>
          <dgm:chMax val="1"/>
          <dgm:bulletEnabled val="1"/>
        </dgm:presLayoutVars>
      </dgm:prSet>
      <dgm:spPr/>
      <dgm:t>
        <a:bodyPr/>
        <a:lstStyle/>
        <a:p>
          <a:endParaRPr lang="ru-RU"/>
        </a:p>
      </dgm:t>
    </dgm:pt>
    <dgm:pt modelId="{C086EE6A-86DA-44A0-A010-4F102BC4620C}" type="pres">
      <dgm:prSet presAssocID="{11F7E3EC-B908-4FCB-8B85-5C97A07F4463}" presName="levelTx" presStyleLbl="revTx" presStyleIdx="0" presStyleCnt="0">
        <dgm:presLayoutVars>
          <dgm:chMax val="1"/>
          <dgm:bulletEnabled val="1"/>
        </dgm:presLayoutVars>
      </dgm:prSet>
      <dgm:spPr/>
      <dgm:t>
        <a:bodyPr/>
        <a:lstStyle/>
        <a:p>
          <a:endParaRPr lang="ru-RU"/>
        </a:p>
      </dgm:t>
    </dgm:pt>
    <dgm:pt modelId="{D2C392B6-1EAF-4EAA-81EE-18545593A86B}" type="pres">
      <dgm:prSet presAssocID="{B6829FB5-D872-4AB0-8C0C-14E384C198A6}" presName="Name8" presStyleCnt="0"/>
      <dgm:spPr/>
    </dgm:pt>
    <dgm:pt modelId="{9341AC7B-4A4A-41A9-8745-046920125CD5}" type="pres">
      <dgm:prSet presAssocID="{B6829FB5-D872-4AB0-8C0C-14E384C198A6}" presName="level" presStyleLbl="node1" presStyleIdx="1" presStyleCnt="3">
        <dgm:presLayoutVars>
          <dgm:chMax val="1"/>
          <dgm:bulletEnabled val="1"/>
        </dgm:presLayoutVars>
      </dgm:prSet>
      <dgm:spPr/>
      <dgm:t>
        <a:bodyPr/>
        <a:lstStyle/>
        <a:p>
          <a:endParaRPr lang="ru-RU"/>
        </a:p>
      </dgm:t>
    </dgm:pt>
    <dgm:pt modelId="{EA2136A9-5440-4E01-A584-298725D3198A}" type="pres">
      <dgm:prSet presAssocID="{B6829FB5-D872-4AB0-8C0C-14E384C198A6}" presName="levelTx" presStyleLbl="revTx" presStyleIdx="0" presStyleCnt="0">
        <dgm:presLayoutVars>
          <dgm:chMax val="1"/>
          <dgm:bulletEnabled val="1"/>
        </dgm:presLayoutVars>
      </dgm:prSet>
      <dgm:spPr/>
      <dgm:t>
        <a:bodyPr/>
        <a:lstStyle/>
        <a:p>
          <a:endParaRPr lang="ru-RU"/>
        </a:p>
      </dgm:t>
    </dgm:pt>
    <dgm:pt modelId="{F2EC5D73-C352-498F-8403-ED14B4205D5F}" type="pres">
      <dgm:prSet presAssocID="{88111A59-6622-4B8E-97F4-F81C31F9EDEF}" presName="Name8" presStyleCnt="0"/>
      <dgm:spPr/>
    </dgm:pt>
    <dgm:pt modelId="{A054B61A-ECA4-4C07-B6B9-F7DE49D4004B}" type="pres">
      <dgm:prSet presAssocID="{88111A59-6622-4B8E-97F4-F81C31F9EDEF}" presName="level" presStyleLbl="node1" presStyleIdx="2" presStyleCnt="3">
        <dgm:presLayoutVars>
          <dgm:chMax val="1"/>
          <dgm:bulletEnabled val="1"/>
        </dgm:presLayoutVars>
      </dgm:prSet>
      <dgm:spPr/>
      <dgm:t>
        <a:bodyPr/>
        <a:lstStyle/>
        <a:p>
          <a:endParaRPr lang="ru-RU"/>
        </a:p>
      </dgm:t>
    </dgm:pt>
    <dgm:pt modelId="{894B7FAB-53F0-4F24-9D8C-B4F399EEFFB3}" type="pres">
      <dgm:prSet presAssocID="{88111A59-6622-4B8E-97F4-F81C31F9EDEF}" presName="levelTx" presStyleLbl="revTx" presStyleIdx="0" presStyleCnt="0">
        <dgm:presLayoutVars>
          <dgm:chMax val="1"/>
          <dgm:bulletEnabled val="1"/>
        </dgm:presLayoutVars>
      </dgm:prSet>
      <dgm:spPr/>
      <dgm:t>
        <a:bodyPr/>
        <a:lstStyle/>
        <a:p>
          <a:endParaRPr lang="ru-RU"/>
        </a:p>
      </dgm:t>
    </dgm:pt>
  </dgm:ptLst>
  <dgm:cxnLst>
    <dgm:cxn modelId="{D210ED42-EEBA-4597-9A16-1089C6562F0A}" srcId="{C8E3E2F2-C105-48A2-BA2A-9C5E13D58017}" destId="{11F7E3EC-B908-4FCB-8B85-5C97A07F4463}" srcOrd="0" destOrd="0" parTransId="{D82EBA2F-D393-4FB7-9F9E-5A0FBB7669E4}" sibTransId="{F32471FA-52A1-4702-A1EA-FE6B04C36026}"/>
    <dgm:cxn modelId="{FD57C4F3-F457-43A6-978D-35DE55A1C27C}" type="presOf" srcId="{88111A59-6622-4B8E-97F4-F81C31F9EDEF}" destId="{894B7FAB-53F0-4F24-9D8C-B4F399EEFFB3}" srcOrd="1" destOrd="0" presId="urn:microsoft.com/office/officeart/2005/8/layout/pyramid1"/>
    <dgm:cxn modelId="{491B23DA-1A77-4088-BC48-98F631AF12C1}" type="presOf" srcId="{11F7E3EC-B908-4FCB-8B85-5C97A07F4463}" destId="{C086EE6A-86DA-44A0-A010-4F102BC4620C}" srcOrd="1" destOrd="0" presId="urn:microsoft.com/office/officeart/2005/8/layout/pyramid1"/>
    <dgm:cxn modelId="{C300C324-0CAC-4817-A0C8-9016B9355586}" type="presOf" srcId="{88111A59-6622-4B8E-97F4-F81C31F9EDEF}" destId="{A054B61A-ECA4-4C07-B6B9-F7DE49D4004B}" srcOrd="0" destOrd="0" presId="urn:microsoft.com/office/officeart/2005/8/layout/pyramid1"/>
    <dgm:cxn modelId="{22970FB5-0777-4458-8C21-A8CE4C05FF82}" type="presOf" srcId="{11F7E3EC-B908-4FCB-8B85-5C97A07F4463}" destId="{850DF0CD-84F2-4650-B8D0-B185AEAFD1F8}" srcOrd="0" destOrd="0" presId="urn:microsoft.com/office/officeart/2005/8/layout/pyramid1"/>
    <dgm:cxn modelId="{3F2DF93A-1ECD-4820-BA58-DD0AF4DAF731}" type="presOf" srcId="{C8E3E2F2-C105-48A2-BA2A-9C5E13D58017}" destId="{53681A6B-ADC5-4E83-A9E0-7DE4D9D6BB98}" srcOrd="0" destOrd="0" presId="urn:microsoft.com/office/officeart/2005/8/layout/pyramid1"/>
    <dgm:cxn modelId="{0596301F-5B3B-4A57-90CA-9FF2EEACDB24}" type="presOf" srcId="{B6829FB5-D872-4AB0-8C0C-14E384C198A6}" destId="{9341AC7B-4A4A-41A9-8745-046920125CD5}" srcOrd="0" destOrd="0" presId="urn:microsoft.com/office/officeart/2005/8/layout/pyramid1"/>
    <dgm:cxn modelId="{1DE39D55-A70C-4240-B2D7-C6E556BA48F4}" srcId="{C8E3E2F2-C105-48A2-BA2A-9C5E13D58017}" destId="{88111A59-6622-4B8E-97F4-F81C31F9EDEF}" srcOrd="2" destOrd="0" parTransId="{2C810DE2-8C5D-4A58-801F-F527F7D80424}" sibTransId="{21D95100-1BAE-4AA3-9F34-59ED43B98526}"/>
    <dgm:cxn modelId="{E8CB4DE3-528B-4CAF-B948-5868A72539A3}" type="presOf" srcId="{B6829FB5-D872-4AB0-8C0C-14E384C198A6}" destId="{EA2136A9-5440-4E01-A584-298725D3198A}" srcOrd="1" destOrd="0" presId="urn:microsoft.com/office/officeart/2005/8/layout/pyramid1"/>
    <dgm:cxn modelId="{D4D3C874-A198-4000-AB8D-41E86144A1A8}" srcId="{C8E3E2F2-C105-48A2-BA2A-9C5E13D58017}" destId="{B6829FB5-D872-4AB0-8C0C-14E384C198A6}" srcOrd="1" destOrd="0" parTransId="{1D9A5A84-8ED4-4D4F-B936-3EC48B7749FC}" sibTransId="{4DE40F8E-41C1-4B69-86B0-5A8A6C3E72A7}"/>
    <dgm:cxn modelId="{12B39566-229F-4EC4-A245-052C29904BC3}" type="presParOf" srcId="{53681A6B-ADC5-4E83-A9E0-7DE4D9D6BB98}" destId="{A267DFE0-0A5F-45F0-A4AE-F9631691D67C}" srcOrd="0" destOrd="0" presId="urn:microsoft.com/office/officeart/2005/8/layout/pyramid1"/>
    <dgm:cxn modelId="{0F4034D6-EF2E-4067-9ABD-9137B68EF662}" type="presParOf" srcId="{A267DFE0-0A5F-45F0-A4AE-F9631691D67C}" destId="{850DF0CD-84F2-4650-B8D0-B185AEAFD1F8}" srcOrd="0" destOrd="0" presId="urn:microsoft.com/office/officeart/2005/8/layout/pyramid1"/>
    <dgm:cxn modelId="{EE7C007D-EA37-48C3-BAA6-949834974E79}" type="presParOf" srcId="{A267DFE0-0A5F-45F0-A4AE-F9631691D67C}" destId="{C086EE6A-86DA-44A0-A010-4F102BC4620C}" srcOrd="1" destOrd="0" presId="urn:microsoft.com/office/officeart/2005/8/layout/pyramid1"/>
    <dgm:cxn modelId="{351F8F41-8438-4137-965E-A6569EBE934D}" type="presParOf" srcId="{53681A6B-ADC5-4E83-A9E0-7DE4D9D6BB98}" destId="{D2C392B6-1EAF-4EAA-81EE-18545593A86B}" srcOrd="1" destOrd="0" presId="urn:microsoft.com/office/officeart/2005/8/layout/pyramid1"/>
    <dgm:cxn modelId="{BF348EAA-B4D0-4EAC-84E5-CBB983B3C07E}" type="presParOf" srcId="{D2C392B6-1EAF-4EAA-81EE-18545593A86B}" destId="{9341AC7B-4A4A-41A9-8745-046920125CD5}" srcOrd="0" destOrd="0" presId="urn:microsoft.com/office/officeart/2005/8/layout/pyramid1"/>
    <dgm:cxn modelId="{B849EA3C-F974-48BF-8659-9C204400BE22}" type="presParOf" srcId="{D2C392B6-1EAF-4EAA-81EE-18545593A86B}" destId="{EA2136A9-5440-4E01-A584-298725D3198A}" srcOrd="1" destOrd="0" presId="urn:microsoft.com/office/officeart/2005/8/layout/pyramid1"/>
    <dgm:cxn modelId="{23321E04-8D44-41EC-A9E8-E447D6234416}" type="presParOf" srcId="{53681A6B-ADC5-4E83-A9E0-7DE4D9D6BB98}" destId="{F2EC5D73-C352-498F-8403-ED14B4205D5F}" srcOrd="2" destOrd="0" presId="urn:microsoft.com/office/officeart/2005/8/layout/pyramid1"/>
    <dgm:cxn modelId="{B8B1698F-0915-4005-8322-34E594E9EBF6}" type="presParOf" srcId="{F2EC5D73-C352-498F-8403-ED14B4205D5F}" destId="{A054B61A-ECA4-4C07-B6B9-F7DE49D4004B}" srcOrd="0" destOrd="0" presId="urn:microsoft.com/office/officeart/2005/8/layout/pyramid1"/>
    <dgm:cxn modelId="{3E931428-692F-4620-971B-80A814C5471A}" type="presParOf" srcId="{F2EC5D73-C352-498F-8403-ED14B4205D5F}" destId="{894B7FAB-53F0-4F24-9D8C-B4F399EEFFB3}"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4028AB-F86F-4901-A24D-806FDDBD3EB9}" type="doc">
      <dgm:prSet loTypeId="urn:microsoft.com/office/officeart/2005/8/layout/vList4#1" loCatId="list" qsTypeId="urn:microsoft.com/office/officeart/2005/8/quickstyle/simple1" qsCatId="simple" csTypeId="urn:microsoft.com/office/officeart/2005/8/colors/colorful1#1" csCatId="colorful" phldr="1"/>
      <dgm:spPr/>
      <dgm:t>
        <a:bodyPr/>
        <a:lstStyle/>
        <a:p>
          <a:endParaRPr lang="ru-RU"/>
        </a:p>
      </dgm:t>
    </dgm:pt>
    <dgm:pt modelId="{BD8E3D9F-06AB-4B98-994C-4D39BF26F6F1}">
      <dgm:prSet phldrT="[Текст]"/>
      <dgm:spPr/>
      <dgm:t>
        <a:bodyPr/>
        <a:lstStyle/>
        <a:p>
          <a:r>
            <a:rPr lang="en-US" dirty="0" smtClean="0">
              <a:latin typeface="Times New Roman" panose="02020603050405020304" pitchFamily="18" charset="0"/>
              <a:cs typeface="Times New Roman" panose="02020603050405020304" pitchFamily="18" charset="0"/>
            </a:rPr>
            <a:t>Based on the principles of market economy, it is assumed to solve the problems of tourism development in local areas (business entities independently).</a:t>
          </a:r>
          <a:endParaRPr lang="ru-RU" dirty="0">
            <a:latin typeface="Times New Roman" panose="02020603050405020304" pitchFamily="18" charset="0"/>
            <a:cs typeface="Times New Roman" panose="02020603050405020304" pitchFamily="18" charset="0"/>
          </a:endParaRPr>
        </a:p>
      </dgm:t>
    </dgm:pt>
    <dgm:pt modelId="{135FC51E-D36D-4223-A73E-F6D2F5CA81EC}" type="parTrans" cxnId="{8DDF6BA5-40F5-4F41-AADE-AC76BFE4D890}">
      <dgm:prSet/>
      <dgm:spPr/>
      <dgm:t>
        <a:bodyPr/>
        <a:lstStyle/>
        <a:p>
          <a:endParaRPr lang="ru-RU">
            <a:latin typeface="Times New Roman" panose="02020603050405020304" pitchFamily="18" charset="0"/>
            <a:cs typeface="Times New Roman" panose="02020603050405020304" pitchFamily="18" charset="0"/>
          </a:endParaRPr>
        </a:p>
      </dgm:t>
    </dgm:pt>
    <dgm:pt modelId="{3A68FBC5-122C-4DAD-BFD8-7DF0167AC673}" type="sibTrans" cxnId="{8DDF6BA5-40F5-4F41-AADE-AC76BFE4D890}">
      <dgm:prSet/>
      <dgm:spPr/>
      <dgm:t>
        <a:bodyPr/>
        <a:lstStyle/>
        <a:p>
          <a:endParaRPr lang="ru-RU">
            <a:latin typeface="Times New Roman" panose="02020603050405020304" pitchFamily="18" charset="0"/>
            <a:cs typeface="Times New Roman" panose="02020603050405020304" pitchFamily="18" charset="0"/>
          </a:endParaRPr>
        </a:p>
      </dgm:t>
    </dgm:pt>
    <dgm:pt modelId="{2843ED10-A6D3-4AC6-967E-973C232EC462}">
      <dgm:prSet phldrT="[Текст]"/>
      <dgm:spPr/>
      <dgm:t>
        <a:bodyPr/>
        <a:lstStyle/>
        <a:p>
          <a:r>
            <a:rPr lang="en-US" dirty="0" smtClean="0">
              <a:latin typeface="Times New Roman" panose="02020603050405020304" pitchFamily="18" charset="0"/>
              <a:cs typeface="Times New Roman" panose="02020603050405020304" pitchFamily="18" charset="0"/>
            </a:rPr>
            <a:t>It is intended to create a special state body with significant powers and financial resources.</a:t>
          </a:r>
          <a:endParaRPr lang="ru-RU" dirty="0">
            <a:latin typeface="Times New Roman" panose="02020603050405020304" pitchFamily="18" charset="0"/>
            <a:cs typeface="Times New Roman" panose="02020603050405020304" pitchFamily="18" charset="0"/>
          </a:endParaRPr>
        </a:p>
      </dgm:t>
    </dgm:pt>
    <dgm:pt modelId="{CB970CF2-E5D4-467A-82AA-C6DBE16CF36E}" type="parTrans" cxnId="{2CC8C4BF-3A87-424C-B4F9-B5A92B968080}">
      <dgm:prSet/>
      <dgm:spPr/>
      <dgm:t>
        <a:bodyPr/>
        <a:lstStyle/>
        <a:p>
          <a:endParaRPr lang="ru-RU">
            <a:latin typeface="Times New Roman" panose="02020603050405020304" pitchFamily="18" charset="0"/>
            <a:cs typeface="Times New Roman" panose="02020603050405020304" pitchFamily="18" charset="0"/>
          </a:endParaRPr>
        </a:p>
      </dgm:t>
    </dgm:pt>
    <dgm:pt modelId="{175D61D1-8029-4490-81E1-141BE43B9A96}" type="sibTrans" cxnId="{2CC8C4BF-3A87-424C-B4F9-B5A92B968080}">
      <dgm:prSet/>
      <dgm:spPr/>
      <dgm:t>
        <a:bodyPr/>
        <a:lstStyle/>
        <a:p>
          <a:endParaRPr lang="ru-RU">
            <a:latin typeface="Times New Roman" panose="02020603050405020304" pitchFamily="18" charset="0"/>
            <a:cs typeface="Times New Roman" panose="02020603050405020304" pitchFamily="18" charset="0"/>
          </a:endParaRPr>
        </a:p>
      </dgm:t>
    </dgm:pt>
    <dgm:pt modelId="{937EF5DC-4BC5-43DA-ACE4-9401CDCBF9FC}">
      <dgm:prSet phldrT="[Текст]"/>
      <dgm:spPr/>
      <dgm:t>
        <a:bodyPr/>
        <a:lstStyle/>
        <a:p>
          <a:r>
            <a:rPr lang="en-US" dirty="0" smtClean="0">
              <a:latin typeface="Times New Roman" panose="02020603050405020304" pitchFamily="18" charset="0"/>
              <a:cs typeface="Times New Roman" panose="02020603050405020304" pitchFamily="18" charset="0"/>
            </a:rPr>
            <a:t>• The functions of state regulation of tourism are entrusted to the multi-functional ministry</a:t>
          </a:r>
          <a:endParaRPr lang="ru-RU" dirty="0">
            <a:latin typeface="Times New Roman" panose="02020603050405020304" pitchFamily="18" charset="0"/>
            <a:cs typeface="Times New Roman" panose="02020603050405020304" pitchFamily="18" charset="0"/>
          </a:endParaRPr>
        </a:p>
      </dgm:t>
    </dgm:pt>
    <dgm:pt modelId="{9C48B8F0-F0BC-4BF6-9632-CD193E8CC8A8}" type="parTrans" cxnId="{2F670ABF-6819-4358-B4F4-7C01E1CF4AE7}">
      <dgm:prSet/>
      <dgm:spPr/>
      <dgm:t>
        <a:bodyPr/>
        <a:lstStyle/>
        <a:p>
          <a:endParaRPr lang="ru-RU">
            <a:latin typeface="Times New Roman" panose="02020603050405020304" pitchFamily="18" charset="0"/>
            <a:cs typeface="Times New Roman" panose="02020603050405020304" pitchFamily="18" charset="0"/>
          </a:endParaRPr>
        </a:p>
      </dgm:t>
    </dgm:pt>
    <dgm:pt modelId="{50D4EC75-E750-4FE6-83BC-687AB7EA6F28}" type="sibTrans" cxnId="{2F670ABF-6819-4358-B4F4-7C01E1CF4AE7}">
      <dgm:prSet/>
      <dgm:spPr/>
      <dgm:t>
        <a:bodyPr/>
        <a:lstStyle/>
        <a:p>
          <a:endParaRPr lang="ru-RU">
            <a:latin typeface="Times New Roman" panose="02020603050405020304" pitchFamily="18" charset="0"/>
            <a:cs typeface="Times New Roman" panose="02020603050405020304" pitchFamily="18" charset="0"/>
          </a:endParaRPr>
        </a:p>
      </dgm:t>
    </dgm:pt>
    <dgm:pt modelId="{F45014CA-9242-42E3-87D5-C9D5EF6DA860}" type="pres">
      <dgm:prSet presAssocID="{114028AB-F86F-4901-A24D-806FDDBD3EB9}" presName="linear" presStyleCnt="0">
        <dgm:presLayoutVars>
          <dgm:dir/>
          <dgm:resizeHandles val="exact"/>
        </dgm:presLayoutVars>
      </dgm:prSet>
      <dgm:spPr/>
      <dgm:t>
        <a:bodyPr/>
        <a:lstStyle/>
        <a:p>
          <a:endParaRPr lang="ru-RU"/>
        </a:p>
      </dgm:t>
    </dgm:pt>
    <dgm:pt modelId="{AC0F34AC-8974-4A37-98E8-9DAD46490339}" type="pres">
      <dgm:prSet presAssocID="{BD8E3D9F-06AB-4B98-994C-4D39BF26F6F1}" presName="comp" presStyleCnt="0"/>
      <dgm:spPr/>
    </dgm:pt>
    <dgm:pt modelId="{4694E914-4DD6-44AB-A5CE-54235744391F}" type="pres">
      <dgm:prSet presAssocID="{BD8E3D9F-06AB-4B98-994C-4D39BF26F6F1}" presName="box" presStyleLbl="node1" presStyleIdx="0" presStyleCnt="3"/>
      <dgm:spPr/>
      <dgm:t>
        <a:bodyPr/>
        <a:lstStyle/>
        <a:p>
          <a:endParaRPr lang="ru-RU"/>
        </a:p>
      </dgm:t>
    </dgm:pt>
    <dgm:pt modelId="{FA9B6316-B8A7-4402-83D4-2C8504ECAF46}" type="pres">
      <dgm:prSet presAssocID="{BD8E3D9F-06AB-4B98-994C-4D39BF26F6F1}" presName="img" presStyleLbl="fgImgPlace1" presStyleIdx="0" presStyleCnt="3"/>
      <dgm:spPr>
        <a:blipFill rotWithShape="1">
          <a:blip xmlns:r="http://schemas.openxmlformats.org/officeDocument/2006/relationships" r:embed="rId1"/>
          <a:stretch>
            <a:fillRect/>
          </a:stretch>
        </a:blipFill>
      </dgm:spPr>
    </dgm:pt>
    <dgm:pt modelId="{D1A2993A-A90D-4B53-922C-B48021595233}" type="pres">
      <dgm:prSet presAssocID="{BD8E3D9F-06AB-4B98-994C-4D39BF26F6F1}" presName="text" presStyleLbl="node1" presStyleIdx="0" presStyleCnt="3">
        <dgm:presLayoutVars>
          <dgm:bulletEnabled val="1"/>
        </dgm:presLayoutVars>
      </dgm:prSet>
      <dgm:spPr/>
      <dgm:t>
        <a:bodyPr/>
        <a:lstStyle/>
        <a:p>
          <a:endParaRPr lang="ru-RU"/>
        </a:p>
      </dgm:t>
    </dgm:pt>
    <dgm:pt modelId="{A158AB50-53F4-43FD-AD21-89492901E754}" type="pres">
      <dgm:prSet presAssocID="{3A68FBC5-122C-4DAD-BFD8-7DF0167AC673}" presName="spacer" presStyleCnt="0"/>
      <dgm:spPr/>
    </dgm:pt>
    <dgm:pt modelId="{45987962-4792-4D2E-A87C-126CE2124225}" type="pres">
      <dgm:prSet presAssocID="{2843ED10-A6D3-4AC6-967E-973C232EC462}" presName="comp" presStyleCnt="0"/>
      <dgm:spPr/>
    </dgm:pt>
    <dgm:pt modelId="{84369B42-1D7A-49DF-9D25-1F581BCFB5D3}" type="pres">
      <dgm:prSet presAssocID="{2843ED10-A6D3-4AC6-967E-973C232EC462}" presName="box" presStyleLbl="node1" presStyleIdx="1" presStyleCnt="3"/>
      <dgm:spPr/>
      <dgm:t>
        <a:bodyPr/>
        <a:lstStyle/>
        <a:p>
          <a:endParaRPr lang="ru-RU"/>
        </a:p>
      </dgm:t>
    </dgm:pt>
    <dgm:pt modelId="{176E3576-BD7E-43E2-9929-13AC070258DE}" type="pres">
      <dgm:prSet presAssocID="{2843ED10-A6D3-4AC6-967E-973C232EC462}" presName="img" presStyleLbl="fgImgPlace1" presStyleIdx="1" presStyleCnt="3"/>
      <dgm:spPr>
        <a:blipFill rotWithShape="1">
          <a:blip xmlns:r="http://schemas.openxmlformats.org/officeDocument/2006/relationships" r:embed="rId2"/>
          <a:stretch>
            <a:fillRect/>
          </a:stretch>
        </a:blipFill>
      </dgm:spPr>
    </dgm:pt>
    <dgm:pt modelId="{578217F7-1490-4A4A-8533-19B63B19CF70}" type="pres">
      <dgm:prSet presAssocID="{2843ED10-A6D3-4AC6-967E-973C232EC462}" presName="text" presStyleLbl="node1" presStyleIdx="1" presStyleCnt="3">
        <dgm:presLayoutVars>
          <dgm:bulletEnabled val="1"/>
        </dgm:presLayoutVars>
      </dgm:prSet>
      <dgm:spPr/>
      <dgm:t>
        <a:bodyPr/>
        <a:lstStyle/>
        <a:p>
          <a:endParaRPr lang="ru-RU"/>
        </a:p>
      </dgm:t>
    </dgm:pt>
    <dgm:pt modelId="{B319D9D8-DE3F-4F6D-84C7-962B0C2C0F33}" type="pres">
      <dgm:prSet presAssocID="{175D61D1-8029-4490-81E1-141BE43B9A96}" presName="spacer" presStyleCnt="0"/>
      <dgm:spPr/>
    </dgm:pt>
    <dgm:pt modelId="{EBC25E11-32FE-4A66-9EA0-E758294CC455}" type="pres">
      <dgm:prSet presAssocID="{937EF5DC-4BC5-43DA-ACE4-9401CDCBF9FC}" presName="comp" presStyleCnt="0"/>
      <dgm:spPr/>
    </dgm:pt>
    <dgm:pt modelId="{65079576-BFEC-43A1-B8ED-6A79CD85C7E1}" type="pres">
      <dgm:prSet presAssocID="{937EF5DC-4BC5-43DA-ACE4-9401CDCBF9FC}" presName="box" presStyleLbl="node1" presStyleIdx="2" presStyleCnt="3"/>
      <dgm:spPr/>
      <dgm:t>
        <a:bodyPr/>
        <a:lstStyle/>
        <a:p>
          <a:endParaRPr lang="ru-RU"/>
        </a:p>
      </dgm:t>
    </dgm:pt>
    <dgm:pt modelId="{F7327522-FF4E-4A26-B79F-C6CB69436E59}" type="pres">
      <dgm:prSet presAssocID="{937EF5DC-4BC5-43DA-ACE4-9401CDCBF9FC}" presName="img" presStyleLbl="fgImgPlace1" presStyleIdx="2" presStyleCnt="3"/>
      <dgm:spPr>
        <a:blipFill rotWithShape="1">
          <a:blip xmlns:r="http://schemas.openxmlformats.org/officeDocument/2006/relationships" r:embed="rId3"/>
          <a:stretch>
            <a:fillRect/>
          </a:stretch>
        </a:blipFill>
      </dgm:spPr>
    </dgm:pt>
    <dgm:pt modelId="{A839E9CF-225B-4B38-A539-A75EB4928C51}" type="pres">
      <dgm:prSet presAssocID="{937EF5DC-4BC5-43DA-ACE4-9401CDCBF9FC}" presName="text" presStyleLbl="node1" presStyleIdx="2" presStyleCnt="3">
        <dgm:presLayoutVars>
          <dgm:bulletEnabled val="1"/>
        </dgm:presLayoutVars>
      </dgm:prSet>
      <dgm:spPr/>
      <dgm:t>
        <a:bodyPr/>
        <a:lstStyle/>
        <a:p>
          <a:endParaRPr lang="ru-RU"/>
        </a:p>
      </dgm:t>
    </dgm:pt>
  </dgm:ptLst>
  <dgm:cxnLst>
    <dgm:cxn modelId="{1C1C421E-F1CD-40DF-AA94-CE29E9AA4CA0}" type="presOf" srcId="{2843ED10-A6D3-4AC6-967E-973C232EC462}" destId="{578217F7-1490-4A4A-8533-19B63B19CF70}" srcOrd="1" destOrd="0" presId="urn:microsoft.com/office/officeart/2005/8/layout/vList4#1"/>
    <dgm:cxn modelId="{45646DA9-B45B-47FC-86D7-B3CD91787B5D}" type="presOf" srcId="{BD8E3D9F-06AB-4B98-994C-4D39BF26F6F1}" destId="{D1A2993A-A90D-4B53-922C-B48021595233}" srcOrd="1" destOrd="0" presId="urn:microsoft.com/office/officeart/2005/8/layout/vList4#1"/>
    <dgm:cxn modelId="{8DDF6BA5-40F5-4F41-AADE-AC76BFE4D890}" srcId="{114028AB-F86F-4901-A24D-806FDDBD3EB9}" destId="{BD8E3D9F-06AB-4B98-994C-4D39BF26F6F1}" srcOrd="0" destOrd="0" parTransId="{135FC51E-D36D-4223-A73E-F6D2F5CA81EC}" sibTransId="{3A68FBC5-122C-4DAD-BFD8-7DF0167AC673}"/>
    <dgm:cxn modelId="{CB818F24-5A09-4701-A430-FD1DA5ACB03F}" type="presOf" srcId="{937EF5DC-4BC5-43DA-ACE4-9401CDCBF9FC}" destId="{A839E9CF-225B-4B38-A539-A75EB4928C51}" srcOrd="1" destOrd="0" presId="urn:microsoft.com/office/officeart/2005/8/layout/vList4#1"/>
    <dgm:cxn modelId="{9B907B73-6010-4474-A4CC-01010733A555}" type="presOf" srcId="{2843ED10-A6D3-4AC6-967E-973C232EC462}" destId="{84369B42-1D7A-49DF-9D25-1F581BCFB5D3}" srcOrd="0" destOrd="0" presId="urn:microsoft.com/office/officeart/2005/8/layout/vList4#1"/>
    <dgm:cxn modelId="{A87C7EB9-7D35-46E3-A810-AF6631165020}" type="presOf" srcId="{114028AB-F86F-4901-A24D-806FDDBD3EB9}" destId="{F45014CA-9242-42E3-87D5-C9D5EF6DA860}" srcOrd="0" destOrd="0" presId="urn:microsoft.com/office/officeart/2005/8/layout/vList4#1"/>
    <dgm:cxn modelId="{2CC8C4BF-3A87-424C-B4F9-B5A92B968080}" srcId="{114028AB-F86F-4901-A24D-806FDDBD3EB9}" destId="{2843ED10-A6D3-4AC6-967E-973C232EC462}" srcOrd="1" destOrd="0" parTransId="{CB970CF2-E5D4-467A-82AA-C6DBE16CF36E}" sibTransId="{175D61D1-8029-4490-81E1-141BE43B9A96}"/>
    <dgm:cxn modelId="{4EAB4A22-1BEF-435D-A764-97A20FFD65C7}" type="presOf" srcId="{937EF5DC-4BC5-43DA-ACE4-9401CDCBF9FC}" destId="{65079576-BFEC-43A1-B8ED-6A79CD85C7E1}" srcOrd="0" destOrd="0" presId="urn:microsoft.com/office/officeart/2005/8/layout/vList4#1"/>
    <dgm:cxn modelId="{2F670ABF-6819-4358-B4F4-7C01E1CF4AE7}" srcId="{114028AB-F86F-4901-A24D-806FDDBD3EB9}" destId="{937EF5DC-4BC5-43DA-ACE4-9401CDCBF9FC}" srcOrd="2" destOrd="0" parTransId="{9C48B8F0-F0BC-4BF6-9632-CD193E8CC8A8}" sibTransId="{50D4EC75-E750-4FE6-83BC-687AB7EA6F28}"/>
    <dgm:cxn modelId="{4F0B3EED-0227-4735-BC7E-736E046DD3FB}" type="presOf" srcId="{BD8E3D9F-06AB-4B98-994C-4D39BF26F6F1}" destId="{4694E914-4DD6-44AB-A5CE-54235744391F}" srcOrd="0" destOrd="0" presId="urn:microsoft.com/office/officeart/2005/8/layout/vList4#1"/>
    <dgm:cxn modelId="{06F6EF8A-B117-48FE-BDB9-C40910E3B3C8}" type="presParOf" srcId="{F45014CA-9242-42E3-87D5-C9D5EF6DA860}" destId="{AC0F34AC-8974-4A37-98E8-9DAD46490339}" srcOrd="0" destOrd="0" presId="urn:microsoft.com/office/officeart/2005/8/layout/vList4#1"/>
    <dgm:cxn modelId="{406A73CD-E1BD-4E64-94EA-40832E344151}" type="presParOf" srcId="{AC0F34AC-8974-4A37-98E8-9DAD46490339}" destId="{4694E914-4DD6-44AB-A5CE-54235744391F}" srcOrd="0" destOrd="0" presId="urn:microsoft.com/office/officeart/2005/8/layout/vList4#1"/>
    <dgm:cxn modelId="{8BD6E92F-5D35-49FD-8164-01615CBCF197}" type="presParOf" srcId="{AC0F34AC-8974-4A37-98E8-9DAD46490339}" destId="{FA9B6316-B8A7-4402-83D4-2C8504ECAF46}" srcOrd="1" destOrd="0" presId="urn:microsoft.com/office/officeart/2005/8/layout/vList4#1"/>
    <dgm:cxn modelId="{9DAFEE19-341D-49E5-8500-8893C394F1D8}" type="presParOf" srcId="{AC0F34AC-8974-4A37-98E8-9DAD46490339}" destId="{D1A2993A-A90D-4B53-922C-B48021595233}" srcOrd="2" destOrd="0" presId="urn:microsoft.com/office/officeart/2005/8/layout/vList4#1"/>
    <dgm:cxn modelId="{8DA98A96-CDE4-42AA-9781-18719F0E6AB0}" type="presParOf" srcId="{F45014CA-9242-42E3-87D5-C9D5EF6DA860}" destId="{A158AB50-53F4-43FD-AD21-89492901E754}" srcOrd="1" destOrd="0" presId="urn:microsoft.com/office/officeart/2005/8/layout/vList4#1"/>
    <dgm:cxn modelId="{4FF99000-62B5-4088-9AAD-6ACC98FEA359}" type="presParOf" srcId="{F45014CA-9242-42E3-87D5-C9D5EF6DA860}" destId="{45987962-4792-4D2E-A87C-126CE2124225}" srcOrd="2" destOrd="0" presId="urn:microsoft.com/office/officeart/2005/8/layout/vList4#1"/>
    <dgm:cxn modelId="{8ECAE7FF-3E21-4A0C-A20D-40BB3923B790}" type="presParOf" srcId="{45987962-4792-4D2E-A87C-126CE2124225}" destId="{84369B42-1D7A-49DF-9D25-1F581BCFB5D3}" srcOrd="0" destOrd="0" presId="urn:microsoft.com/office/officeart/2005/8/layout/vList4#1"/>
    <dgm:cxn modelId="{2E78657C-CBAA-412C-A1CA-0B4CAADF26F1}" type="presParOf" srcId="{45987962-4792-4D2E-A87C-126CE2124225}" destId="{176E3576-BD7E-43E2-9929-13AC070258DE}" srcOrd="1" destOrd="0" presId="urn:microsoft.com/office/officeart/2005/8/layout/vList4#1"/>
    <dgm:cxn modelId="{B5DFBD10-2EF0-46B4-A9C6-DCBD35155B3C}" type="presParOf" srcId="{45987962-4792-4D2E-A87C-126CE2124225}" destId="{578217F7-1490-4A4A-8533-19B63B19CF70}" srcOrd="2" destOrd="0" presId="urn:microsoft.com/office/officeart/2005/8/layout/vList4#1"/>
    <dgm:cxn modelId="{7F959D1A-767E-41C3-9B6B-FCFB741AAB89}" type="presParOf" srcId="{F45014CA-9242-42E3-87D5-C9D5EF6DA860}" destId="{B319D9D8-DE3F-4F6D-84C7-962B0C2C0F33}" srcOrd="3" destOrd="0" presId="urn:microsoft.com/office/officeart/2005/8/layout/vList4#1"/>
    <dgm:cxn modelId="{3BB5FBCE-B23B-447F-A5A7-E377C7A9C8DC}" type="presParOf" srcId="{F45014CA-9242-42E3-87D5-C9D5EF6DA860}" destId="{EBC25E11-32FE-4A66-9EA0-E758294CC455}" srcOrd="4" destOrd="0" presId="urn:microsoft.com/office/officeart/2005/8/layout/vList4#1"/>
    <dgm:cxn modelId="{32286F7F-0E6A-4703-8366-E74E52ADABF7}" type="presParOf" srcId="{EBC25E11-32FE-4A66-9EA0-E758294CC455}" destId="{65079576-BFEC-43A1-B8ED-6A79CD85C7E1}" srcOrd="0" destOrd="0" presId="urn:microsoft.com/office/officeart/2005/8/layout/vList4#1"/>
    <dgm:cxn modelId="{32B7697D-6189-41DB-ADD6-7D45B990F010}" type="presParOf" srcId="{EBC25E11-32FE-4A66-9EA0-E758294CC455}" destId="{F7327522-FF4E-4A26-B79F-C6CB69436E59}" srcOrd="1" destOrd="0" presId="urn:microsoft.com/office/officeart/2005/8/layout/vList4#1"/>
    <dgm:cxn modelId="{10E6D350-8340-4F71-BF56-4A322101F467}" type="presParOf" srcId="{EBC25E11-32FE-4A66-9EA0-E758294CC455}" destId="{A839E9CF-225B-4B38-A539-A75EB4928C51}" srcOrd="2" destOrd="0" presId="urn:microsoft.com/office/officeart/2005/8/layout/vList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B5D701-9A00-104D-B55D-05AF3B9A334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27E3140C-BE8E-0249-A4A5-5AE92B671DD7}">
      <dgm:prSet custT="1"/>
      <dgm:spPr/>
      <dgm:t>
        <a:bodyPr/>
        <a:lstStyle/>
        <a:p>
          <a:pPr algn="just"/>
          <a:r>
            <a:rPr lang="en-US" sz="2800" b="0" dirty="0" smtClean="0">
              <a:solidFill>
                <a:schemeClr val="tx1"/>
              </a:solidFill>
              <a:latin typeface="Times New Roman" panose="02020603050405020304" pitchFamily="18" charset="0"/>
              <a:cs typeface="Times New Roman" panose="02020603050405020304" pitchFamily="18" charset="0"/>
            </a:rPr>
            <a:t>Influence on the expansion of the tourist market requires the development of a market strategy for the promotion of the tourist product. The strategy is to choose a long-term optimal model of behavior in the tourist market. In any strategic approach, appropriate influence from the public and private sectors is mandatory.</a:t>
          </a:r>
          <a:endParaRPr lang="x-none" sz="2800" b="0" dirty="0">
            <a:solidFill>
              <a:schemeClr val="tx1"/>
            </a:solidFill>
            <a:latin typeface="Times New Roman" panose="02020603050405020304" pitchFamily="18" charset="0"/>
            <a:cs typeface="Times New Roman" panose="02020603050405020304" pitchFamily="18" charset="0"/>
          </a:endParaRPr>
        </a:p>
      </dgm:t>
    </dgm:pt>
    <dgm:pt modelId="{B9F60173-1A37-9149-8367-E5CDE01067C0}" type="parTrans" cxnId="{54DBAF7A-476F-CA49-84A9-8163E42BACD2}">
      <dgm:prSet/>
      <dgm:spPr/>
      <dgm:t>
        <a:bodyPr/>
        <a:lstStyle/>
        <a:p>
          <a:endParaRPr lang="ru-RU"/>
        </a:p>
      </dgm:t>
    </dgm:pt>
    <dgm:pt modelId="{6CDD7164-4A9D-1B49-A084-9F4E5EC0993E}" type="sibTrans" cxnId="{54DBAF7A-476F-CA49-84A9-8163E42BACD2}">
      <dgm:prSet/>
      <dgm:spPr/>
      <dgm:t>
        <a:bodyPr/>
        <a:lstStyle/>
        <a:p>
          <a:endParaRPr lang="ru-RU"/>
        </a:p>
      </dgm:t>
    </dgm:pt>
    <dgm:pt modelId="{A6AD58E5-E56D-D744-BAF4-6630634B24C8}" type="pres">
      <dgm:prSet presAssocID="{71B5D701-9A00-104D-B55D-05AF3B9A334C}" presName="hierChild1" presStyleCnt="0">
        <dgm:presLayoutVars>
          <dgm:orgChart val="1"/>
          <dgm:chPref val="1"/>
          <dgm:dir/>
          <dgm:animOne val="branch"/>
          <dgm:animLvl val="lvl"/>
          <dgm:resizeHandles/>
        </dgm:presLayoutVars>
      </dgm:prSet>
      <dgm:spPr/>
      <dgm:t>
        <a:bodyPr/>
        <a:lstStyle/>
        <a:p>
          <a:endParaRPr lang="ru-RU"/>
        </a:p>
      </dgm:t>
    </dgm:pt>
    <dgm:pt modelId="{5D378583-3005-5243-BA73-FBC1F4F00F5F}" type="pres">
      <dgm:prSet presAssocID="{27E3140C-BE8E-0249-A4A5-5AE92B671DD7}" presName="hierRoot1" presStyleCnt="0">
        <dgm:presLayoutVars>
          <dgm:hierBranch val="init"/>
        </dgm:presLayoutVars>
      </dgm:prSet>
      <dgm:spPr/>
    </dgm:pt>
    <dgm:pt modelId="{4B8584BB-6DB8-1E4C-B1D1-D7700D6931E1}" type="pres">
      <dgm:prSet presAssocID="{27E3140C-BE8E-0249-A4A5-5AE92B671DD7}" presName="rootComposite1" presStyleCnt="0"/>
      <dgm:spPr/>
    </dgm:pt>
    <dgm:pt modelId="{66319B8A-50C8-BE4B-B976-55F290E8E7D9}" type="pres">
      <dgm:prSet presAssocID="{27E3140C-BE8E-0249-A4A5-5AE92B671DD7}" presName="rootText1" presStyleLbl="node0" presStyleIdx="0" presStyleCnt="1" custScaleY="191204" custLinFactNeighborX="-8970" custLinFactNeighborY="1493">
        <dgm:presLayoutVars>
          <dgm:chPref val="3"/>
        </dgm:presLayoutVars>
      </dgm:prSet>
      <dgm:spPr/>
      <dgm:t>
        <a:bodyPr/>
        <a:lstStyle/>
        <a:p>
          <a:endParaRPr lang="ru-RU"/>
        </a:p>
      </dgm:t>
    </dgm:pt>
    <dgm:pt modelId="{4AF8E80A-ED57-6D4B-B924-50EC52A68385}" type="pres">
      <dgm:prSet presAssocID="{27E3140C-BE8E-0249-A4A5-5AE92B671DD7}" presName="rootConnector1" presStyleLbl="node1" presStyleIdx="0" presStyleCnt="0"/>
      <dgm:spPr/>
      <dgm:t>
        <a:bodyPr/>
        <a:lstStyle/>
        <a:p>
          <a:endParaRPr lang="ru-RU"/>
        </a:p>
      </dgm:t>
    </dgm:pt>
    <dgm:pt modelId="{B9F7CDEE-1756-A444-9C25-1E0B9BF71035}" type="pres">
      <dgm:prSet presAssocID="{27E3140C-BE8E-0249-A4A5-5AE92B671DD7}" presName="hierChild2" presStyleCnt="0"/>
      <dgm:spPr/>
    </dgm:pt>
    <dgm:pt modelId="{0803D58D-5BB3-E548-8F68-80A33FE13927}" type="pres">
      <dgm:prSet presAssocID="{27E3140C-BE8E-0249-A4A5-5AE92B671DD7}" presName="hierChild3" presStyleCnt="0"/>
      <dgm:spPr/>
    </dgm:pt>
  </dgm:ptLst>
  <dgm:cxnLst>
    <dgm:cxn modelId="{54DBAF7A-476F-CA49-84A9-8163E42BACD2}" srcId="{71B5D701-9A00-104D-B55D-05AF3B9A334C}" destId="{27E3140C-BE8E-0249-A4A5-5AE92B671DD7}" srcOrd="0" destOrd="0" parTransId="{B9F60173-1A37-9149-8367-E5CDE01067C0}" sibTransId="{6CDD7164-4A9D-1B49-A084-9F4E5EC0993E}"/>
    <dgm:cxn modelId="{2D0A4145-EDD9-47EF-A30E-495EF09AB9A6}" type="presOf" srcId="{71B5D701-9A00-104D-B55D-05AF3B9A334C}" destId="{A6AD58E5-E56D-D744-BAF4-6630634B24C8}" srcOrd="0" destOrd="0" presId="urn:microsoft.com/office/officeart/2005/8/layout/orgChart1"/>
    <dgm:cxn modelId="{07CC9A8E-F2A8-42D4-91F9-D9E28EAD053D}" type="presOf" srcId="{27E3140C-BE8E-0249-A4A5-5AE92B671DD7}" destId="{4AF8E80A-ED57-6D4B-B924-50EC52A68385}" srcOrd="1" destOrd="0" presId="urn:microsoft.com/office/officeart/2005/8/layout/orgChart1"/>
    <dgm:cxn modelId="{77D2C49F-F158-4412-B152-2E9B19E6F34F}" type="presOf" srcId="{27E3140C-BE8E-0249-A4A5-5AE92B671DD7}" destId="{66319B8A-50C8-BE4B-B976-55F290E8E7D9}" srcOrd="0" destOrd="0" presId="urn:microsoft.com/office/officeart/2005/8/layout/orgChart1"/>
    <dgm:cxn modelId="{04EF8902-CEC3-4C12-B5E1-F2F771E23382}" type="presParOf" srcId="{A6AD58E5-E56D-D744-BAF4-6630634B24C8}" destId="{5D378583-3005-5243-BA73-FBC1F4F00F5F}" srcOrd="0" destOrd="0" presId="urn:microsoft.com/office/officeart/2005/8/layout/orgChart1"/>
    <dgm:cxn modelId="{DEA6A58D-9660-4D9C-B176-753BB797880F}" type="presParOf" srcId="{5D378583-3005-5243-BA73-FBC1F4F00F5F}" destId="{4B8584BB-6DB8-1E4C-B1D1-D7700D6931E1}" srcOrd="0" destOrd="0" presId="urn:microsoft.com/office/officeart/2005/8/layout/orgChart1"/>
    <dgm:cxn modelId="{B6192CA5-4862-4C6E-8EED-4734A307940F}" type="presParOf" srcId="{4B8584BB-6DB8-1E4C-B1D1-D7700D6931E1}" destId="{66319B8A-50C8-BE4B-B976-55F290E8E7D9}" srcOrd="0" destOrd="0" presId="urn:microsoft.com/office/officeart/2005/8/layout/orgChart1"/>
    <dgm:cxn modelId="{F876C5A4-DA54-46ED-9CE2-24C0C000CE35}" type="presParOf" srcId="{4B8584BB-6DB8-1E4C-B1D1-D7700D6931E1}" destId="{4AF8E80A-ED57-6D4B-B924-50EC52A68385}" srcOrd="1" destOrd="0" presId="urn:microsoft.com/office/officeart/2005/8/layout/orgChart1"/>
    <dgm:cxn modelId="{F662AE20-4901-4D5B-9C6A-C792D88258D8}" type="presParOf" srcId="{5D378583-3005-5243-BA73-FBC1F4F00F5F}" destId="{B9F7CDEE-1756-A444-9C25-1E0B9BF71035}" srcOrd="1" destOrd="0" presId="urn:microsoft.com/office/officeart/2005/8/layout/orgChart1"/>
    <dgm:cxn modelId="{EA947A74-98E7-4E23-89CD-5EEE14DBA184}" type="presParOf" srcId="{5D378583-3005-5243-BA73-FBC1F4F00F5F}" destId="{0803D58D-5BB3-E548-8F68-80A33FE1392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003C42-3C02-408B-9940-8A06796524C4}"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C13CD897-BBBE-45FC-BB98-4100166E2F34}">
      <dgm:prSet phldrT="[Текст]" custT="1"/>
      <dgm:spPr/>
      <dgm:t>
        <a:bodyPr/>
        <a:lstStyle/>
        <a:p>
          <a:pPr algn="ctr"/>
          <a:r>
            <a:rPr lang="kk-KZ" sz="1400" dirty="0" smtClean="0">
              <a:latin typeface="Times New Roman" pitchFamily="18" charset="0"/>
              <a:cs typeface="Times New Roman" pitchFamily="18" charset="0"/>
            </a:rPr>
            <a:t>Regulation system of tourism development</a:t>
          </a:r>
          <a:endParaRPr lang="ru-RU" sz="1400" dirty="0">
            <a:latin typeface="Times New Roman" pitchFamily="18" charset="0"/>
            <a:cs typeface="Times New Roman" pitchFamily="18" charset="0"/>
          </a:endParaRPr>
        </a:p>
      </dgm:t>
    </dgm:pt>
    <dgm:pt modelId="{A17F847E-2ECE-40A1-8B3F-40D13CB74FCF}" type="parTrans" cxnId="{C60B51CE-06B9-43F4-A7CF-EBC5F01372D9}">
      <dgm:prSet/>
      <dgm:spPr/>
      <dgm:t>
        <a:bodyPr/>
        <a:lstStyle/>
        <a:p>
          <a:endParaRPr lang="ru-RU"/>
        </a:p>
      </dgm:t>
    </dgm:pt>
    <dgm:pt modelId="{91E6DAFC-CAD7-4A30-A513-C0AA3238125A}" type="sibTrans" cxnId="{C60B51CE-06B9-43F4-A7CF-EBC5F01372D9}">
      <dgm:prSet/>
      <dgm:spPr/>
      <dgm:t>
        <a:bodyPr/>
        <a:lstStyle/>
        <a:p>
          <a:endParaRPr lang="ru-RU"/>
        </a:p>
      </dgm:t>
    </dgm:pt>
    <dgm:pt modelId="{D68944DD-9969-4AD8-8273-73616F45D6DF}">
      <dgm:prSet phldrT="[Текст]" custT="1"/>
      <dgm:spPr/>
      <dgm:t>
        <a:bodyPr/>
        <a:lstStyle/>
        <a:p>
          <a:r>
            <a:rPr lang="kk-KZ" sz="1400" dirty="0" smtClean="0">
              <a:latin typeface="Times New Roman" pitchFamily="18" charset="0"/>
              <a:cs typeface="Times New Roman" pitchFamily="18" charset="0"/>
            </a:rPr>
            <a:t>Regulatory entities</a:t>
          </a:r>
          <a:endParaRPr lang="ru-RU" sz="1400" dirty="0" smtClean="0">
            <a:latin typeface="Times New Roman" pitchFamily="18" charset="0"/>
            <a:cs typeface="Times New Roman" pitchFamily="18" charset="0"/>
          </a:endParaRPr>
        </a:p>
      </dgm:t>
    </dgm:pt>
    <dgm:pt modelId="{63B2E31C-A863-4A96-BCB3-F8FE72E11EF5}" type="parTrans" cxnId="{C34D8B6E-861F-4312-9B4C-6A93E9DD2E96}">
      <dgm:prSet/>
      <dgm:spPr/>
      <dgm:t>
        <a:bodyPr/>
        <a:lstStyle/>
        <a:p>
          <a:endParaRPr lang="ru-RU"/>
        </a:p>
      </dgm:t>
    </dgm:pt>
    <dgm:pt modelId="{2033A48D-0015-4356-A137-18BF50FD6403}" type="sibTrans" cxnId="{C34D8B6E-861F-4312-9B4C-6A93E9DD2E96}">
      <dgm:prSet/>
      <dgm:spPr/>
      <dgm:t>
        <a:bodyPr/>
        <a:lstStyle/>
        <a:p>
          <a:endParaRPr lang="ru-RU"/>
        </a:p>
      </dgm:t>
    </dgm:pt>
    <dgm:pt modelId="{42FEF741-B890-473F-9CF4-702DE90F710E}">
      <dgm:prSet phldrT="[Текст]" custT="1"/>
      <dgm:spPr/>
      <dgm:t>
        <a:bodyPr/>
        <a:lstStyle/>
        <a:p>
          <a:endParaRPr lang="ru-RU" sz="1400" dirty="0">
            <a:latin typeface="Times New Roman" pitchFamily="18" charset="0"/>
            <a:cs typeface="Times New Roman" pitchFamily="18" charset="0"/>
          </a:endParaRPr>
        </a:p>
      </dgm:t>
    </dgm:pt>
    <dgm:pt modelId="{F3484078-FA5A-42C5-A251-50C3AF3EC682}" type="parTrans" cxnId="{45709A44-664E-4A10-872E-1BD70A040932}">
      <dgm:prSet/>
      <dgm:spPr/>
      <dgm:t>
        <a:bodyPr/>
        <a:lstStyle/>
        <a:p>
          <a:endParaRPr lang="ru-RU"/>
        </a:p>
      </dgm:t>
    </dgm:pt>
    <dgm:pt modelId="{BF11B851-4E46-4870-B5F2-0E36199F37C0}" type="sibTrans" cxnId="{45709A44-664E-4A10-872E-1BD70A040932}">
      <dgm:prSet/>
      <dgm:spPr/>
      <dgm:t>
        <a:bodyPr/>
        <a:lstStyle/>
        <a:p>
          <a:endParaRPr lang="ru-RU"/>
        </a:p>
      </dgm:t>
    </dgm:pt>
    <dgm:pt modelId="{3FB0FA9D-CFAE-4099-B985-D0E231D3B190}">
      <dgm:prSet phldrT="[Текст]" custT="1"/>
      <dgm:spPr/>
      <dgm:t>
        <a:bodyPr/>
        <a:lstStyle/>
        <a:p>
          <a:r>
            <a:rPr lang="kk-KZ" sz="1400" dirty="0" smtClean="0">
              <a:latin typeface="Times New Roman" pitchFamily="18" charset="0"/>
              <a:cs typeface="Times New Roman" pitchFamily="18" charset="0"/>
            </a:rPr>
            <a:t>Means of state regulation</a:t>
          </a:r>
          <a:endParaRPr lang="ru-RU" sz="1400" dirty="0">
            <a:latin typeface="Times New Roman" pitchFamily="18" charset="0"/>
            <a:cs typeface="Times New Roman" pitchFamily="18" charset="0"/>
          </a:endParaRPr>
        </a:p>
      </dgm:t>
    </dgm:pt>
    <dgm:pt modelId="{529B36E5-127D-42FC-BAE7-02A88FADF0A2}" type="parTrans" cxnId="{4CFACC75-D360-4144-8191-2BCC97D6A944}">
      <dgm:prSet/>
      <dgm:spPr/>
      <dgm:t>
        <a:bodyPr/>
        <a:lstStyle/>
        <a:p>
          <a:endParaRPr lang="ru-RU"/>
        </a:p>
      </dgm:t>
    </dgm:pt>
    <dgm:pt modelId="{9E3102EB-73E3-44C7-88D6-97392443CE01}" type="sibTrans" cxnId="{4CFACC75-D360-4144-8191-2BCC97D6A944}">
      <dgm:prSet/>
      <dgm:spPr/>
      <dgm:t>
        <a:bodyPr/>
        <a:lstStyle/>
        <a:p>
          <a:endParaRPr lang="ru-RU"/>
        </a:p>
      </dgm:t>
    </dgm:pt>
    <dgm:pt modelId="{70C5E9B8-C611-4341-92AE-2DCEAEB992B5}">
      <dgm:prSet phldrT="[Текст]" custT="1"/>
      <dgm:spPr/>
      <dgm:t>
        <a:bodyPr/>
        <a:lstStyle/>
        <a:p>
          <a:r>
            <a:rPr lang="kk-KZ" sz="1200" dirty="0" smtClean="0">
              <a:latin typeface="Times New Roman" pitchFamily="18" charset="0"/>
              <a:cs typeface="Times New Roman" pitchFamily="18" charset="0"/>
            </a:rPr>
            <a:t>Formation of a unified state policy for regulation of tourism development</a:t>
          </a:r>
          <a:endParaRPr lang="ru-RU" sz="1200" dirty="0">
            <a:latin typeface="Times New Roman" pitchFamily="18" charset="0"/>
            <a:cs typeface="Times New Roman" pitchFamily="18" charset="0"/>
          </a:endParaRPr>
        </a:p>
      </dgm:t>
    </dgm:pt>
    <dgm:pt modelId="{22DA526A-8D5D-4B47-9B0D-08BE80BA941E}" type="parTrans" cxnId="{E849D99B-7AA7-45C4-BADB-76AC1BC65FD1}">
      <dgm:prSet/>
      <dgm:spPr/>
      <dgm:t>
        <a:bodyPr/>
        <a:lstStyle/>
        <a:p>
          <a:endParaRPr lang="ru-RU"/>
        </a:p>
      </dgm:t>
    </dgm:pt>
    <dgm:pt modelId="{4F6249FE-DBDE-45B5-98DA-E80A2E00CD47}" type="sibTrans" cxnId="{E849D99B-7AA7-45C4-BADB-76AC1BC65FD1}">
      <dgm:prSet/>
      <dgm:spPr/>
      <dgm:t>
        <a:bodyPr/>
        <a:lstStyle/>
        <a:p>
          <a:endParaRPr lang="ru-RU"/>
        </a:p>
      </dgm:t>
    </dgm:pt>
    <dgm:pt modelId="{EDB17E12-190A-4755-9E4E-9FDACE79B2F7}">
      <dgm:prSet phldrT="[Текст]" custT="1"/>
      <dgm:spPr/>
      <dgm:t>
        <a:bodyPr/>
        <a:lstStyle/>
        <a:p>
          <a:r>
            <a:rPr lang="kk-KZ" sz="1400" dirty="0" smtClean="0">
              <a:latin typeface="Times New Roman" pitchFamily="18" charset="0"/>
              <a:cs typeface="Times New Roman" pitchFamily="18" charset="0"/>
            </a:rPr>
            <a:t>State bodies and public associations</a:t>
          </a:r>
          <a:endParaRPr lang="ru-RU" sz="1400" dirty="0">
            <a:latin typeface="Times New Roman" pitchFamily="18" charset="0"/>
            <a:cs typeface="Times New Roman" pitchFamily="18" charset="0"/>
          </a:endParaRPr>
        </a:p>
      </dgm:t>
    </dgm:pt>
    <dgm:pt modelId="{71170A41-6CCF-4A42-8AB7-12AD176A06C3}" type="parTrans" cxnId="{C45DFB4E-FF56-4F5A-BBD6-97A70C8418B4}">
      <dgm:prSet/>
      <dgm:spPr/>
      <dgm:t>
        <a:bodyPr/>
        <a:lstStyle/>
        <a:p>
          <a:endParaRPr lang="ru-RU"/>
        </a:p>
      </dgm:t>
    </dgm:pt>
    <dgm:pt modelId="{16B1F1DD-FA58-40D8-B639-EBF9F960584E}" type="sibTrans" cxnId="{C45DFB4E-FF56-4F5A-BBD6-97A70C8418B4}">
      <dgm:prSet/>
      <dgm:spPr/>
      <dgm:t>
        <a:bodyPr/>
        <a:lstStyle/>
        <a:p>
          <a:endParaRPr lang="ru-RU"/>
        </a:p>
      </dgm:t>
    </dgm:pt>
    <dgm:pt modelId="{498F4E44-697F-4342-BE86-35ADDD2E3B36}">
      <dgm:prSet phldrT="[Текст]" custT="1"/>
      <dgm:spPr/>
      <dgm:t>
        <a:bodyPr/>
        <a:lstStyle/>
        <a:p>
          <a:r>
            <a:rPr lang="kk-KZ" sz="1400" dirty="0" smtClean="0">
              <a:latin typeface="Times New Roman" pitchFamily="18" charset="0"/>
              <a:cs typeface="Times New Roman" pitchFamily="18" charset="0"/>
            </a:rPr>
            <a:t>Methods of state regulation</a:t>
          </a:r>
          <a:endParaRPr lang="ru-RU" sz="1400" dirty="0">
            <a:latin typeface="Times New Roman" pitchFamily="18" charset="0"/>
            <a:cs typeface="Times New Roman" pitchFamily="18" charset="0"/>
          </a:endParaRPr>
        </a:p>
      </dgm:t>
    </dgm:pt>
    <dgm:pt modelId="{ADFC4B28-12A4-4ECA-82B3-B9955469EA24}" type="parTrans" cxnId="{33608DE4-F6A8-42C6-8924-C1ECB2C56D41}">
      <dgm:prSet/>
      <dgm:spPr/>
      <dgm:t>
        <a:bodyPr/>
        <a:lstStyle/>
        <a:p>
          <a:endParaRPr lang="ru-RU"/>
        </a:p>
      </dgm:t>
    </dgm:pt>
    <dgm:pt modelId="{8040FB66-B9C0-4869-B4AE-926B0281CB98}" type="sibTrans" cxnId="{33608DE4-F6A8-42C6-8924-C1ECB2C56D41}">
      <dgm:prSet/>
      <dgm:spPr/>
      <dgm:t>
        <a:bodyPr/>
        <a:lstStyle/>
        <a:p>
          <a:endParaRPr lang="ru-RU"/>
        </a:p>
      </dgm:t>
    </dgm:pt>
    <dgm:pt modelId="{7FECDB15-20C0-4FF5-828C-32582782A017}" type="pres">
      <dgm:prSet presAssocID="{EB003C42-3C02-408B-9940-8A06796524C4}" presName="Name0" presStyleCnt="0">
        <dgm:presLayoutVars>
          <dgm:chMax val="7"/>
          <dgm:dir/>
          <dgm:animLvl val="lvl"/>
          <dgm:resizeHandles val="exact"/>
        </dgm:presLayoutVars>
      </dgm:prSet>
      <dgm:spPr/>
      <dgm:t>
        <a:bodyPr/>
        <a:lstStyle/>
        <a:p>
          <a:endParaRPr lang="ru-RU"/>
        </a:p>
      </dgm:t>
    </dgm:pt>
    <dgm:pt modelId="{0913835D-23A8-468D-AF01-885BA0C2E8F3}" type="pres">
      <dgm:prSet presAssocID="{C13CD897-BBBE-45FC-BB98-4100166E2F34}" presName="circle1" presStyleLbl="node1" presStyleIdx="0" presStyleCnt="6"/>
      <dgm:spPr/>
    </dgm:pt>
    <dgm:pt modelId="{873EEAA8-A9D9-4216-9BB4-D12741D608F7}" type="pres">
      <dgm:prSet presAssocID="{C13CD897-BBBE-45FC-BB98-4100166E2F34}" presName="space" presStyleCnt="0"/>
      <dgm:spPr/>
    </dgm:pt>
    <dgm:pt modelId="{895B3405-A69F-487A-9C10-1B9264E8C25E}" type="pres">
      <dgm:prSet presAssocID="{C13CD897-BBBE-45FC-BB98-4100166E2F34}" presName="rect1" presStyleLbl="alignAcc1" presStyleIdx="0" presStyleCnt="6"/>
      <dgm:spPr/>
      <dgm:t>
        <a:bodyPr/>
        <a:lstStyle/>
        <a:p>
          <a:endParaRPr lang="ru-RU"/>
        </a:p>
      </dgm:t>
    </dgm:pt>
    <dgm:pt modelId="{2B0C35FA-56C9-4B5F-9D87-01E69F2E93A2}" type="pres">
      <dgm:prSet presAssocID="{D68944DD-9969-4AD8-8273-73616F45D6DF}" presName="vertSpace2" presStyleLbl="node1" presStyleIdx="0" presStyleCnt="6"/>
      <dgm:spPr/>
    </dgm:pt>
    <dgm:pt modelId="{1E46A8A8-51D1-4240-BA59-2F552C1A3239}" type="pres">
      <dgm:prSet presAssocID="{D68944DD-9969-4AD8-8273-73616F45D6DF}" presName="circle2" presStyleLbl="node1" presStyleIdx="1" presStyleCnt="6"/>
      <dgm:spPr/>
    </dgm:pt>
    <dgm:pt modelId="{BC996B02-ED97-48A6-81E2-D427D6A298F7}" type="pres">
      <dgm:prSet presAssocID="{D68944DD-9969-4AD8-8273-73616F45D6DF}" presName="rect2" presStyleLbl="alignAcc1" presStyleIdx="1" presStyleCnt="6"/>
      <dgm:spPr/>
      <dgm:t>
        <a:bodyPr/>
        <a:lstStyle/>
        <a:p>
          <a:endParaRPr lang="ru-RU"/>
        </a:p>
      </dgm:t>
    </dgm:pt>
    <dgm:pt modelId="{F2C1F2AF-A44F-4642-B295-3A677F4C8E99}" type="pres">
      <dgm:prSet presAssocID="{3FB0FA9D-CFAE-4099-B985-D0E231D3B190}" presName="vertSpace3" presStyleLbl="node1" presStyleIdx="1" presStyleCnt="6"/>
      <dgm:spPr/>
    </dgm:pt>
    <dgm:pt modelId="{3D94E47D-4277-44D5-B102-A61DAF023256}" type="pres">
      <dgm:prSet presAssocID="{3FB0FA9D-CFAE-4099-B985-D0E231D3B190}" presName="circle3" presStyleLbl="node1" presStyleIdx="2" presStyleCnt="6"/>
      <dgm:spPr/>
    </dgm:pt>
    <dgm:pt modelId="{E93FB4DA-1B0A-4D45-8B1B-2F640E87BC70}" type="pres">
      <dgm:prSet presAssocID="{3FB0FA9D-CFAE-4099-B985-D0E231D3B190}" presName="rect3" presStyleLbl="alignAcc1" presStyleIdx="2" presStyleCnt="6"/>
      <dgm:spPr/>
      <dgm:t>
        <a:bodyPr/>
        <a:lstStyle/>
        <a:p>
          <a:endParaRPr lang="ru-RU"/>
        </a:p>
      </dgm:t>
    </dgm:pt>
    <dgm:pt modelId="{5C55A43F-869E-4310-B64A-2146624AC536}" type="pres">
      <dgm:prSet presAssocID="{EDB17E12-190A-4755-9E4E-9FDACE79B2F7}" presName="vertSpace4" presStyleLbl="node1" presStyleIdx="2" presStyleCnt="6"/>
      <dgm:spPr/>
    </dgm:pt>
    <dgm:pt modelId="{667AB3A9-5C13-4AB7-A01C-E000C121C4D6}" type="pres">
      <dgm:prSet presAssocID="{EDB17E12-190A-4755-9E4E-9FDACE79B2F7}" presName="circle4" presStyleLbl="node1" presStyleIdx="3" presStyleCnt="6"/>
      <dgm:spPr/>
    </dgm:pt>
    <dgm:pt modelId="{17C1EF5D-404D-4474-937C-9334DCA50C30}" type="pres">
      <dgm:prSet presAssocID="{EDB17E12-190A-4755-9E4E-9FDACE79B2F7}" presName="rect4" presStyleLbl="alignAcc1" presStyleIdx="3" presStyleCnt="6"/>
      <dgm:spPr/>
      <dgm:t>
        <a:bodyPr/>
        <a:lstStyle/>
        <a:p>
          <a:endParaRPr lang="ru-RU"/>
        </a:p>
      </dgm:t>
    </dgm:pt>
    <dgm:pt modelId="{A57CDDF1-275C-4269-9DB4-C499CA4FFC33}" type="pres">
      <dgm:prSet presAssocID="{70C5E9B8-C611-4341-92AE-2DCEAEB992B5}" presName="vertSpace5" presStyleLbl="node1" presStyleIdx="3" presStyleCnt="6"/>
      <dgm:spPr/>
    </dgm:pt>
    <dgm:pt modelId="{2B8675F8-F0BD-4751-9F9C-AB2FD8F00902}" type="pres">
      <dgm:prSet presAssocID="{70C5E9B8-C611-4341-92AE-2DCEAEB992B5}" presName="circle5" presStyleLbl="node1" presStyleIdx="4" presStyleCnt="6"/>
      <dgm:spPr/>
    </dgm:pt>
    <dgm:pt modelId="{412A7270-A309-4476-BB0F-4EAB3CA00FC2}" type="pres">
      <dgm:prSet presAssocID="{70C5E9B8-C611-4341-92AE-2DCEAEB992B5}" presName="rect5" presStyleLbl="alignAcc1" presStyleIdx="4" presStyleCnt="6"/>
      <dgm:spPr/>
      <dgm:t>
        <a:bodyPr/>
        <a:lstStyle/>
        <a:p>
          <a:endParaRPr lang="ru-RU"/>
        </a:p>
      </dgm:t>
    </dgm:pt>
    <dgm:pt modelId="{C6179B90-5A3C-4C9C-BFDC-58DB48875B85}" type="pres">
      <dgm:prSet presAssocID="{498F4E44-697F-4342-BE86-35ADDD2E3B36}" presName="vertSpace6" presStyleLbl="node1" presStyleIdx="4" presStyleCnt="6"/>
      <dgm:spPr/>
    </dgm:pt>
    <dgm:pt modelId="{84397152-D096-48F3-8455-AE434422B0E1}" type="pres">
      <dgm:prSet presAssocID="{498F4E44-697F-4342-BE86-35ADDD2E3B36}" presName="circle6" presStyleLbl="node1" presStyleIdx="5" presStyleCnt="6"/>
      <dgm:spPr/>
    </dgm:pt>
    <dgm:pt modelId="{F07021D5-573D-42DE-BD19-78F6DB897F75}" type="pres">
      <dgm:prSet presAssocID="{498F4E44-697F-4342-BE86-35ADDD2E3B36}" presName="rect6" presStyleLbl="alignAcc1" presStyleIdx="5" presStyleCnt="6"/>
      <dgm:spPr/>
      <dgm:t>
        <a:bodyPr/>
        <a:lstStyle/>
        <a:p>
          <a:endParaRPr lang="ru-RU"/>
        </a:p>
      </dgm:t>
    </dgm:pt>
    <dgm:pt modelId="{5BDB8DC0-98B5-43BF-9231-98ACB1F3F46D}" type="pres">
      <dgm:prSet presAssocID="{C13CD897-BBBE-45FC-BB98-4100166E2F34}" presName="rect1ParTx" presStyleLbl="alignAcc1" presStyleIdx="5" presStyleCnt="6">
        <dgm:presLayoutVars>
          <dgm:chMax val="1"/>
          <dgm:bulletEnabled val="1"/>
        </dgm:presLayoutVars>
      </dgm:prSet>
      <dgm:spPr/>
      <dgm:t>
        <a:bodyPr/>
        <a:lstStyle/>
        <a:p>
          <a:endParaRPr lang="ru-RU"/>
        </a:p>
      </dgm:t>
    </dgm:pt>
    <dgm:pt modelId="{04D8A129-76AD-45D3-8014-02483EC1E5F3}" type="pres">
      <dgm:prSet presAssocID="{C13CD897-BBBE-45FC-BB98-4100166E2F34}" presName="rect1ChTx" presStyleLbl="alignAcc1" presStyleIdx="5" presStyleCnt="6">
        <dgm:presLayoutVars>
          <dgm:bulletEnabled val="1"/>
        </dgm:presLayoutVars>
      </dgm:prSet>
      <dgm:spPr/>
      <dgm:t>
        <a:bodyPr/>
        <a:lstStyle/>
        <a:p>
          <a:endParaRPr lang="ru-RU"/>
        </a:p>
      </dgm:t>
    </dgm:pt>
    <dgm:pt modelId="{F14EEFC3-1782-48C0-85F1-6A99125C2708}" type="pres">
      <dgm:prSet presAssocID="{D68944DD-9969-4AD8-8273-73616F45D6DF}" presName="rect2ParTx" presStyleLbl="alignAcc1" presStyleIdx="5" presStyleCnt="6">
        <dgm:presLayoutVars>
          <dgm:chMax val="1"/>
          <dgm:bulletEnabled val="1"/>
        </dgm:presLayoutVars>
      </dgm:prSet>
      <dgm:spPr/>
      <dgm:t>
        <a:bodyPr/>
        <a:lstStyle/>
        <a:p>
          <a:endParaRPr lang="ru-RU"/>
        </a:p>
      </dgm:t>
    </dgm:pt>
    <dgm:pt modelId="{A9E3D43E-1A8D-485A-BD84-BB9030CA4B6E}" type="pres">
      <dgm:prSet presAssocID="{D68944DD-9969-4AD8-8273-73616F45D6DF}" presName="rect2ChTx" presStyleLbl="alignAcc1" presStyleIdx="5" presStyleCnt="6">
        <dgm:presLayoutVars>
          <dgm:bulletEnabled val="1"/>
        </dgm:presLayoutVars>
      </dgm:prSet>
      <dgm:spPr/>
      <dgm:t>
        <a:bodyPr/>
        <a:lstStyle/>
        <a:p>
          <a:endParaRPr lang="ru-RU"/>
        </a:p>
      </dgm:t>
    </dgm:pt>
    <dgm:pt modelId="{62B02B46-55AA-439D-920B-FBBEE82C3DD9}" type="pres">
      <dgm:prSet presAssocID="{3FB0FA9D-CFAE-4099-B985-D0E231D3B190}" presName="rect3ParTx" presStyleLbl="alignAcc1" presStyleIdx="5" presStyleCnt="6">
        <dgm:presLayoutVars>
          <dgm:chMax val="1"/>
          <dgm:bulletEnabled val="1"/>
        </dgm:presLayoutVars>
      </dgm:prSet>
      <dgm:spPr/>
      <dgm:t>
        <a:bodyPr/>
        <a:lstStyle/>
        <a:p>
          <a:endParaRPr lang="ru-RU"/>
        </a:p>
      </dgm:t>
    </dgm:pt>
    <dgm:pt modelId="{ED191FDF-BFAA-4D4D-AB53-ED231F1B4438}" type="pres">
      <dgm:prSet presAssocID="{3FB0FA9D-CFAE-4099-B985-D0E231D3B190}" presName="rect3ChTx" presStyleLbl="alignAcc1" presStyleIdx="5" presStyleCnt="6">
        <dgm:presLayoutVars>
          <dgm:bulletEnabled val="1"/>
        </dgm:presLayoutVars>
      </dgm:prSet>
      <dgm:spPr/>
      <dgm:t>
        <a:bodyPr/>
        <a:lstStyle/>
        <a:p>
          <a:endParaRPr lang="ru-RU"/>
        </a:p>
      </dgm:t>
    </dgm:pt>
    <dgm:pt modelId="{5B047FBC-C9F5-4AA5-A6C2-A610197E3563}" type="pres">
      <dgm:prSet presAssocID="{EDB17E12-190A-4755-9E4E-9FDACE79B2F7}" presName="rect4ParTx" presStyleLbl="alignAcc1" presStyleIdx="5" presStyleCnt="6">
        <dgm:presLayoutVars>
          <dgm:chMax val="1"/>
          <dgm:bulletEnabled val="1"/>
        </dgm:presLayoutVars>
      </dgm:prSet>
      <dgm:spPr/>
      <dgm:t>
        <a:bodyPr/>
        <a:lstStyle/>
        <a:p>
          <a:endParaRPr lang="ru-RU"/>
        </a:p>
      </dgm:t>
    </dgm:pt>
    <dgm:pt modelId="{351E50BC-0549-4F7B-B81E-FCFEDEC88CAA}" type="pres">
      <dgm:prSet presAssocID="{EDB17E12-190A-4755-9E4E-9FDACE79B2F7}" presName="rect4ChTx" presStyleLbl="alignAcc1" presStyleIdx="5" presStyleCnt="6">
        <dgm:presLayoutVars>
          <dgm:bulletEnabled val="1"/>
        </dgm:presLayoutVars>
      </dgm:prSet>
      <dgm:spPr/>
    </dgm:pt>
    <dgm:pt modelId="{6BD31369-6FDF-4D6E-BA9E-73EDC1ADA4AC}" type="pres">
      <dgm:prSet presAssocID="{70C5E9B8-C611-4341-92AE-2DCEAEB992B5}" presName="rect5ParTx" presStyleLbl="alignAcc1" presStyleIdx="5" presStyleCnt="6">
        <dgm:presLayoutVars>
          <dgm:chMax val="1"/>
          <dgm:bulletEnabled val="1"/>
        </dgm:presLayoutVars>
      </dgm:prSet>
      <dgm:spPr/>
      <dgm:t>
        <a:bodyPr/>
        <a:lstStyle/>
        <a:p>
          <a:endParaRPr lang="ru-RU"/>
        </a:p>
      </dgm:t>
    </dgm:pt>
    <dgm:pt modelId="{626E89D0-11B2-442D-A4D9-415D2B0A97DF}" type="pres">
      <dgm:prSet presAssocID="{70C5E9B8-C611-4341-92AE-2DCEAEB992B5}" presName="rect5ChTx" presStyleLbl="alignAcc1" presStyleIdx="5" presStyleCnt="6">
        <dgm:presLayoutVars>
          <dgm:bulletEnabled val="1"/>
        </dgm:presLayoutVars>
      </dgm:prSet>
      <dgm:spPr/>
      <dgm:t>
        <a:bodyPr/>
        <a:lstStyle/>
        <a:p>
          <a:endParaRPr lang="ru-RU"/>
        </a:p>
      </dgm:t>
    </dgm:pt>
    <dgm:pt modelId="{49D94AD2-4B4A-4BCB-A4A9-8741CAE7DD41}" type="pres">
      <dgm:prSet presAssocID="{498F4E44-697F-4342-BE86-35ADDD2E3B36}" presName="rect6ParTx" presStyleLbl="alignAcc1" presStyleIdx="5" presStyleCnt="6">
        <dgm:presLayoutVars>
          <dgm:chMax val="1"/>
          <dgm:bulletEnabled val="1"/>
        </dgm:presLayoutVars>
      </dgm:prSet>
      <dgm:spPr/>
      <dgm:t>
        <a:bodyPr/>
        <a:lstStyle/>
        <a:p>
          <a:endParaRPr lang="ru-RU"/>
        </a:p>
      </dgm:t>
    </dgm:pt>
    <dgm:pt modelId="{90658A49-4043-4B8E-BEA7-BC7F4524A89A}" type="pres">
      <dgm:prSet presAssocID="{498F4E44-697F-4342-BE86-35ADDD2E3B36}" presName="rect6ChTx" presStyleLbl="alignAcc1" presStyleIdx="5" presStyleCnt="6">
        <dgm:presLayoutVars>
          <dgm:bulletEnabled val="1"/>
        </dgm:presLayoutVars>
      </dgm:prSet>
      <dgm:spPr/>
    </dgm:pt>
  </dgm:ptLst>
  <dgm:cxnLst>
    <dgm:cxn modelId="{2645CAE2-FB58-4611-9954-6FBB7930485C}" type="presOf" srcId="{498F4E44-697F-4342-BE86-35ADDD2E3B36}" destId="{49D94AD2-4B4A-4BCB-A4A9-8741CAE7DD41}" srcOrd="1" destOrd="0" presId="urn:microsoft.com/office/officeart/2005/8/layout/target3"/>
    <dgm:cxn modelId="{45E17B7A-9E61-46C4-B944-2E34CBF93417}" type="presOf" srcId="{3FB0FA9D-CFAE-4099-B985-D0E231D3B190}" destId="{62B02B46-55AA-439D-920B-FBBEE82C3DD9}" srcOrd="1" destOrd="0" presId="urn:microsoft.com/office/officeart/2005/8/layout/target3"/>
    <dgm:cxn modelId="{C34D8B6E-861F-4312-9B4C-6A93E9DD2E96}" srcId="{EB003C42-3C02-408B-9940-8A06796524C4}" destId="{D68944DD-9969-4AD8-8273-73616F45D6DF}" srcOrd="1" destOrd="0" parTransId="{63B2E31C-A863-4A96-BCB3-F8FE72E11EF5}" sibTransId="{2033A48D-0015-4356-A137-18BF50FD6403}"/>
    <dgm:cxn modelId="{B9F30AA8-B3D7-4593-839F-1434364A41F7}" type="presOf" srcId="{42FEF741-B890-473F-9CF4-702DE90F710E}" destId="{A9E3D43E-1A8D-485A-BD84-BB9030CA4B6E}" srcOrd="0" destOrd="0" presId="urn:microsoft.com/office/officeart/2005/8/layout/target3"/>
    <dgm:cxn modelId="{C60B51CE-06B9-43F4-A7CF-EBC5F01372D9}" srcId="{EB003C42-3C02-408B-9940-8A06796524C4}" destId="{C13CD897-BBBE-45FC-BB98-4100166E2F34}" srcOrd="0" destOrd="0" parTransId="{A17F847E-2ECE-40A1-8B3F-40D13CB74FCF}" sibTransId="{91E6DAFC-CAD7-4A30-A513-C0AA3238125A}"/>
    <dgm:cxn modelId="{1A20D8D9-A0CE-4111-B50E-2E0DA7ED89AE}" type="presOf" srcId="{3FB0FA9D-CFAE-4099-B985-D0E231D3B190}" destId="{E93FB4DA-1B0A-4D45-8B1B-2F640E87BC70}" srcOrd="0" destOrd="0" presId="urn:microsoft.com/office/officeart/2005/8/layout/target3"/>
    <dgm:cxn modelId="{D089D5E8-26E4-42DB-B7AE-C042AABF5E00}" type="presOf" srcId="{D68944DD-9969-4AD8-8273-73616F45D6DF}" destId="{F14EEFC3-1782-48C0-85F1-6A99125C2708}" srcOrd="1" destOrd="0" presId="urn:microsoft.com/office/officeart/2005/8/layout/target3"/>
    <dgm:cxn modelId="{630DEA17-6958-4938-9128-EA294A6AF4F8}" type="presOf" srcId="{70C5E9B8-C611-4341-92AE-2DCEAEB992B5}" destId="{6BD31369-6FDF-4D6E-BA9E-73EDC1ADA4AC}" srcOrd="1" destOrd="0" presId="urn:microsoft.com/office/officeart/2005/8/layout/target3"/>
    <dgm:cxn modelId="{31FD8EE1-51AB-4D08-9A6C-A58ACF0FADE6}" type="presOf" srcId="{EDB17E12-190A-4755-9E4E-9FDACE79B2F7}" destId="{17C1EF5D-404D-4474-937C-9334DCA50C30}" srcOrd="0" destOrd="0" presId="urn:microsoft.com/office/officeart/2005/8/layout/target3"/>
    <dgm:cxn modelId="{A16C00C1-0AD9-4F4A-8212-40E2EAA5399C}" type="presOf" srcId="{70C5E9B8-C611-4341-92AE-2DCEAEB992B5}" destId="{412A7270-A309-4476-BB0F-4EAB3CA00FC2}" srcOrd="0" destOrd="0" presId="urn:microsoft.com/office/officeart/2005/8/layout/target3"/>
    <dgm:cxn modelId="{33608DE4-F6A8-42C6-8924-C1ECB2C56D41}" srcId="{EB003C42-3C02-408B-9940-8A06796524C4}" destId="{498F4E44-697F-4342-BE86-35ADDD2E3B36}" srcOrd="5" destOrd="0" parTransId="{ADFC4B28-12A4-4ECA-82B3-B9955469EA24}" sibTransId="{8040FB66-B9C0-4869-B4AE-926B0281CB98}"/>
    <dgm:cxn modelId="{45709A44-664E-4A10-872E-1BD70A040932}" srcId="{D68944DD-9969-4AD8-8273-73616F45D6DF}" destId="{42FEF741-B890-473F-9CF4-702DE90F710E}" srcOrd="0" destOrd="0" parTransId="{F3484078-FA5A-42C5-A251-50C3AF3EC682}" sibTransId="{BF11B851-4E46-4870-B5F2-0E36199F37C0}"/>
    <dgm:cxn modelId="{4CFACC75-D360-4144-8191-2BCC97D6A944}" srcId="{EB003C42-3C02-408B-9940-8A06796524C4}" destId="{3FB0FA9D-CFAE-4099-B985-D0E231D3B190}" srcOrd="2" destOrd="0" parTransId="{529B36E5-127D-42FC-BAE7-02A88FADF0A2}" sibTransId="{9E3102EB-73E3-44C7-88D6-97392443CE01}"/>
    <dgm:cxn modelId="{C818BB18-6089-41A8-8390-7B14A18FDB71}" type="presOf" srcId="{EDB17E12-190A-4755-9E4E-9FDACE79B2F7}" destId="{5B047FBC-C9F5-4AA5-A6C2-A610197E3563}" srcOrd="1" destOrd="0" presId="urn:microsoft.com/office/officeart/2005/8/layout/target3"/>
    <dgm:cxn modelId="{C45DFB4E-FF56-4F5A-BBD6-97A70C8418B4}" srcId="{EB003C42-3C02-408B-9940-8A06796524C4}" destId="{EDB17E12-190A-4755-9E4E-9FDACE79B2F7}" srcOrd="3" destOrd="0" parTransId="{71170A41-6CCF-4A42-8AB7-12AD176A06C3}" sibTransId="{16B1F1DD-FA58-40D8-B639-EBF9F960584E}"/>
    <dgm:cxn modelId="{E849D99B-7AA7-45C4-BADB-76AC1BC65FD1}" srcId="{EB003C42-3C02-408B-9940-8A06796524C4}" destId="{70C5E9B8-C611-4341-92AE-2DCEAEB992B5}" srcOrd="4" destOrd="0" parTransId="{22DA526A-8D5D-4B47-9B0D-08BE80BA941E}" sibTransId="{4F6249FE-DBDE-45B5-98DA-E80A2E00CD47}"/>
    <dgm:cxn modelId="{9A410A2B-E97C-4DFC-8B5D-54E001A197AA}" type="presOf" srcId="{D68944DD-9969-4AD8-8273-73616F45D6DF}" destId="{BC996B02-ED97-48A6-81E2-D427D6A298F7}" srcOrd="0" destOrd="0" presId="urn:microsoft.com/office/officeart/2005/8/layout/target3"/>
    <dgm:cxn modelId="{9863B1D5-4573-489F-BB76-76FB87CCCF65}" type="presOf" srcId="{C13CD897-BBBE-45FC-BB98-4100166E2F34}" destId="{5BDB8DC0-98B5-43BF-9231-98ACB1F3F46D}" srcOrd="1" destOrd="0" presId="urn:microsoft.com/office/officeart/2005/8/layout/target3"/>
    <dgm:cxn modelId="{28144995-CBC1-43BD-A22E-DD117908F2CB}" type="presOf" srcId="{498F4E44-697F-4342-BE86-35ADDD2E3B36}" destId="{F07021D5-573D-42DE-BD19-78F6DB897F75}" srcOrd="0" destOrd="0" presId="urn:microsoft.com/office/officeart/2005/8/layout/target3"/>
    <dgm:cxn modelId="{1E856552-46BC-4226-952A-43B47E1E76A9}" type="presOf" srcId="{C13CD897-BBBE-45FC-BB98-4100166E2F34}" destId="{895B3405-A69F-487A-9C10-1B9264E8C25E}" srcOrd="0" destOrd="0" presId="urn:microsoft.com/office/officeart/2005/8/layout/target3"/>
    <dgm:cxn modelId="{887EAA6D-AB9E-4774-9C11-D8594FF1C599}" type="presOf" srcId="{EB003C42-3C02-408B-9940-8A06796524C4}" destId="{7FECDB15-20C0-4FF5-828C-32582782A017}" srcOrd="0" destOrd="0" presId="urn:microsoft.com/office/officeart/2005/8/layout/target3"/>
    <dgm:cxn modelId="{53A4848D-2539-4BD8-9259-9412612465DE}" type="presParOf" srcId="{7FECDB15-20C0-4FF5-828C-32582782A017}" destId="{0913835D-23A8-468D-AF01-885BA0C2E8F3}" srcOrd="0" destOrd="0" presId="urn:microsoft.com/office/officeart/2005/8/layout/target3"/>
    <dgm:cxn modelId="{071663B8-4675-41E6-810C-198F3A12BF57}" type="presParOf" srcId="{7FECDB15-20C0-4FF5-828C-32582782A017}" destId="{873EEAA8-A9D9-4216-9BB4-D12741D608F7}" srcOrd="1" destOrd="0" presId="urn:microsoft.com/office/officeart/2005/8/layout/target3"/>
    <dgm:cxn modelId="{16282FD6-E6C7-45A5-9DFE-B521022B091A}" type="presParOf" srcId="{7FECDB15-20C0-4FF5-828C-32582782A017}" destId="{895B3405-A69F-487A-9C10-1B9264E8C25E}" srcOrd="2" destOrd="0" presId="urn:microsoft.com/office/officeart/2005/8/layout/target3"/>
    <dgm:cxn modelId="{4AD9C70D-BAB7-4325-916F-CAF24862A28A}" type="presParOf" srcId="{7FECDB15-20C0-4FF5-828C-32582782A017}" destId="{2B0C35FA-56C9-4B5F-9D87-01E69F2E93A2}" srcOrd="3" destOrd="0" presId="urn:microsoft.com/office/officeart/2005/8/layout/target3"/>
    <dgm:cxn modelId="{4209ACF2-992E-4689-944F-8EDC3EFC598E}" type="presParOf" srcId="{7FECDB15-20C0-4FF5-828C-32582782A017}" destId="{1E46A8A8-51D1-4240-BA59-2F552C1A3239}" srcOrd="4" destOrd="0" presId="urn:microsoft.com/office/officeart/2005/8/layout/target3"/>
    <dgm:cxn modelId="{16719EB8-210F-4E2D-88D2-3158E8985E5F}" type="presParOf" srcId="{7FECDB15-20C0-4FF5-828C-32582782A017}" destId="{BC996B02-ED97-48A6-81E2-D427D6A298F7}" srcOrd="5" destOrd="0" presId="urn:microsoft.com/office/officeart/2005/8/layout/target3"/>
    <dgm:cxn modelId="{827810EE-2ED6-4331-AD3D-5E37ADAE7DED}" type="presParOf" srcId="{7FECDB15-20C0-4FF5-828C-32582782A017}" destId="{F2C1F2AF-A44F-4642-B295-3A677F4C8E99}" srcOrd="6" destOrd="0" presId="urn:microsoft.com/office/officeart/2005/8/layout/target3"/>
    <dgm:cxn modelId="{8C02C813-D685-4B20-A356-3C201D6BD6FC}" type="presParOf" srcId="{7FECDB15-20C0-4FF5-828C-32582782A017}" destId="{3D94E47D-4277-44D5-B102-A61DAF023256}" srcOrd="7" destOrd="0" presId="urn:microsoft.com/office/officeart/2005/8/layout/target3"/>
    <dgm:cxn modelId="{92180CFE-EC16-4ECB-BAC3-E593E0FE2087}" type="presParOf" srcId="{7FECDB15-20C0-4FF5-828C-32582782A017}" destId="{E93FB4DA-1B0A-4D45-8B1B-2F640E87BC70}" srcOrd="8" destOrd="0" presId="urn:microsoft.com/office/officeart/2005/8/layout/target3"/>
    <dgm:cxn modelId="{819E5898-F948-4B6E-B641-EF5092BAF9AB}" type="presParOf" srcId="{7FECDB15-20C0-4FF5-828C-32582782A017}" destId="{5C55A43F-869E-4310-B64A-2146624AC536}" srcOrd="9" destOrd="0" presId="urn:microsoft.com/office/officeart/2005/8/layout/target3"/>
    <dgm:cxn modelId="{6734C3CB-B022-41B2-BF38-B1BA110C409F}" type="presParOf" srcId="{7FECDB15-20C0-4FF5-828C-32582782A017}" destId="{667AB3A9-5C13-4AB7-A01C-E000C121C4D6}" srcOrd="10" destOrd="0" presId="urn:microsoft.com/office/officeart/2005/8/layout/target3"/>
    <dgm:cxn modelId="{F7E4F7F7-70CB-4321-96EB-7844A3F15FE2}" type="presParOf" srcId="{7FECDB15-20C0-4FF5-828C-32582782A017}" destId="{17C1EF5D-404D-4474-937C-9334DCA50C30}" srcOrd="11" destOrd="0" presId="urn:microsoft.com/office/officeart/2005/8/layout/target3"/>
    <dgm:cxn modelId="{7B0621A7-3230-4AC8-93F8-31A3095BAC93}" type="presParOf" srcId="{7FECDB15-20C0-4FF5-828C-32582782A017}" destId="{A57CDDF1-275C-4269-9DB4-C499CA4FFC33}" srcOrd="12" destOrd="0" presId="urn:microsoft.com/office/officeart/2005/8/layout/target3"/>
    <dgm:cxn modelId="{85FAB822-5A68-4D8E-8A7B-82E611759A0D}" type="presParOf" srcId="{7FECDB15-20C0-4FF5-828C-32582782A017}" destId="{2B8675F8-F0BD-4751-9F9C-AB2FD8F00902}" srcOrd="13" destOrd="0" presId="urn:microsoft.com/office/officeart/2005/8/layout/target3"/>
    <dgm:cxn modelId="{D059277E-DCF6-481B-AB41-D20F171B7388}" type="presParOf" srcId="{7FECDB15-20C0-4FF5-828C-32582782A017}" destId="{412A7270-A309-4476-BB0F-4EAB3CA00FC2}" srcOrd="14" destOrd="0" presId="urn:microsoft.com/office/officeart/2005/8/layout/target3"/>
    <dgm:cxn modelId="{06304E86-F0B7-41AD-9AAD-4BBBFA2E987C}" type="presParOf" srcId="{7FECDB15-20C0-4FF5-828C-32582782A017}" destId="{C6179B90-5A3C-4C9C-BFDC-58DB48875B85}" srcOrd="15" destOrd="0" presId="urn:microsoft.com/office/officeart/2005/8/layout/target3"/>
    <dgm:cxn modelId="{097110CA-0529-4330-9B53-D3423A51F67B}" type="presParOf" srcId="{7FECDB15-20C0-4FF5-828C-32582782A017}" destId="{84397152-D096-48F3-8455-AE434422B0E1}" srcOrd="16" destOrd="0" presId="urn:microsoft.com/office/officeart/2005/8/layout/target3"/>
    <dgm:cxn modelId="{73446501-407B-41CB-B102-4E0FBEB8B71C}" type="presParOf" srcId="{7FECDB15-20C0-4FF5-828C-32582782A017}" destId="{F07021D5-573D-42DE-BD19-78F6DB897F75}" srcOrd="17" destOrd="0" presId="urn:microsoft.com/office/officeart/2005/8/layout/target3"/>
    <dgm:cxn modelId="{E1CF0A79-7B3B-46B1-94E4-A24CC240FFD1}" type="presParOf" srcId="{7FECDB15-20C0-4FF5-828C-32582782A017}" destId="{5BDB8DC0-98B5-43BF-9231-98ACB1F3F46D}" srcOrd="18" destOrd="0" presId="urn:microsoft.com/office/officeart/2005/8/layout/target3"/>
    <dgm:cxn modelId="{F3D027B8-1EBB-4DF3-8F0D-7D82881B834B}" type="presParOf" srcId="{7FECDB15-20C0-4FF5-828C-32582782A017}" destId="{04D8A129-76AD-45D3-8014-02483EC1E5F3}" srcOrd="19" destOrd="0" presId="urn:microsoft.com/office/officeart/2005/8/layout/target3"/>
    <dgm:cxn modelId="{C5675872-6298-4374-9146-40D897862F18}" type="presParOf" srcId="{7FECDB15-20C0-4FF5-828C-32582782A017}" destId="{F14EEFC3-1782-48C0-85F1-6A99125C2708}" srcOrd="20" destOrd="0" presId="urn:microsoft.com/office/officeart/2005/8/layout/target3"/>
    <dgm:cxn modelId="{82BFE1C4-F05B-4BFA-B909-F4FC3EE96B18}" type="presParOf" srcId="{7FECDB15-20C0-4FF5-828C-32582782A017}" destId="{A9E3D43E-1A8D-485A-BD84-BB9030CA4B6E}" srcOrd="21" destOrd="0" presId="urn:microsoft.com/office/officeart/2005/8/layout/target3"/>
    <dgm:cxn modelId="{816127B8-8696-436D-8F88-5871BA945187}" type="presParOf" srcId="{7FECDB15-20C0-4FF5-828C-32582782A017}" destId="{62B02B46-55AA-439D-920B-FBBEE82C3DD9}" srcOrd="22" destOrd="0" presId="urn:microsoft.com/office/officeart/2005/8/layout/target3"/>
    <dgm:cxn modelId="{E36AE40A-4883-45FA-AABF-553456FF7D3A}" type="presParOf" srcId="{7FECDB15-20C0-4FF5-828C-32582782A017}" destId="{ED191FDF-BFAA-4D4D-AB53-ED231F1B4438}" srcOrd="23" destOrd="0" presId="urn:microsoft.com/office/officeart/2005/8/layout/target3"/>
    <dgm:cxn modelId="{B28D038A-15BA-4772-8374-4923E50C9156}" type="presParOf" srcId="{7FECDB15-20C0-4FF5-828C-32582782A017}" destId="{5B047FBC-C9F5-4AA5-A6C2-A610197E3563}" srcOrd="24" destOrd="0" presId="urn:microsoft.com/office/officeart/2005/8/layout/target3"/>
    <dgm:cxn modelId="{E04450B3-1790-4F12-AEB9-0571743BA6EF}" type="presParOf" srcId="{7FECDB15-20C0-4FF5-828C-32582782A017}" destId="{351E50BC-0549-4F7B-B81E-FCFEDEC88CAA}" srcOrd="25" destOrd="0" presId="urn:microsoft.com/office/officeart/2005/8/layout/target3"/>
    <dgm:cxn modelId="{9CE67020-6A26-4DB7-961A-496CB830BDED}" type="presParOf" srcId="{7FECDB15-20C0-4FF5-828C-32582782A017}" destId="{6BD31369-6FDF-4D6E-BA9E-73EDC1ADA4AC}" srcOrd="26" destOrd="0" presId="urn:microsoft.com/office/officeart/2005/8/layout/target3"/>
    <dgm:cxn modelId="{44352EA5-FD5C-4AFE-8DC9-DA781B7AC8C5}" type="presParOf" srcId="{7FECDB15-20C0-4FF5-828C-32582782A017}" destId="{626E89D0-11B2-442D-A4D9-415D2B0A97DF}" srcOrd="27" destOrd="0" presId="urn:microsoft.com/office/officeart/2005/8/layout/target3"/>
    <dgm:cxn modelId="{7F3EFC3B-53A1-4667-8A10-E71176FAF20D}" type="presParOf" srcId="{7FECDB15-20C0-4FF5-828C-32582782A017}" destId="{49D94AD2-4B4A-4BCB-A4A9-8741CAE7DD41}" srcOrd="28" destOrd="0" presId="urn:microsoft.com/office/officeart/2005/8/layout/target3"/>
    <dgm:cxn modelId="{8A043E2F-7568-4D59-92A1-0C4974456FA4}" type="presParOf" srcId="{7FECDB15-20C0-4FF5-828C-32582782A017}" destId="{90658A49-4043-4B8E-BEA7-BC7F4524A89A}" srcOrd="2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FC8DFC-628C-4ADB-A663-6FFB1CE32701}">
      <dsp:nvSpPr>
        <dsp:cNvPr id="0" name=""/>
        <dsp:cNvSpPr/>
      </dsp:nvSpPr>
      <dsp:spPr>
        <a:xfrm rot="10800000">
          <a:off x="1338937" y="1523"/>
          <a:ext cx="3806545" cy="152058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0535" tIns="91440" rIns="170688" bIns="91440" numCol="1" spcCol="1270" anchor="ctr" anchorCtr="0">
          <a:noAutofit/>
        </a:bodyPr>
        <a:lstStyle/>
        <a:p>
          <a:pPr lvl="0" algn="ctr" defTabSz="1066800">
            <a:lnSpc>
              <a:spcPct val="90000"/>
            </a:lnSpc>
            <a:spcBef>
              <a:spcPct val="0"/>
            </a:spcBef>
            <a:spcAft>
              <a:spcPct val="35000"/>
            </a:spcAft>
          </a:pPr>
          <a:r>
            <a:rPr lang="kk-KZ" sz="2400" kern="1200" dirty="0" smtClean="0">
              <a:solidFill>
                <a:schemeClr val="tx1"/>
              </a:solidFill>
              <a:latin typeface="Times New Roman" pitchFamily="18" charset="0"/>
              <a:cs typeface="Times New Roman" pitchFamily="18" charset="0"/>
            </a:rPr>
            <a:t>Republican level</a:t>
          </a:r>
          <a:r>
            <a:rPr lang="en-US" sz="2400" kern="1200" dirty="0" smtClean="0">
              <a:solidFill>
                <a:schemeClr val="tx1"/>
              </a:solidFill>
              <a:latin typeface="Times New Roman" pitchFamily="18" charset="0"/>
              <a:cs typeface="Times New Roman" pitchFamily="18" charset="0"/>
            </a:rPr>
            <a:t> </a:t>
          </a:r>
          <a:r>
            <a:rPr lang="kk-KZ" sz="2400" kern="1200" dirty="0" smtClean="0">
              <a:solidFill>
                <a:schemeClr val="tx1"/>
              </a:solidFill>
              <a:latin typeface="Times New Roman" pitchFamily="18" charset="0"/>
              <a:cs typeface="Times New Roman" pitchFamily="18" charset="0"/>
            </a:rPr>
            <a:t>(the government of the Republic of Kazakhstan)</a:t>
          </a:r>
          <a:endParaRPr lang="ru-RU" sz="2400" kern="1200" dirty="0">
            <a:solidFill>
              <a:schemeClr val="tx1"/>
            </a:solidFill>
            <a:latin typeface="Times New Roman" pitchFamily="18" charset="0"/>
            <a:cs typeface="Times New Roman" pitchFamily="18" charset="0"/>
          </a:endParaRPr>
        </a:p>
      </dsp:txBody>
      <dsp:txXfrm rot="10800000">
        <a:off x="1719083" y="1523"/>
        <a:ext cx="3426399" cy="1520583"/>
      </dsp:txXfrm>
    </dsp:sp>
    <dsp:sp modelId="{B5A920CE-DD16-45ED-9595-AE46059BDE81}">
      <dsp:nvSpPr>
        <dsp:cNvPr id="0" name=""/>
        <dsp:cNvSpPr/>
      </dsp:nvSpPr>
      <dsp:spPr>
        <a:xfrm>
          <a:off x="578645" y="1523"/>
          <a:ext cx="1520583" cy="152058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B5D117-A89D-4DA3-8465-9154ABEF4E03}">
      <dsp:nvSpPr>
        <dsp:cNvPr id="0" name=""/>
        <dsp:cNvSpPr/>
      </dsp:nvSpPr>
      <dsp:spPr>
        <a:xfrm rot="10800000">
          <a:off x="1338937" y="1976012"/>
          <a:ext cx="3806545" cy="152058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0535"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R</a:t>
          </a:r>
          <a:r>
            <a:rPr lang="kk-KZ" sz="2400" kern="1200" dirty="0" smtClean="0">
              <a:solidFill>
                <a:schemeClr val="tx1"/>
              </a:solidFill>
              <a:latin typeface="Times New Roman" pitchFamily="18" charset="0"/>
              <a:cs typeface="Times New Roman" pitchFamily="18" charset="0"/>
            </a:rPr>
            <a:t>egional level </a:t>
          </a:r>
          <a:endParaRPr lang="en-US" sz="2400" kern="1200" dirty="0" smtClean="0">
            <a:solidFill>
              <a:schemeClr val="tx1"/>
            </a:solidFill>
            <a:latin typeface="Times New Roman" pitchFamily="18" charset="0"/>
            <a:cs typeface="Times New Roman" pitchFamily="18" charset="0"/>
          </a:endParaRPr>
        </a:p>
        <a:p>
          <a:pPr lvl="0" algn="ctr" defTabSz="1066800">
            <a:lnSpc>
              <a:spcPct val="90000"/>
            </a:lnSpc>
            <a:spcBef>
              <a:spcPct val="0"/>
            </a:spcBef>
            <a:spcAft>
              <a:spcPct val="35000"/>
            </a:spcAft>
          </a:pPr>
          <a:r>
            <a:rPr lang="kk-KZ" sz="2400" kern="1200" dirty="0" smtClean="0">
              <a:solidFill>
                <a:schemeClr val="tx1"/>
              </a:solidFill>
              <a:latin typeface="Times New Roman" pitchFamily="18" charset="0"/>
              <a:cs typeface="Times New Roman" pitchFamily="18" charset="0"/>
            </a:rPr>
            <a:t>(the local representative body)</a:t>
          </a:r>
          <a:endParaRPr lang="ru-RU" sz="2400" kern="1200" dirty="0">
            <a:solidFill>
              <a:schemeClr val="tx1"/>
            </a:solidFill>
            <a:latin typeface="Times New Roman" pitchFamily="18" charset="0"/>
            <a:cs typeface="Times New Roman" pitchFamily="18" charset="0"/>
          </a:endParaRPr>
        </a:p>
      </dsp:txBody>
      <dsp:txXfrm rot="10800000">
        <a:off x="1719083" y="1976012"/>
        <a:ext cx="3426399" cy="1520583"/>
      </dsp:txXfrm>
    </dsp:sp>
    <dsp:sp modelId="{F467985B-27D2-4DE2-A309-2571FDCA2716}">
      <dsp:nvSpPr>
        <dsp:cNvPr id="0" name=""/>
        <dsp:cNvSpPr/>
      </dsp:nvSpPr>
      <dsp:spPr>
        <a:xfrm>
          <a:off x="578645" y="1976012"/>
          <a:ext cx="1520583" cy="152058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C359B5-48D5-489E-B7C6-D5988CB2E663}">
      <dsp:nvSpPr>
        <dsp:cNvPr id="0" name=""/>
        <dsp:cNvSpPr/>
      </dsp:nvSpPr>
      <dsp:spPr>
        <a:xfrm rot="10800000">
          <a:off x="1338937" y="3950501"/>
          <a:ext cx="3806545" cy="152058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0535" tIns="91440" rIns="170688" bIns="914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L</a:t>
          </a:r>
          <a:r>
            <a:rPr lang="kk-KZ" sz="2400" kern="1200" dirty="0" smtClean="0">
              <a:solidFill>
                <a:schemeClr val="tx1"/>
              </a:solidFill>
              <a:latin typeface="Times New Roman" pitchFamily="18" charset="0"/>
              <a:cs typeface="Times New Roman" pitchFamily="18" charset="0"/>
            </a:rPr>
            <a:t>ocal level</a:t>
          </a:r>
          <a:r>
            <a:rPr lang="en-US" sz="2400" kern="1200" dirty="0" smtClean="0">
              <a:solidFill>
                <a:schemeClr val="tx1"/>
              </a:solidFill>
              <a:latin typeface="Times New Roman" pitchFamily="18" charset="0"/>
              <a:cs typeface="Times New Roman" pitchFamily="18" charset="0"/>
            </a:rPr>
            <a:t> </a:t>
          </a:r>
          <a:r>
            <a:rPr lang="kk-KZ" sz="2400" kern="1200" dirty="0" smtClean="0">
              <a:solidFill>
                <a:schemeClr val="tx1"/>
              </a:solidFill>
              <a:latin typeface="Times New Roman" pitchFamily="18" charset="0"/>
              <a:cs typeface="Times New Roman" pitchFamily="18" charset="0"/>
            </a:rPr>
            <a:t>(the local executive body)</a:t>
          </a:r>
          <a:endParaRPr lang="ru-RU" sz="2400" kern="1200" dirty="0">
            <a:solidFill>
              <a:schemeClr val="tx1"/>
            </a:solidFill>
            <a:latin typeface="Times New Roman" pitchFamily="18" charset="0"/>
            <a:cs typeface="Times New Roman" pitchFamily="18" charset="0"/>
          </a:endParaRPr>
        </a:p>
      </dsp:txBody>
      <dsp:txXfrm rot="10800000">
        <a:off x="1719083" y="3950501"/>
        <a:ext cx="3426399" cy="1520583"/>
      </dsp:txXfrm>
    </dsp:sp>
    <dsp:sp modelId="{E9344811-78DF-4401-9B95-22228D5E9A4F}">
      <dsp:nvSpPr>
        <dsp:cNvPr id="0" name=""/>
        <dsp:cNvSpPr/>
      </dsp:nvSpPr>
      <dsp:spPr>
        <a:xfrm>
          <a:off x="578645" y="3950501"/>
          <a:ext cx="1520583" cy="152058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835D-23A8-468D-AF01-885BA0C2E8F3}">
      <dsp:nvSpPr>
        <dsp:cNvPr id="0" name=""/>
        <dsp:cNvSpPr/>
      </dsp:nvSpPr>
      <dsp:spPr>
        <a:xfrm>
          <a:off x="0" y="708620"/>
          <a:ext cx="3456384" cy="345638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5B3405-A69F-487A-9C10-1B9264E8C25E}">
      <dsp:nvSpPr>
        <dsp:cNvPr id="0" name=""/>
        <dsp:cNvSpPr/>
      </dsp:nvSpPr>
      <dsp:spPr>
        <a:xfrm>
          <a:off x="1728192" y="708620"/>
          <a:ext cx="4032448" cy="345638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Price or tariff regulation</a:t>
          </a:r>
          <a:endParaRPr lang="ru-RU" sz="2000" kern="1200" dirty="0">
            <a:latin typeface="Times New Roman" pitchFamily="18" charset="0"/>
            <a:cs typeface="Times New Roman" pitchFamily="18" charset="0"/>
          </a:endParaRPr>
        </a:p>
      </dsp:txBody>
      <dsp:txXfrm>
        <a:off x="1728192" y="708620"/>
        <a:ext cx="2016224" cy="553021"/>
      </dsp:txXfrm>
    </dsp:sp>
    <dsp:sp modelId="{1E46A8A8-51D1-4240-BA59-2F552C1A3239}">
      <dsp:nvSpPr>
        <dsp:cNvPr id="0" name=""/>
        <dsp:cNvSpPr/>
      </dsp:nvSpPr>
      <dsp:spPr>
        <a:xfrm>
          <a:off x="362920" y="1261641"/>
          <a:ext cx="2730543" cy="273054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996B02-ED97-48A6-81E2-D427D6A298F7}">
      <dsp:nvSpPr>
        <dsp:cNvPr id="0" name=""/>
        <dsp:cNvSpPr/>
      </dsp:nvSpPr>
      <dsp:spPr>
        <a:xfrm>
          <a:off x="1728192" y="1261641"/>
          <a:ext cx="4032448" cy="273054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Antitrust Regulation</a:t>
          </a:r>
          <a:endParaRPr lang="ru-RU" sz="2000" kern="1200" dirty="0">
            <a:latin typeface="Times New Roman" pitchFamily="18" charset="0"/>
            <a:cs typeface="Times New Roman" pitchFamily="18" charset="0"/>
          </a:endParaRPr>
        </a:p>
      </dsp:txBody>
      <dsp:txXfrm>
        <a:off x="1728192" y="1261641"/>
        <a:ext cx="2016224" cy="553021"/>
      </dsp:txXfrm>
    </dsp:sp>
    <dsp:sp modelId="{3D94E47D-4277-44D5-B102-A61DAF023256}">
      <dsp:nvSpPr>
        <dsp:cNvPr id="0" name=""/>
        <dsp:cNvSpPr/>
      </dsp:nvSpPr>
      <dsp:spPr>
        <a:xfrm>
          <a:off x="725840" y="1814663"/>
          <a:ext cx="2004702" cy="200470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3FB4DA-1B0A-4D45-8B1B-2F640E87BC70}">
      <dsp:nvSpPr>
        <dsp:cNvPr id="0" name=""/>
        <dsp:cNvSpPr/>
      </dsp:nvSpPr>
      <dsp:spPr>
        <a:xfrm>
          <a:off x="1728192" y="1814663"/>
          <a:ext cx="4032448" cy="200470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Legal regulation of competition</a:t>
          </a:r>
          <a:endParaRPr lang="ru-RU" sz="2000" kern="1200" dirty="0">
            <a:latin typeface="Times New Roman" pitchFamily="18" charset="0"/>
            <a:cs typeface="Times New Roman" pitchFamily="18" charset="0"/>
          </a:endParaRPr>
        </a:p>
      </dsp:txBody>
      <dsp:txXfrm>
        <a:off x="1728192" y="1814663"/>
        <a:ext cx="2016224" cy="553021"/>
      </dsp:txXfrm>
    </dsp:sp>
    <dsp:sp modelId="{667AB3A9-5C13-4AB7-A01C-E000C121C4D6}">
      <dsp:nvSpPr>
        <dsp:cNvPr id="0" name=""/>
        <dsp:cNvSpPr/>
      </dsp:nvSpPr>
      <dsp:spPr>
        <a:xfrm>
          <a:off x="1088760" y="2367684"/>
          <a:ext cx="1278862" cy="127886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C1EF5D-404D-4474-937C-9334DCA50C30}">
      <dsp:nvSpPr>
        <dsp:cNvPr id="0" name=""/>
        <dsp:cNvSpPr/>
      </dsp:nvSpPr>
      <dsp:spPr>
        <a:xfrm>
          <a:off x="1728192" y="2367684"/>
          <a:ext cx="4032448" cy="127886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Visa regulation</a:t>
          </a:r>
          <a:endParaRPr lang="ru-RU" sz="2000" kern="1200" dirty="0">
            <a:latin typeface="Times New Roman" pitchFamily="18" charset="0"/>
            <a:cs typeface="Times New Roman" pitchFamily="18" charset="0"/>
          </a:endParaRPr>
        </a:p>
      </dsp:txBody>
      <dsp:txXfrm>
        <a:off x="1728192" y="2367684"/>
        <a:ext cx="2016224" cy="553021"/>
      </dsp:txXfrm>
    </dsp:sp>
    <dsp:sp modelId="{2B8675F8-F0BD-4751-9F9C-AB2FD8F00902}">
      <dsp:nvSpPr>
        <dsp:cNvPr id="0" name=""/>
        <dsp:cNvSpPr/>
      </dsp:nvSpPr>
      <dsp:spPr>
        <a:xfrm>
          <a:off x="1451681" y="2920706"/>
          <a:ext cx="553021" cy="553021"/>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2A7270-A309-4476-BB0F-4EAB3CA00FC2}">
      <dsp:nvSpPr>
        <dsp:cNvPr id="0" name=""/>
        <dsp:cNvSpPr/>
      </dsp:nvSpPr>
      <dsp:spPr>
        <a:xfrm>
          <a:off x="1728192" y="2920706"/>
          <a:ext cx="4032448" cy="553021"/>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Licensing</a:t>
          </a:r>
          <a:endParaRPr lang="ru-RU" sz="2000" kern="1200" dirty="0">
            <a:latin typeface="Times New Roman" pitchFamily="18" charset="0"/>
            <a:cs typeface="Times New Roman" pitchFamily="18" charset="0"/>
          </a:endParaRPr>
        </a:p>
      </dsp:txBody>
      <dsp:txXfrm>
        <a:off x="1728192" y="2920706"/>
        <a:ext cx="2016224" cy="553021"/>
      </dsp:txXfrm>
    </dsp:sp>
    <dsp:sp modelId="{A9E3D43E-1A8D-485A-BD84-BB9030CA4B6E}">
      <dsp:nvSpPr>
        <dsp:cNvPr id="0" name=""/>
        <dsp:cNvSpPr/>
      </dsp:nvSpPr>
      <dsp:spPr>
        <a:xfrm>
          <a:off x="3744416" y="1261641"/>
          <a:ext cx="2016224" cy="55302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endParaRPr lang="ru-RU" sz="2000" kern="1200" dirty="0">
            <a:latin typeface="Times New Roman" pitchFamily="18" charset="0"/>
            <a:cs typeface="Times New Roman" pitchFamily="18" charset="0"/>
          </a:endParaRPr>
        </a:p>
      </dsp:txBody>
      <dsp:txXfrm>
        <a:off x="3744416" y="1261641"/>
        <a:ext cx="2016224" cy="5530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DF0CD-84F2-4650-B8D0-B185AEAFD1F8}">
      <dsp:nvSpPr>
        <dsp:cNvPr id="0" name=""/>
        <dsp:cNvSpPr/>
      </dsp:nvSpPr>
      <dsp:spPr>
        <a:xfrm>
          <a:off x="2052058" y="0"/>
          <a:ext cx="2052058" cy="1768557"/>
        </a:xfrm>
        <a:prstGeom prst="trapezoid">
          <a:avLst>
            <a:gd name="adj" fmla="val 58015"/>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stimulate</a:t>
          </a:r>
          <a:endParaRPr lang="ru-RU" sz="2400" kern="1200" dirty="0">
            <a:latin typeface="Times New Roman" pitchFamily="18" charset="0"/>
            <a:cs typeface="Times New Roman" pitchFamily="18" charset="0"/>
          </a:endParaRPr>
        </a:p>
      </dsp:txBody>
      <dsp:txXfrm>
        <a:off x="2052058" y="0"/>
        <a:ext cx="2052058" cy="1768557"/>
      </dsp:txXfrm>
    </dsp:sp>
    <dsp:sp modelId="{9341AC7B-4A4A-41A9-8745-046920125CD5}">
      <dsp:nvSpPr>
        <dsp:cNvPr id="0" name=""/>
        <dsp:cNvSpPr/>
      </dsp:nvSpPr>
      <dsp:spPr>
        <a:xfrm>
          <a:off x="1026029" y="1768557"/>
          <a:ext cx="4104117" cy="1768557"/>
        </a:xfrm>
        <a:prstGeom prst="trapezoid">
          <a:avLst>
            <a:gd name="adj" fmla="val 58015"/>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US" sz="6500" kern="1200" dirty="0" smtClean="0">
              <a:latin typeface="Times New Roman" pitchFamily="18" charset="0"/>
              <a:cs typeface="Times New Roman" pitchFamily="18" charset="0"/>
            </a:rPr>
            <a:t>support</a:t>
          </a:r>
          <a:endParaRPr lang="ru-RU" sz="6500" kern="1200" dirty="0">
            <a:latin typeface="Times New Roman" pitchFamily="18" charset="0"/>
            <a:cs typeface="Times New Roman" pitchFamily="18" charset="0"/>
          </a:endParaRPr>
        </a:p>
      </dsp:txBody>
      <dsp:txXfrm>
        <a:off x="1744249" y="1768557"/>
        <a:ext cx="2667676" cy="1768557"/>
      </dsp:txXfrm>
    </dsp:sp>
    <dsp:sp modelId="{A054B61A-ECA4-4C07-B6B9-F7DE49D4004B}">
      <dsp:nvSpPr>
        <dsp:cNvPr id="0" name=""/>
        <dsp:cNvSpPr/>
      </dsp:nvSpPr>
      <dsp:spPr>
        <a:xfrm>
          <a:off x="0" y="3537115"/>
          <a:ext cx="6156176" cy="1768557"/>
        </a:xfrm>
        <a:prstGeom prst="trapezoid">
          <a:avLst>
            <a:gd name="adj" fmla="val 58015"/>
          </a:avLst>
        </a:prstGeom>
        <a:solidFill>
          <a:schemeClr val="accent1">
            <a:hueOff val="0"/>
            <a:satOff val="0"/>
            <a:lumOff val="0"/>
            <a:alphaOff val="0"/>
          </a:schemeClr>
        </a:solidFill>
        <a:ln>
          <a:noFill/>
        </a:ln>
        <a:effectLst>
          <a:outerShdw blurRad="50800" dist="20000" dir="5400000" rotWithShape="0">
            <a:srgbClr val="000000">
              <a:alpha val="42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US" sz="6500" kern="1200" dirty="0" smtClean="0">
              <a:latin typeface="Times New Roman" pitchFamily="18" charset="0"/>
              <a:cs typeface="Times New Roman" pitchFamily="18" charset="0"/>
            </a:rPr>
            <a:t>Influence</a:t>
          </a:r>
          <a:endParaRPr lang="ru-RU" sz="6500" kern="1200" dirty="0">
            <a:latin typeface="Times New Roman" pitchFamily="18" charset="0"/>
            <a:cs typeface="Times New Roman" pitchFamily="18" charset="0"/>
          </a:endParaRPr>
        </a:p>
      </dsp:txBody>
      <dsp:txXfrm>
        <a:off x="1077330" y="3537115"/>
        <a:ext cx="4001514" cy="17685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94E914-4DD6-44AB-A5CE-54235744391F}">
      <dsp:nvSpPr>
        <dsp:cNvPr id="0" name=""/>
        <dsp:cNvSpPr/>
      </dsp:nvSpPr>
      <dsp:spPr>
        <a:xfrm>
          <a:off x="0" y="0"/>
          <a:ext cx="5688632" cy="135575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latin typeface="Times New Roman" panose="02020603050405020304" pitchFamily="18" charset="0"/>
              <a:cs typeface="Times New Roman" panose="02020603050405020304" pitchFamily="18" charset="0"/>
            </a:rPr>
            <a:t>Based on the principles of market economy, it is assumed to solve the problems of tourism development in local areas (business entities independently).</a:t>
          </a:r>
          <a:endParaRPr lang="ru-RU" sz="2000" kern="1200" dirty="0">
            <a:latin typeface="Times New Roman" panose="02020603050405020304" pitchFamily="18" charset="0"/>
            <a:cs typeface="Times New Roman" panose="02020603050405020304" pitchFamily="18" charset="0"/>
          </a:endParaRPr>
        </a:p>
      </dsp:txBody>
      <dsp:txXfrm>
        <a:off x="1273301" y="0"/>
        <a:ext cx="4415330" cy="1355755"/>
      </dsp:txXfrm>
    </dsp:sp>
    <dsp:sp modelId="{FA9B6316-B8A7-4402-83D4-2C8504ECAF46}">
      <dsp:nvSpPr>
        <dsp:cNvPr id="0" name=""/>
        <dsp:cNvSpPr/>
      </dsp:nvSpPr>
      <dsp:spPr>
        <a:xfrm>
          <a:off x="135575" y="135575"/>
          <a:ext cx="1137726" cy="1084604"/>
        </a:xfrm>
        <a:prstGeom prst="roundRect">
          <a:avLst>
            <a:gd name="adj" fmla="val 10000"/>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369B42-1D7A-49DF-9D25-1F581BCFB5D3}">
      <dsp:nvSpPr>
        <dsp:cNvPr id="0" name=""/>
        <dsp:cNvSpPr/>
      </dsp:nvSpPr>
      <dsp:spPr>
        <a:xfrm>
          <a:off x="0" y="1491330"/>
          <a:ext cx="5688632" cy="1355755"/>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latin typeface="Times New Roman" panose="02020603050405020304" pitchFamily="18" charset="0"/>
              <a:cs typeface="Times New Roman" panose="02020603050405020304" pitchFamily="18" charset="0"/>
            </a:rPr>
            <a:t>It is intended to create a special state body with significant powers and financial resources.</a:t>
          </a:r>
          <a:endParaRPr lang="ru-RU" sz="2000" kern="1200" dirty="0">
            <a:latin typeface="Times New Roman" panose="02020603050405020304" pitchFamily="18" charset="0"/>
            <a:cs typeface="Times New Roman" panose="02020603050405020304" pitchFamily="18" charset="0"/>
          </a:endParaRPr>
        </a:p>
      </dsp:txBody>
      <dsp:txXfrm>
        <a:off x="1273301" y="1491330"/>
        <a:ext cx="4415330" cy="1355755"/>
      </dsp:txXfrm>
    </dsp:sp>
    <dsp:sp modelId="{176E3576-BD7E-43E2-9929-13AC070258DE}">
      <dsp:nvSpPr>
        <dsp:cNvPr id="0" name=""/>
        <dsp:cNvSpPr/>
      </dsp:nvSpPr>
      <dsp:spPr>
        <a:xfrm>
          <a:off x="135575" y="1626906"/>
          <a:ext cx="1137726" cy="1084604"/>
        </a:xfrm>
        <a:prstGeom prst="roundRect">
          <a:avLst>
            <a:gd name="adj" fmla="val 10000"/>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079576-BFEC-43A1-B8ED-6A79CD85C7E1}">
      <dsp:nvSpPr>
        <dsp:cNvPr id="0" name=""/>
        <dsp:cNvSpPr/>
      </dsp:nvSpPr>
      <dsp:spPr>
        <a:xfrm>
          <a:off x="0" y="2982661"/>
          <a:ext cx="5688632" cy="1355755"/>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latin typeface="Times New Roman" panose="02020603050405020304" pitchFamily="18" charset="0"/>
              <a:cs typeface="Times New Roman" panose="02020603050405020304" pitchFamily="18" charset="0"/>
            </a:rPr>
            <a:t>• The functions of state regulation of tourism are entrusted to the multi-functional ministry</a:t>
          </a:r>
          <a:endParaRPr lang="ru-RU" sz="2000" kern="1200" dirty="0">
            <a:latin typeface="Times New Roman" panose="02020603050405020304" pitchFamily="18" charset="0"/>
            <a:cs typeface="Times New Roman" panose="02020603050405020304" pitchFamily="18" charset="0"/>
          </a:endParaRPr>
        </a:p>
      </dsp:txBody>
      <dsp:txXfrm>
        <a:off x="1273301" y="2982661"/>
        <a:ext cx="4415330" cy="1355755"/>
      </dsp:txXfrm>
    </dsp:sp>
    <dsp:sp modelId="{F7327522-FF4E-4A26-B79F-C6CB69436E59}">
      <dsp:nvSpPr>
        <dsp:cNvPr id="0" name=""/>
        <dsp:cNvSpPr/>
      </dsp:nvSpPr>
      <dsp:spPr>
        <a:xfrm>
          <a:off x="135575" y="3118236"/>
          <a:ext cx="1137726" cy="1084604"/>
        </a:xfrm>
        <a:prstGeom prst="roundRect">
          <a:avLst>
            <a:gd name="adj" fmla="val 10000"/>
          </a:avLst>
        </a:prstGeom>
        <a:blipFill rotWithShape="1">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19B8A-50C8-BE4B-B976-55F290E8E7D9}">
      <dsp:nvSpPr>
        <dsp:cNvPr id="0" name=""/>
        <dsp:cNvSpPr/>
      </dsp:nvSpPr>
      <dsp:spPr>
        <a:xfrm>
          <a:off x="0" y="360042"/>
          <a:ext cx="4823358" cy="46112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1244600">
            <a:lnSpc>
              <a:spcPct val="90000"/>
            </a:lnSpc>
            <a:spcBef>
              <a:spcPct val="0"/>
            </a:spcBef>
            <a:spcAft>
              <a:spcPct val="35000"/>
            </a:spcAft>
          </a:pPr>
          <a:r>
            <a:rPr lang="en-US" sz="2800" b="0" kern="1200" dirty="0" smtClean="0">
              <a:solidFill>
                <a:schemeClr val="tx1"/>
              </a:solidFill>
              <a:latin typeface="Times New Roman" panose="02020603050405020304" pitchFamily="18" charset="0"/>
              <a:cs typeface="Times New Roman" panose="02020603050405020304" pitchFamily="18" charset="0"/>
            </a:rPr>
            <a:t>Influence on the expansion of the tourist market requires the development of a market strategy for the promotion of the tourist product. The strategy is to choose a long-term optimal model of behavior in the tourist market. In any strategic approach, appropriate influence from the public and private sectors is mandatory.</a:t>
          </a:r>
          <a:endParaRPr lang="x-none" sz="2800" b="0" kern="1200" dirty="0">
            <a:solidFill>
              <a:schemeClr val="tx1"/>
            </a:solidFill>
            <a:latin typeface="Times New Roman" panose="02020603050405020304" pitchFamily="18" charset="0"/>
            <a:cs typeface="Times New Roman" panose="02020603050405020304" pitchFamily="18" charset="0"/>
          </a:endParaRPr>
        </a:p>
      </dsp:txBody>
      <dsp:txXfrm>
        <a:off x="0" y="360042"/>
        <a:ext cx="4823358" cy="46112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835D-23A8-468D-AF01-885BA0C2E8F3}">
      <dsp:nvSpPr>
        <dsp:cNvPr id="0" name=""/>
        <dsp:cNvSpPr/>
      </dsp:nvSpPr>
      <dsp:spPr>
        <a:xfrm>
          <a:off x="0" y="831034"/>
          <a:ext cx="3715612" cy="371561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5B3405-A69F-487A-9C10-1B9264E8C25E}">
      <dsp:nvSpPr>
        <dsp:cNvPr id="0" name=""/>
        <dsp:cNvSpPr/>
      </dsp:nvSpPr>
      <dsp:spPr>
        <a:xfrm>
          <a:off x="1857806" y="831034"/>
          <a:ext cx="4334881" cy="371561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Regulation system of tourism development</a:t>
          </a:r>
          <a:endParaRPr lang="ru-RU" sz="1400" kern="1200" dirty="0">
            <a:latin typeface="Times New Roman" pitchFamily="18" charset="0"/>
            <a:cs typeface="Times New Roman" pitchFamily="18" charset="0"/>
          </a:endParaRPr>
        </a:p>
      </dsp:txBody>
      <dsp:txXfrm>
        <a:off x="1857806" y="831034"/>
        <a:ext cx="2167440" cy="464452"/>
      </dsp:txXfrm>
    </dsp:sp>
    <dsp:sp modelId="{1E46A8A8-51D1-4240-BA59-2F552C1A3239}">
      <dsp:nvSpPr>
        <dsp:cNvPr id="0" name=""/>
        <dsp:cNvSpPr/>
      </dsp:nvSpPr>
      <dsp:spPr>
        <a:xfrm>
          <a:off x="325116" y="1295486"/>
          <a:ext cx="3065379" cy="3065379"/>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996B02-ED97-48A6-81E2-D427D6A298F7}">
      <dsp:nvSpPr>
        <dsp:cNvPr id="0" name=""/>
        <dsp:cNvSpPr/>
      </dsp:nvSpPr>
      <dsp:spPr>
        <a:xfrm>
          <a:off x="1857806" y="1295486"/>
          <a:ext cx="4334881" cy="306537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Regulatory entities</a:t>
          </a:r>
          <a:endParaRPr lang="ru-RU" sz="1400" kern="1200" dirty="0" smtClean="0">
            <a:latin typeface="Times New Roman" pitchFamily="18" charset="0"/>
            <a:cs typeface="Times New Roman" pitchFamily="18" charset="0"/>
          </a:endParaRPr>
        </a:p>
      </dsp:txBody>
      <dsp:txXfrm>
        <a:off x="1857806" y="1295486"/>
        <a:ext cx="2167440" cy="464452"/>
      </dsp:txXfrm>
    </dsp:sp>
    <dsp:sp modelId="{3D94E47D-4277-44D5-B102-A61DAF023256}">
      <dsp:nvSpPr>
        <dsp:cNvPr id="0" name=""/>
        <dsp:cNvSpPr/>
      </dsp:nvSpPr>
      <dsp:spPr>
        <a:xfrm>
          <a:off x="650233" y="1759939"/>
          <a:ext cx="2415145" cy="2415145"/>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3FB4DA-1B0A-4D45-8B1B-2F640E87BC70}">
      <dsp:nvSpPr>
        <dsp:cNvPr id="0" name=""/>
        <dsp:cNvSpPr/>
      </dsp:nvSpPr>
      <dsp:spPr>
        <a:xfrm>
          <a:off x="1857806" y="1759939"/>
          <a:ext cx="4334881" cy="241514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Means of state regulation</a:t>
          </a:r>
          <a:endParaRPr lang="ru-RU" sz="1400" kern="1200" dirty="0">
            <a:latin typeface="Times New Roman" pitchFamily="18" charset="0"/>
            <a:cs typeface="Times New Roman" pitchFamily="18" charset="0"/>
          </a:endParaRPr>
        </a:p>
      </dsp:txBody>
      <dsp:txXfrm>
        <a:off x="1857806" y="1759939"/>
        <a:ext cx="2167440" cy="464449"/>
      </dsp:txXfrm>
    </dsp:sp>
    <dsp:sp modelId="{667AB3A9-5C13-4AB7-A01C-E000C121C4D6}">
      <dsp:nvSpPr>
        <dsp:cNvPr id="0" name=""/>
        <dsp:cNvSpPr/>
      </dsp:nvSpPr>
      <dsp:spPr>
        <a:xfrm>
          <a:off x="975348" y="2224388"/>
          <a:ext cx="1764916" cy="1764916"/>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C1EF5D-404D-4474-937C-9334DCA50C30}">
      <dsp:nvSpPr>
        <dsp:cNvPr id="0" name=""/>
        <dsp:cNvSpPr/>
      </dsp:nvSpPr>
      <dsp:spPr>
        <a:xfrm>
          <a:off x="1857806" y="2224388"/>
          <a:ext cx="4334881" cy="176491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State bodies and public associations</a:t>
          </a:r>
          <a:endParaRPr lang="ru-RU" sz="1400" kern="1200" dirty="0">
            <a:latin typeface="Times New Roman" pitchFamily="18" charset="0"/>
            <a:cs typeface="Times New Roman" pitchFamily="18" charset="0"/>
          </a:endParaRPr>
        </a:p>
      </dsp:txBody>
      <dsp:txXfrm>
        <a:off x="1857806" y="2224388"/>
        <a:ext cx="2167440" cy="464452"/>
      </dsp:txXfrm>
    </dsp:sp>
    <dsp:sp modelId="{2B8675F8-F0BD-4751-9F9C-AB2FD8F00902}">
      <dsp:nvSpPr>
        <dsp:cNvPr id="0" name=""/>
        <dsp:cNvSpPr/>
      </dsp:nvSpPr>
      <dsp:spPr>
        <a:xfrm>
          <a:off x="1300465" y="2688841"/>
          <a:ext cx="1114682" cy="111468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2A7270-A309-4476-BB0F-4EAB3CA00FC2}">
      <dsp:nvSpPr>
        <dsp:cNvPr id="0" name=""/>
        <dsp:cNvSpPr/>
      </dsp:nvSpPr>
      <dsp:spPr>
        <a:xfrm>
          <a:off x="1857806" y="2688841"/>
          <a:ext cx="4334881" cy="11146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kern="1200" dirty="0" smtClean="0">
              <a:latin typeface="Times New Roman" pitchFamily="18" charset="0"/>
              <a:cs typeface="Times New Roman" pitchFamily="18" charset="0"/>
            </a:rPr>
            <a:t>Formation of a unified state policy for regulation of tourism development</a:t>
          </a:r>
          <a:endParaRPr lang="ru-RU" sz="1200" kern="1200" dirty="0">
            <a:latin typeface="Times New Roman" pitchFamily="18" charset="0"/>
            <a:cs typeface="Times New Roman" pitchFamily="18" charset="0"/>
          </a:endParaRPr>
        </a:p>
      </dsp:txBody>
      <dsp:txXfrm>
        <a:off x="1857806" y="2688841"/>
        <a:ext cx="2167440" cy="464452"/>
      </dsp:txXfrm>
    </dsp:sp>
    <dsp:sp modelId="{84397152-D096-48F3-8455-AE434422B0E1}">
      <dsp:nvSpPr>
        <dsp:cNvPr id="0" name=""/>
        <dsp:cNvSpPr/>
      </dsp:nvSpPr>
      <dsp:spPr>
        <a:xfrm>
          <a:off x="1625581" y="3153294"/>
          <a:ext cx="464449" cy="464449"/>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7021D5-573D-42DE-BD19-78F6DB897F75}">
      <dsp:nvSpPr>
        <dsp:cNvPr id="0" name=""/>
        <dsp:cNvSpPr/>
      </dsp:nvSpPr>
      <dsp:spPr>
        <a:xfrm>
          <a:off x="1857806" y="3153294"/>
          <a:ext cx="4334881" cy="4644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Methods of state regulation</a:t>
          </a:r>
          <a:endParaRPr lang="ru-RU" sz="1400" kern="1200" dirty="0">
            <a:latin typeface="Times New Roman" pitchFamily="18" charset="0"/>
            <a:cs typeface="Times New Roman" pitchFamily="18" charset="0"/>
          </a:endParaRPr>
        </a:p>
      </dsp:txBody>
      <dsp:txXfrm>
        <a:off x="1857806" y="3153294"/>
        <a:ext cx="2167440" cy="464449"/>
      </dsp:txXfrm>
    </dsp:sp>
    <dsp:sp modelId="{A9E3D43E-1A8D-485A-BD84-BB9030CA4B6E}">
      <dsp:nvSpPr>
        <dsp:cNvPr id="0" name=""/>
        <dsp:cNvSpPr/>
      </dsp:nvSpPr>
      <dsp:spPr>
        <a:xfrm>
          <a:off x="4025247" y="1295486"/>
          <a:ext cx="2167440" cy="46445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a:lnSpc>
              <a:spcPct val="90000"/>
            </a:lnSpc>
            <a:spcBef>
              <a:spcPct val="0"/>
            </a:spcBef>
            <a:spcAft>
              <a:spcPct val="15000"/>
            </a:spcAft>
            <a:buChar char="••"/>
          </a:pPr>
          <a:endParaRPr lang="ru-RU" sz="1400" kern="1200" dirty="0">
            <a:latin typeface="Times New Roman" pitchFamily="18" charset="0"/>
            <a:cs typeface="Times New Roman" pitchFamily="18" charset="0"/>
          </a:endParaRPr>
        </a:p>
      </dsp:txBody>
      <dsp:txXfrm>
        <a:off x="4025247" y="1295486"/>
        <a:ext cx="2167440" cy="46445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27.07.2024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27.07.2024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27.07.2024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27.07.2024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27.07.2024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27.07.2024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27.07.2024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27.07.2024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27.07.2024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3010437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4680520" cy="1143000"/>
          </a:xfrm>
        </p:spPr>
        <p:txBody>
          <a:bodyPr>
            <a:normAutofit fontScale="90000"/>
          </a:bodyPr>
          <a:lstStyle/>
          <a:p>
            <a:pPr algn="ctr"/>
            <a:r>
              <a:rPr lang="en-US" sz="2400" b="1" dirty="0">
                <a:solidFill>
                  <a:schemeClr val="tx1"/>
                </a:solidFill>
                <a:latin typeface="Times New Roman" panose="02020603050405020304" pitchFamily="18" charset="0"/>
                <a:cs typeface="Times New Roman" panose="02020603050405020304" pitchFamily="18" charset="0"/>
              </a:rPr>
              <a:t>There are various means by which the government can regulate the price of tourism products. They:</a:t>
            </a:r>
            <a:endParaRPr lang="ru-RU" sz="2400" b="1" dirty="0">
              <a:solidFill>
                <a:schemeClr val="tx1"/>
              </a:solidFill>
              <a:latin typeface="Times New Roman" pitchFamily="18" charset="0"/>
              <a:cs typeface="Times New Roman" pitchFamily="18" charset="0"/>
            </a:endParaRPr>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4061067297"/>
              </p:ext>
            </p:extLst>
          </p:nvPr>
        </p:nvGraphicFramePr>
        <p:xfrm>
          <a:off x="107504" y="1412776"/>
          <a:ext cx="6192688" cy="53776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5986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lvl="0" eaLnBrk="1" hangingPunct="1">
              <a:buClr>
                <a:srgbClr val="000000"/>
              </a:buClr>
            </a:pPr>
            <a:fld id="{9A0DB2DC-4C9A-4742-B13C-FB6460FD3503}" type="slidenum">
              <a:rPr lang="ru-RU" altLang="x-none" smtClean="0"/>
              <a:pPr lvl="0" eaLnBrk="1" hangingPunct="1">
                <a:buClr>
                  <a:srgbClr val="000000"/>
                </a:buClr>
              </a:pPr>
              <a:t>11</a:t>
            </a:fld>
            <a:endParaRPr lang="ru-RU" altLang="x-none"/>
          </a:p>
        </p:txBody>
      </p:sp>
      <p:sp>
        <p:nvSpPr>
          <p:cNvPr id="4" name="Rectangle 60"/>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Полотно 2498"/>
          <p:cNvGrpSpPr>
            <a:grpSpLocks/>
          </p:cNvGrpSpPr>
          <p:nvPr/>
        </p:nvGrpSpPr>
        <p:grpSpPr bwMode="auto">
          <a:xfrm>
            <a:off x="152608" y="1025699"/>
            <a:ext cx="6075576" cy="5718342"/>
            <a:chOff x="0" y="-8759"/>
            <a:chExt cx="61201" cy="69280"/>
          </a:xfrm>
        </p:grpSpPr>
        <p:sp>
          <p:nvSpPr>
            <p:cNvPr id="6" name="AutoShape 59"/>
            <p:cNvSpPr>
              <a:spLocks noChangeAspect="1" noChangeArrowheads="1"/>
            </p:cNvSpPr>
            <p:nvPr/>
          </p:nvSpPr>
          <p:spPr bwMode="auto">
            <a:xfrm>
              <a:off x="0" y="-8759"/>
              <a:ext cx="60476" cy="6928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Rectangle 2500"/>
            <p:cNvSpPr>
              <a:spLocks noChangeArrowheads="1"/>
            </p:cNvSpPr>
            <p:nvPr/>
          </p:nvSpPr>
          <p:spPr bwMode="auto">
            <a:xfrm>
              <a:off x="18487" y="-3197"/>
              <a:ext cx="24736" cy="1032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Creating favorable conditions for the development of the tourism industry</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2501"/>
            <p:cNvSpPr>
              <a:spLocks noChangeArrowheads="1"/>
            </p:cNvSpPr>
            <p:nvPr/>
          </p:nvSpPr>
          <p:spPr bwMode="auto">
            <a:xfrm>
              <a:off x="0" y="8475"/>
              <a:ext cx="24735" cy="69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Achieving a positive balance of the tourist balance</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2502"/>
            <p:cNvSpPr>
              <a:spLocks noChangeArrowheads="1"/>
            </p:cNvSpPr>
            <p:nvPr/>
          </p:nvSpPr>
          <p:spPr bwMode="auto">
            <a:xfrm>
              <a:off x="0" y="17053"/>
              <a:ext cx="24735" cy="77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Stimulation of supply and demand for tourism services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2503"/>
            <p:cNvSpPr>
              <a:spLocks noChangeArrowheads="1"/>
            </p:cNvSpPr>
            <p:nvPr/>
          </p:nvSpPr>
          <p:spPr bwMode="auto">
            <a:xfrm>
              <a:off x="0" y="26354"/>
              <a:ext cx="24735" cy="76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Encouraging competition</a:t>
              </a:r>
              <a:endParaRPr lang="kk-KZ" dirty="0">
                <a:latin typeface="Arial" panose="020B0604020202020204" pitchFamily="34" charset="0"/>
              </a:endParaRPr>
            </a:p>
          </p:txBody>
        </p:sp>
        <p:sp>
          <p:nvSpPr>
            <p:cNvPr id="11" name="Rectangle 2504"/>
            <p:cNvSpPr>
              <a:spLocks noChangeArrowheads="1"/>
            </p:cNvSpPr>
            <p:nvPr/>
          </p:nvSpPr>
          <p:spPr bwMode="auto">
            <a:xfrm>
              <a:off x="0" y="36088"/>
              <a:ext cx="24735" cy="73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Creating a touristic image of the country in the international market</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2505"/>
            <p:cNvSpPr>
              <a:spLocks noChangeArrowheads="1"/>
            </p:cNvSpPr>
            <p:nvPr/>
          </p:nvSpPr>
          <p:spPr bwMode="auto">
            <a:xfrm>
              <a:off x="18487" y="54375"/>
              <a:ext cx="24736" cy="614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Environmental protection and improvement</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3" name="Rectangle 2506"/>
            <p:cNvSpPr>
              <a:spLocks noChangeArrowheads="1"/>
            </p:cNvSpPr>
            <p:nvPr/>
          </p:nvSpPr>
          <p:spPr bwMode="auto">
            <a:xfrm>
              <a:off x="36465" y="36088"/>
              <a:ext cx="24736" cy="73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Development of transport infrastructure</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2507"/>
            <p:cNvSpPr>
              <a:spLocks noChangeArrowheads="1"/>
            </p:cNvSpPr>
            <p:nvPr/>
          </p:nvSpPr>
          <p:spPr bwMode="auto">
            <a:xfrm>
              <a:off x="36465" y="26354"/>
              <a:ext cx="24736" cy="76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Development of tourism business, especially small business</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2508"/>
            <p:cNvSpPr>
              <a:spLocks noChangeArrowheads="1"/>
            </p:cNvSpPr>
            <p:nvPr/>
          </p:nvSpPr>
          <p:spPr bwMode="auto">
            <a:xfrm>
              <a:off x="36465" y="17053"/>
              <a:ext cx="24736" cy="77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Creation and support of tourist centers and destinations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6" name="Rectangle 2509"/>
            <p:cNvSpPr>
              <a:spLocks noChangeArrowheads="1"/>
            </p:cNvSpPr>
            <p:nvPr/>
          </p:nvSpPr>
          <p:spPr bwMode="auto">
            <a:xfrm>
              <a:off x="36465" y="8475"/>
              <a:ext cx="24736" cy="69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Creating favorable conditions for entry and exit of tourists in the country</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2510"/>
            <p:cNvSpPr>
              <a:spLocks noChangeArrowheads="1"/>
            </p:cNvSpPr>
            <p:nvPr/>
          </p:nvSpPr>
          <p:spPr bwMode="auto">
            <a:xfrm>
              <a:off x="36465" y="44938"/>
              <a:ext cx="24736" cy="70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Involvement of people in tourist and recreational activities</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511"/>
            <p:cNvSpPr>
              <a:spLocks noChangeArrowheads="1"/>
            </p:cNvSpPr>
            <p:nvPr/>
          </p:nvSpPr>
          <p:spPr bwMode="auto">
            <a:xfrm>
              <a:off x="0" y="44938"/>
              <a:ext cx="24735" cy="70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Partial solution of employment issues of the population</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9" name="AutoShape 2512"/>
            <p:cNvSpPr>
              <a:spLocks noChangeShapeType="1"/>
            </p:cNvSpPr>
            <p:nvPr/>
          </p:nvSpPr>
          <p:spPr bwMode="auto">
            <a:xfrm>
              <a:off x="30855" y="7124"/>
              <a:ext cx="9" cy="4725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AutoShape 2513"/>
            <p:cNvSpPr>
              <a:spLocks noChangeShapeType="1"/>
            </p:cNvSpPr>
            <p:nvPr/>
          </p:nvSpPr>
          <p:spPr bwMode="auto">
            <a:xfrm flipH="1">
              <a:off x="24735" y="7124"/>
              <a:ext cx="6120" cy="484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AutoShape 2514"/>
            <p:cNvSpPr>
              <a:spLocks noChangeShapeType="1"/>
            </p:cNvSpPr>
            <p:nvPr/>
          </p:nvSpPr>
          <p:spPr bwMode="auto">
            <a:xfrm>
              <a:off x="30855" y="7124"/>
              <a:ext cx="5610" cy="484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AutoShape 2515"/>
            <p:cNvSpPr>
              <a:spLocks noChangeShapeType="1"/>
            </p:cNvSpPr>
            <p:nvPr/>
          </p:nvSpPr>
          <p:spPr bwMode="auto">
            <a:xfrm flipH="1">
              <a:off x="24735" y="7124"/>
              <a:ext cx="6120" cy="1383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AutoShape 2516"/>
            <p:cNvSpPr>
              <a:spLocks noChangeShapeType="1"/>
            </p:cNvSpPr>
            <p:nvPr/>
          </p:nvSpPr>
          <p:spPr bwMode="auto">
            <a:xfrm>
              <a:off x="30855" y="7124"/>
              <a:ext cx="5610" cy="1383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AutoShape 2517"/>
            <p:cNvSpPr>
              <a:spLocks noChangeShapeType="1"/>
            </p:cNvSpPr>
            <p:nvPr/>
          </p:nvSpPr>
          <p:spPr bwMode="auto">
            <a:xfrm flipH="1">
              <a:off x="24735" y="7124"/>
              <a:ext cx="6120" cy="2304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AutoShape 2518"/>
            <p:cNvSpPr>
              <a:spLocks noChangeShapeType="1"/>
            </p:cNvSpPr>
            <p:nvPr/>
          </p:nvSpPr>
          <p:spPr bwMode="auto">
            <a:xfrm>
              <a:off x="30864" y="9343"/>
              <a:ext cx="5601" cy="2082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AutoShape 2519"/>
            <p:cNvSpPr>
              <a:spLocks noChangeShapeType="1"/>
            </p:cNvSpPr>
            <p:nvPr/>
          </p:nvSpPr>
          <p:spPr bwMode="auto">
            <a:xfrm flipH="1">
              <a:off x="24735" y="7124"/>
              <a:ext cx="6120" cy="326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AutoShape 2520"/>
            <p:cNvSpPr>
              <a:spLocks noChangeShapeType="1"/>
            </p:cNvSpPr>
            <p:nvPr/>
          </p:nvSpPr>
          <p:spPr bwMode="auto">
            <a:xfrm>
              <a:off x="30855" y="7124"/>
              <a:ext cx="5610" cy="326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AutoShape 2521"/>
            <p:cNvSpPr>
              <a:spLocks noChangeShapeType="1"/>
            </p:cNvSpPr>
            <p:nvPr/>
          </p:nvSpPr>
          <p:spPr bwMode="auto">
            <a:xfrm flipH="1">
              <a:off x="24735" y="7124"/>
              <a:ext cx="6120" cy="4133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AutoShape 2522"/>
            <p:cNvSpPr>
              <a:spLocks noChangeShapeType="1"/>
            </p:cNvSpPr>
            <p:nvPr/>
          </p:nvSpPr>
          <p:spPr bwMode="auto">
            <a:xfrm>
              <a:off x="30855" y="7124"/>
              <a:ext cx="5610" cy="4133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AutoShape 2523"/>
            <p:cNvSpPr>
              <a:spLocks noChangeShapeType="1"/>
            </p:cNvSpPr>
            <p:nvPr/>
          </p:nvSpPr>
          <p:spPr bwMode="auto">
            <a:xfrm>
              <a:off x="24735" y="11970"/>
              <a:ext cx="11730"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AutoShape 2524"/>
            <p:cNvSpPr>
              <a:spLocks noChangeShapeType="1"/>
            </p:cNvSpPr>
            <p:nvPr/>
          </p:nvSpPr>
          <p:spPr bwMode="auto">
            <a:xfrm>
              <a:off x="24735" y="11970"/>
              <a:ext cx="11730" cy="898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AutoShape 2525"/>
            <p:cNvSpPr>
              <a:spLocks noChangeShapeType="1"/>
            </p:cNvSpPr>
            <p:nvPr/>
          </p:nvSpPr>
          <p:spPr bwMode="auto">
            <a:xfrm>
              <a:off x="24735" y="11970"/>
              <a:ext cx="11730" cy="1820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AutoShape 2526"/>
            <p:cNvSpPr>
              <a:spLocks noChangeShapeType="1"/>
            </p:cNvSpPr>
            <p:nvPr/>
          </p:nvSpPr>
          <p:spPr bwMode="auto">
            <a:xfrm>
              <a:off x="24735" y="11970"/>
              <a:ext cx="11730" cy="2776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AutoShape 2527"/>
            <p:cNvSpPr>
              <a:spLocks noChangeShapeType="1"/>
            </p:cNvSpPr>
            <p:nvPr/>
          </p:nvSpPr>
          <p:spPr bwMode="auto">
            <a:xfrm>
              <a:off x="24735" y="11970"/>
              <a:ext cx="11730" cy="3648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AutoShape 2528"/>
            <p:cNvSpPr>
              <a:spLocks noChangeShapeType="1"/>
            </p:cNvSpPr>
            <p:nvPr/>
          </p:nvSpPr>
          <p:spPr bwMode="auto">
            <a:xfrm>
              <a:off x="24735" y="11970"/>
              <a:ext cx="6120" cy="4240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AutoShape 2529"/>
            <p:cNvSpPr>
              <a:spLocks noChangeShapeType="1"/>
            </p:cNvSpPr>
            <p:nvPr/>
          </p:nvSpPr>
          <p:spPr bwMode="auto">
            <a:xfrm flipH="1">
              <a:off x="24735" y="11970"/>
              <a:ext cx="11730" cy="898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AutoShape 2530"/>
            <p:cNvSpPr>
              <a:spLocks noChangeShapeType="1"/>
            </p:cNvSpPr>
            <p:nvPr/>
          </p:nvSpPr>
          <p:spPr bwMode="auto">
            <a:xfrm flipH="1">
              <a:off x="24735" y="11970"/>
              <a:ext cx="11730" cy="1820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AutoShape 2531"/>
            <p:cNvSpPr>
              <a:spLocks noChangeShapeType="1"/>
            </p:cNvSpPr>
            <p:nvPr/>
          </p:nvSpPr>
          <p:spPr bwMode="auto">
            <a:xfrm flipH="1">
              <a:off x="24735" y="11970"/>
              <a:ext cx="11730" cy="2776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AutoShape 2532"/>
            <p:cNvSpPr>
              <a:spLocks noChangeShapeType="1"/>
            </p:cNvSpPr>
            <p:nvPr/>
          </p:nvSpPr>
          <p:spPr bwMode="auto">
            <a:xfrm flipH="1">
              <a:off x="24735" y="11970"/>
              <a:ext cx="11730" cy="3648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AutoShape 2533"/>
            <p:cNvSpPr>
              <a:spLocks noChangeShapeType="1"/>
            </p:cNvSpPr>
            <p:nvPr/>
          </p:nvSpPr>
          <p:spPr bwMode="auto">
            <a:xfrm>
              <a:off x="24735" y="20956"/>
              <a:ext cx="11730"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AutoShape 2534"/>
            <p:cNvSpPr>
              <a:spLocks noChangeShapeType="1"/>
            </p:cNvSpPr>
            <p:nvPr/>
          </p:nvSpPr>
          <p:spPr bwMode="auto">
            <a:xfrm>
              <a:off x="24735" y="30171"/>
              <a:ext cx="11730"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AutoShape 2535"/>
            <p:cNvSpPr>
              <a:spLocks noChangeShapeType="1"/>
            </p:cNvSpPr>
            <p:nvPr/>
          </p:nvSpPr>
          <p:spPr bwMode="auto">
            <a:xfrm>
              <a:off x="24735" y="39735"/>
              <a:ext cx="11730"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AutoShape 2536"/>
            <p:cNvSpPr>
              <a:spLocks noChangeShapeType="1"/>
            </p:cNvSpPr>
            <p:nvPr/>
          </p:nvSpPr>
          <p:spPr bwMode="auto">
            <a:xfrm>
              <a:off x="24735" y="48458"/>
              <a:ext cx="11730"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AutoShape 2537"/>
            <p:cNvSpPr>
              <a:spLocks noChangeShapeType="1"/>
            </p:cNvSpPr>
            <p:nvPr/>
          </p:nvSpPr>
          <p:spPr bwMode="auto">
            <a:xfrm>
              <a:off x="24735" y="48458"/>
              <a:ext cx="6120" cy="59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AutoShape 2538"/>
            <p:cNvSpPr>
              <a:spLocks noChangeShapeType="1"/>
            </p:cNvSpPr>
            <p:nvPr/>
          </p:nvSpPr>
          <p:spPr bwMode="auto">
            <a:xfrm flipH="1">
              <a:off x="30855" y="48458"/>
              <a:ext cx="5610" cy="591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AutoShape 2539"/>
            <p:cNvSpPr>
              <a:spLocks noChangeShapeType="1"/>
            </p:cNvSpPr>
            <p:nvPr/>
          </p:nvSpPr>
          <p:spPr bwMode="auto">
            <a:xfrm>
              <a:off x="24735" y="20956"/>
              <a:ext cx="11730" cy="92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AutoShape 2540"/>
            <p:cNvSpPr>
              <a:spLocks noChangeShapeType="1"/>
            </p:cNvSpPr>
            <p:nvPr/>
          </p:nvSpPr>
          <p:spPr bwMode="auto">
            <a:xfrm>
              <a:off x="24735" y="20956"/>
              <a:ext cx="11730" cy="1877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AutoShape 2541"/>
            <p:cNvSpPr>
              <a:spLocks noChangeShapeType="1"/>
            </p:cNvSpPr>
            <p:nvPr/>
          </p:nvSpPr>
          <p:spPr bwMode="auto">
            <a:xfrm>
              <a:off x="24735" y="20956"/>
              <a:ext cx="11730" cy="2750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9" name="AutoShape 2542"/>
            <p:cNvSpPr>
              <a:spLocks noChangeShapeType="1"/>
            </p:cNvSpPr>
            <p:nvPr/>
          </p:nvSpPr>
          <p:spPr bwMode="auto">
            <a:xfrm>
              <a:off x="24735" y="20956"/>
              <a:ext cx="6120" cy="3341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AutoShape 2543"/>
            <p:cNvSpPr>
              <a:spLocks noChangeShapeType="1"/>
            </p:cNvSpPr>
            <p:nvPr/>
          </p:nvSpPr>
          <p:spPr bwMode="auto">
            <a:xfrm flipH="1">
              <a:off x="24735" y="20956"/>
              <a:ext cx="11730" cy="921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1" name="AutoShape 2544"/>
            <p:cNvSpPr>
              <a:spLocks noChangeShapeType="1"/>
            </p:cNvSpPr>
            <p:nvPr/>
          </p:nvSpPr>
          <p:spPr bwMode="auto">
            <a:xfrm flipH="1">
              <a:off x="24735" y="20956"/>
              <a:ext cx="11730" cy="1877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2" name="AutoShape 2545"/>
            <p:cNvSpPr>
              <a:spLocks noChangeShapeType="1"/>
            </p:cNvSpPr>
            <p:nvPr/>
          </p:nvSpPr>
          <p:spPr bwMode="auto">
            <a:xfrm flipH="1">
              <a:off x="24735" y="20956"/>
              <a:ext cx="11730" cy="2750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3" name="AutoShape 2546"/>
            <p:cNvSpPr>
              <a:spLocks noChangeShapeType="1"/>
            </p:cNvSpPr>
            <p:nvPr/>
          </p:nvSpPr>
          <p:spPr bwMode="auto">
            <a:xfrm flipH="1">
              <a:off x="30855" y="20956"/>
              <a:ext cx="5610" cy="3341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4" name="AutoShape 2547"/>
            <p:cNvSpPr>
              <a:spLocks noChangeShapeType="1"/>
            </p:cNvSpPr>
            <p:nvPr/>
          </p:nvSpPr>
          <p:spPr bwMode="auto">
            <a:xfrm>
              <a:off x="24735" y="30171"/>
              <a:ext cx="11730" cy="956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5" name="AutoShape 2548"/>
            <p:cNvSpPr>
              <a:spLocks noChangeShapeType="1"/>
            </p:cNvSpPr>
            <p:nvPr/>
          </p:nvSpPr>
          <p:spPr bwMode="auto">
            <a:xfrm>
              <a:off x="24735" y="30171"/>
              <a:ext cx="11730" cy="1828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6" name="AutoShape 2549"/>
            <p:cNvSpPr>
              <a:spLocks noChangeShapeType="1"/>
            </p:cNvSpPr>
            <p:nvPr/>
          </p:nvSpPr>
          <p:spPr bwMode="auto">
            <a:xfrm>
              <a:off x="24735" y="30171"/>
              <a:ext cx="6120" cy="2420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7" name="AutoShape 2550"/>
            <p:cNvSpPr>
              <a:spLocks noChangeShapeType="1"/>
            </p:cNvSpPr>
            <p:nvPr/>
          </p:nvSpPr>
          <p:spPr bwMode="auto">
            <a:xfrm flipH="1">
              <a:off x="30855" y="30171"/>
              <a:ext cx="5610" cy="2420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8" name="AutoShape 2551"/>
            <p:cNvSpPr>
              <a:spLocks noChangeShapeType="1"/>
            </p:cNvSpPr>
            <p:nvPr/>
          </p:nvSpPr>
          <p:spPr bwMode="auto">
            <a:xfrm flipH="1">
              <a:off x="24735" y="30171"/>
              <a:ext cx="11730" cy="1828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9" name="AutoShape 2552"/>
            <p:cNvSpPr>
              <a:spLocks noChangeShapeType="1"/>
            </p:cNvSpPr>
            <p:nvPr/>
          </p:nvSpPr>
          <p:spPr bwMode="auto">
            <a:xfrm flipH="1">
              <a:off x="24735" y="30171"/>
              <a:ext cx="11730" cy="956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0" name="AutoShape 2553"/>
            <p:cNvSpPr>
              <a:spLocks noChangeShapeType="1"/>
            </p:cNvSpPr>
            <p:nvPr/>
          </p:nvSpPr>
          <p:spPr bwMode="auto">
            <a:xfrm flipH="1">
              <a:off x="24735" y="39735"/>
              <a:ext cx="11730" cy="872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1" name="AutoShape 2554"/>
            <p:cNvSpPr>
              <a:spLocks noChangeShapeType="1"/>
            </p:cNvSpPr>
            <p:nvPr/>
          </p:nvSpPr>
          <p:spPr bwMode="auto">
            <a:xfrm>
              <a:off x="24735" y="39735"/>
              <a:ext cx="11730" cy="872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2" name="AutoShape 2555"/>
            <p:cNvSpPr>
              <a:spLocks noChangeShapeType="1"/>
            </p:cNvSpPr>
            <p:nvPr/>
          </p:nvSpPr>
          <p:spPr bwMode="auto">
            <a:xfrm>
              <a:off x="24735" y="39735"/>
              <a:ext cx="6120" cy="1464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3" name="AutoShape 2556"/>
            <p:cNvSpPr>
              <a:spLocks noChangeShapeType="1"/>
            </p:cNvSpPr>
            <p:nvPr/>
          </p:nvSpPr>
          <p:spPr bwMode="auto">
            <a:xfrm flipH="1">
              <a:off x="30855" y="39735"/>
              <a:ext cx="5610" cy="1464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64" name="Прямоугольник 63"/>
          <p:cNvSpPr/>
          <p:nvPr/>
        </p:nvSpPr>
        <p:spPr>
          <a:xfrm>
            <a:off x="152400" y="317794"/>
            <a:ext cx="6147792" cy="400110"/>
          </a:xfrm>
          <a:prstGeom prst="rect">
            <a:avLst/>
          </a:prstGeom>
        </p:spPr>
        <p:txBody>
          <a:bodyPr wrap="square">
            <a:spAutoFit/>
          </a:bodyPr>
          <a:lstStyle/>
          <a:p>
            <a:pPr algn="ctr">
              <a:spcAft>
                <a:spcPts val="0"/>
              </a:spcAft>
            </a:pPr>
            <a:r>
              <a:rPr lang="en-US" sz="2000" b="1" dirty="0">
                <a:latin typeface="Times New Roman" pitchFamily="18" charset="0"/>
                <a:ea typeface="Times New Roman" panose="02020603050405020304" pitchFamily="18" charset="0"/>
                <a:cs typeface="Times New Roman" pitchFamily="18" charset="0"/>
              </a:rPr>
              <a:t>Goals of state regulation in the field of tourism</a:t>
            </a:r>
            <a:endParaRPr lang="ru-RU" sz="1100" b="1" dirty="0">
              <a:effectLst/>
              <a:latin typeface="Times New Roman" pitchFamily="18" charset="0"/>
              <a:ea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55396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pPr lvl="0" eaLnBrk="1" hangingPunct="1">
              <a:buClr>
                <a:srgbClr val="000000"/>
              </a:buClr>
            </a:pPr>
            <a:fld id="{9A0DB2DC-4C9A-4742-B13C-FB6460FD3503}" type="slidenum">
              <a:rPr lang="ru-RU" altLang="x-none" smtClean="0"/>
              <a:pPr lvl="0" eaLnBrk="1" hangingPunct="1">
                <a:buClr>
                  <a:srgbClr val="000000"/>
                </a:buClr>
              </a:pPr>
              <a:t>12</a:t>
            </a:fld>
            <a:endParaRPr lang="ru-RU" altLang="x-none"/>
          </a:p>
        </p:txBody>
      </p:sp>
      <p:grpSp>
        <p:nvGrpSpPr>
          <p:cNvPr id="5" name="Полотно 2491"/>
          <p:cNvGrpSpPr>
            <a:grpSpLocks/>
          </p:cNvGrpSpPr>
          <p:nvPr/>
        </p:nvGrpSpPr>
        <p:grpSpPr bwMode="auto">
          <a:xfrm>
            <a:off x="323528" y="825967"/>
            <a:ext cx="5184616" cy="3899134"/>
            <a:chOff x="0" y="0"/>
            <a:chExt cx="59655" cy="32479"/>
          </a:xfrm>
        </p:grpSpPr>
        <p:sp>
          <p:nvSpPr>
            <p:cNvPr id="6" name="AutoShape 7"/>
            <p:cNvSpPr>
              <a:spLocks noChangeAspect="1" noChangeArrowheads="1"/>
            </p:cNvSpPr>
            <p:nvPr/>
          </p:nvSpPr>
          <p:spPr bwMode="auto">
            <a:xfrm>
              <a:off x="0" y="0"/>
              <a:ext cx="58826" cy="3138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sz="2000"/>
            </a:p>
          </p:txBody>
        </p:sp>
        <p:sp>
          <p:nvSpPr>
            <p:cNvPr id="7" name="Rectangle 2493"/>
            <p:cNvSpPr>
              <a:spLocks noChangeArrowheads="1"/>
            </p:cNvSpPr>
            <p:nvPr/>
          </p:nvSpPr>
          <p:spPr bwMode="auto">
            <a:xfrm rot="2758500">
              <a:off x="22779" y="10156"/>
              <a:ext cx="12129" cy="1182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sz="2000"/>
            </a:p>
          </p:txBody>
        </p:sp>
        <p:sp>
          <p:nvSpPr>
            <p:cNvPr id="8" name="Rectangle 2494"/>
            <p:cNvSpPr>
              <a:spLocks noChangeArrowheads="1"/>
            </p:cNvSpPr>
            <p:nvPr/>
          </p:nvSpPr>
          <p:spPr bwMode="auto">
            <a:xfrm>
              <a:off x="18886" y="0"/>
              <a:ext cx="20030" cy="7887"/>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2000" dirty="0">
                  <a:latin typeface="Times New Roman" pitchFamily="18" charset="0"/>
                  <a:ea typeface="Times New Roman" panose="02020603050405020304" pitchFamily="18" charset="0"/>
                  <a:cs typeface="Times New Roman" pitchFamily="18" charset="0"/>
                </a:rPr>
                <a:t>Sustainable economic growth</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2495"/>
            <p:cNvSpPr>
              <a:spLocks noChangeArrowheads="1"/>
            </p:cNvSpPr>
            <p:nvPr/>
          </p:nvSpPr>
          <p:spPr bwMode="auto">
            <a:xfrm>
              <a:off x="38384" y="11610"/>
              <a:ext cx="21271" cy="117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2000" dirty="0">
                  <a:latin typeface="Times New Roman" pitchFamily="18" charset="0"/>
                  <a:ea typeface="Times New Roman" panose="02020603050405020304" pitchFamily="18" charset="0"/>
                  <a:cs typeface="Times New Roman" pitchFamily="18" charset="0"/>
                </a:rPr>
                <a:t>Keeping the unemployment rate at a minimum level</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2496"/>
            <p:cNvSpPr>
              <a:spLocks noChangeArrowheads="1"/>
            </p:cNvSpPr>
            <p:nvPr/>
          </p:nvSpPr>
          <p:spPr bwMode="auto">
            <a:xfrm>
              <a:off x="15248" y="25243"/>
              <a:ext cx="28664" cy="72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2000" dirty="0">
                  <a:latin typeface="Times New Roman" pitchFamily="18" charset="0"/>
                  <a:ea typeface="Times New Roman" panose="02020603050405020304" pitchFamily="18" charset="0"/>
                  <a:cs typeface="Times New Roman" pitchFamily="18" charset="0"/>
                </a:rPr>
                <a:t>Control of the positive balance of the payment balance</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Rectangle 2497"/>
            <p:cNvSpPr>
              <a:spLocks noChangeArrowheads="1"/>
            </p:cNvSpPr>
            <p:nvPr/>
          </p:nvSpPr>
          <p:spPr bwMode="auto">
            <a:xfrm>
              <a:off x="0" y="11610"/>
              <a:ext cx="19498" cy="798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2000" dirty="0">
                  <a:latin typeface="Times New Roman" pitchFamily="18" charset="0"/>
                  <a:ea typeface="Times New Roman" panose="02020603050405020304" pitchFamily="18" charset="0"/>
                  <a:cs typeface="Times New Roman" pitchFamily="18" charset="0"/>
                </a:rPr>
                <a:t>Maintaining a stable price level</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12" name="Rectangle 13"/>
          <p:cNvSpPr>
            <a:spLocks noChangeArrowheads="1"/>
          </p:cNvSpPr>
          <p:nvPr/>
        </p:nvSpPr>
        <p:spPr bwMode="auto">
          <a:xfrm>
            <a:off x="427440" y="5485874"/>
            <a:ext cx="526741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lang="en-US" sz="2400" b="1" dirty="0">
                <a:latin typeface="Times New Roman" pitchFamily="18" charset="0"/>
                <a:ea typeface="Times New Roman" panose="02020603050405020304" pitchFamily="18" charset="0"/>
                <a:cs typeface="Times New Roman" pitchFamily="18" charset="0"/>
              </a:rPr>
              <a:t>"Magic Quadrilateral" of State Regulatory Goals</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736795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pPr lvl="0" eaLnBrk="1" hangingPunct="1">
              <a:buClr>
                <a:srgbClr val="000000"/>
              </a:buClr>
            </a:pPr>
            <a:fld id="{9A0DB2DC-4C9A-4742-B13C-FB6460FD3503}" type="slidenum">
              <a:rPr lang="ru-RU" altLang="x-none" smtClean="0"/>
              <a:pPr lvl="0" eaLnBrk="1" hangingPunct="1">
                <a:buClr>
                  <a:srgbClr val="000000"/>
                </a:buClr>
              </a:pPr>
              <a:t>13</a:t>
            </a:fld>
            <a:endParaRPr lang="ru-RU" altLang="x-none"/>
          </a:p>
        </p:txBody>
      </p:sp>
      <p:sp>
        <p:nvSpPr>
          <p:cNvPr id="3" name="Rectangle 48"/>
          <p:cNvSpPr>
            <a:spLocks noChangeArrowheads="1"/>
          </p:cNvSpPr>
          <p:nvPr/>
        </p:nvSpPr>
        <p:spPr bwMode="auto">
          <a:xfrm>
            <a:off x="-1" y="-993775"/>
            <a:ext cx="1302715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pSp>
        <p:nvGrpSpPr>
          <p:cNvPr id="4" name="Полотно 2444"/>
          <p:cNvGrpSpPr>
            <a:grpSpLocks/>
          </p:cNvGrpSpPr>
          <p:nvPr/>
        </p:nvGrpSpPr>
        <p:grpSpPr bwMode="auto">
          <a:xfrm>
            <a:off x="151154" y="37655"/>
            <a:ext cx="5655970" cy="7577601"/>
            <a:chOff x="0" y="82"/>
            <a:chExt cx="62859" cy="97911"/>
          </a:xfrm>
        </p:grpSpPr>
        <p:sp>
          <p:nvSpPr>
            <p:cNvPr id="5" name="AutoShape 47"/>
            <p:cNvSpPr>
              <a:spLocks noChangeAspect="1" noChangeArrowheads="1"/>
            </p:cNvSpPr>
            <p:nvPr/>
          </p:nvSpPr>
          <p:spPr bwMode="auto">
            <a:xfrm>
              <a:off x="953" y="24054"/>
              <a:ext cx="61906" cy="739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Rectangle 2446"/>
            <p:cNvSpPr>
              <a:spLocks noChangeArrowheads="1"/>
            </p:cNvSpPr>
            <p:nvPr/>
          </p:nvSpPr>
          <p:spPr bwMode="auto">
            <a:xfrm>
              <a:off x="15462" y="82"/>
              <a:ext cx="34760" cy="41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kk-KZ" sz="1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Туристік</a:t>
              </a:r>
              <a:r>
                <a:rPr kumimoji="0" lang="en-US" sz="1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1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имидж</a:t>
              </a:r>
              <a:r>
                <a:rPr kumimoji="0" lang="kk-KZ" sz="1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ді құру</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2447"/>
            <p:cNvSpPr>
              <a:spLocks noChangeArrowheads="1"/>
            </p:cNvSpPr>
            <p:nvPr/>
          </p:nvSpPr>
          <p:spPr bwMode="auto">
            <a:xfrm>
              <a:off x="0" y="6147"/>
              <a:ext cx="61906" cy="17954"/>
            </a:xfrm>
            <a:prstGeom prst="rect">
              <a:avLst/>
            </a:prstGeom>
            <a:solidFill>
              <a:srgbClr val="FFFFFF">
                <a:alpha val="0"/>
              </a:srgbClr>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8" name="Rectangle 2448"/>
            <p:cNvSpPr>
              <a:spLocks noChangeArrowheads="1"/>
            </p:cNvSpPr>
            <p:nvPr/>
          </p:nvSpPr>
          <p:spPr bwMode="auto">
            <a:xfrm>
              <a:off x="5420" y="6147"/>
              <a:ext cx="53631" cy="3044"/>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kk-KZ" sz="1400" b="1" dirty="0">
                  <a:latin typeface="Times New Roman" pitchFamily="18" charset="0"/>
                  <a:cs typeface="Times New Roman" pitchFamily="18" charset="0"/>
                </a:rPr>
                <a:t>Participants in creating a tourist </a:t>
              </a:r>
              <a:r>
                <a:rPr lang="kk-KZ" sz="1400" b="1" dirty="0" smtClean="0">
                  <a:latin typeface="Times New Roman" pitchFamily="18" charset="0"/>
                  <a:cs typeface="Times New Roman" pitchFamily="18" charset="0"/>
                </a:rPr>
                <a:t>imag</a:t>
              </a:r>
              <a:r>
                <a:rPr lang="en-US" sz="1400" b="1" dirty="0" smtClean="0">
                  <a:latin typeface="Times New Roman" pitchFamily="18" charset="0"/>
                  <a:cs typeface="Times New Roman" pitchFamily="18" charset="0"/>
                </a:rPr>
                <a:t>e</a:t>
              </a:r>
              <a:endParaRPr kumimoji="0" lang="kk-KZ"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2449"/>
            <p:cNvSpPr>
              <a:spLocks noChangeArrowheads="1"/>
            </p:cNvSpPr>
            <p:nvPr/>
          </p:nvSpPr>
          <p:spPr bwMode="auto">
            <a:xfrm>
              <a:off x="1344" y="11122"/>
              <a:ext cx="19118" cy="119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Government and other specialized state bodies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2450"/>
            <p:cNvSpPr>
              <a:spLocks noChangeArrowheads="1"/>
            </p:cNvSpPr>
            <p:nvPr/>
          </p:nvSpPr>
          <p:spPr bwMode="auto">
            <a:xfrm>
              <a:off x="21955" y="11122"/>
              <a:ext cx="11246" cy="119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Tour operators and travel agents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2451"/>
            <p:cNvSpPr>
              <a:spLocks noChangeArrowheads="1"/>
            </p:cNvSpPr>
            <p:nvPr/>
          </p:nvSpPr>
          <p:spPr bwMode="auto">
            <a:xfrm>
              <a:off x="34298" y="11122"/>
              <a:ext cx="13515" cy="119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Accommodation, catering, transport companies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2452"/>
            <p:cNvSpPr>
              <a:spLocks noChangeArrowheads="1"/>
            </p:cNvSpPr>
            <p:nvPr/>
          </p:nvSpPr>
          <p:spPr bwMode="auto">
            <a:xfrm>
              <a:off x="49430" y="11122"/>
              <a:ext cx="11230" cy="119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Entertainment and other institutions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3" name="Rectangle 2453"/>
            <p:cNvSpPr>
              <a:spLocks noChangeArrowheads="1"/>
            </p:cNvSpPr>
            <p:nvPr/>
          </p:nvSpPr>
          <p:spPr bwMode="auto">
            <a:xfrm>
              <a:off x="0" y="27163"/>
              <a:ext cx="61906" cy="29828"/>
            </a:xfrm>
            <a:prstGeom prst="rect">
              <a:avLst/>
            </a:prstGeom>
            <a:solidFill>
              <a:srgbClr val="FFFFFF">
                <a:alpha val="0"/>
              </a:srgbClr>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Event on creation of tourist image</a:t>
              </a:r>
              <a:endParaRPr kumimoji="0" lang="ru-RU" sz="18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2454"/>
            <p:cNvSpPr>
              <a:spLocks noChangeArrowheads="1"/>
            </p:cNvSpPr>
            <p:nvPr/>
          </p:nvSpPr>
          <p:spPr bwMode="auto">
            <a:xfrm>
              <a:off x="3440" y="28384"/>
              <a:ext cx="17022" cy="346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Advertising</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2455"/>
            <p:cNvSpPr>
              <a:spLocks noChangeArrowheads="1"/>
            </p:cNvSpPr>
            <p:nvPr/>
          </p:nvSpPr>
          <p:spPr bwMode="auto">
            <a:xfrm>
              <a:off x="3440" y="32765"/>
              <a:ext cx="17022" cy="998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Participation in international tourist events</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6" name="Rectangle 2456"/>
            <p:cNvSpPr>
              <a:spLocks noChangeArrowheads="1"/>
            </p:cNvSpPr>
            <p:nvPr/>
          </p:nvSpPr>
          <p:spPr bwMode="auto">
            <a:xfrm>
              <a:off x="23044" y="28384"/>
              <a:ext cx="12764" cy="937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100" dirty="0">
                  <a:latin typeface="Times New Roman" panose="02020603050405020304" pitchFamily="18" charset="0"/>
                  <a:ea typeface="Times New Roman" panose="02020603050405020304" pitchFamily="18" charset="0"/>
                  <a:cs typeface="Times New Roman" panose="02020603050405020304" pitchFamily="18" charset="0"/>
                </a:rPr>
                <a:t>Organization of tourist activities abroad</a:t>
              </a:r>
              <a:endParaRPr kumimoji="0" lang="kk-KZ" sz="11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2457"/>
            <p:cNvSpPr>
              <a:spLocks noChangeArrowheads="1"/>
            </p:cNvSpPr>
            <p:nvPr/>
          </p:nvSpPr>
          <p:spPr bwMode="auto">
            <a:xfrm>
              <a:off x="38630" y="28384"/>
              <a:ext cx="17418" cy="204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300" dirty="0">
                  <a:latin typeface="Times New Roman" panose="02020603050405020304" pitchFamily="18" charset="0"/>
                  <a:ea typeface="Times New Roman" panose="02020603050405020304" pitchFamily="18" charset="0"/>
                  <a:cs typeface="Times New Roman" panose="02020603050405020304" pitchFamily="18" charset="0"/>
                </a:rPr>
                <a:t>The tourism market of the country includes well-known hotel chains, catering enterprises and other tourist organizations, etc. pull over</a:t>
              </a:r>
              <a:endParaRPr kumimoji="0" lang="kk-KZ" sz="13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458"/>
            <p:cNvSpPr>
              <a:spLocks noChangeArrowheads="1"/>
            </p:cNvSpPr>
            <p:nvPr/>
          </p:nvSpPr>
          <p:spPr bwMode="auto">
            <a:xfrm>
              <a:off x="3440" y="44003"/>
              <a:ext cx="17022" cy="962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Improving the quality of service provision</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19" name="Rectangle 2459"/>
            <p:cNvSpPr>
              <a:spLocks noChangeArrowheads="1"/>
            </p:cNvSpPr>
            <p:nvPr/>
          </p:nvSpPr>
          <p:spPr bwMode="auto">
            <a:xfrm>
              <a:off x="23044" y="38566"/>
              <a:ext cx="12764" cy="102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Organization of tourist activities in the country</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20" name="Rectangle 2460"/>
            <p:cNvSpPr>
              <a:spLocks noChangeArrowheads="1"/>
            </p:cNvSpPr>
            <p:nvPr/>
          </p:nvSpPr>
          <p:spPr bwMode="auto">
            <a:xfrm>
              <a:off x="23044" y="50951"/>
              <a:ext cx="33004" cy="495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Development of a state strategy for image creation</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21" name="AutoShape 2461"/>
            <p:cNvSpPr>
              <a:spLocks noChangeShapeType="1"/>
            </p:cNvSpPr>
            <p:nvPr/>
          </p:nvSpPr>
          <p:spPr bwMode="auto">
            <a:xfrm flipH="1" flipV="1">
              <a:off x="20462" y="48822"/>
              <a:ext cx="2582" cy="460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AutoShape 2462"/>
            <p:cNvSpPr>
              <a:spLocks noChangeShapeType="1"/>
            </p:cNvSpPr>
            <p:nvPr/>
          </p:nvSpPr>
          <p:spPr bwMode="auto">
            <a:xfrm>
              <a:off x="20462" y="37757"/>
              <a:ext cx="2582" cy="593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AutoShape 2463"/>
            <p:cNvSpPr>
              <a:spLocks noChangeShapeType="1"/>
            </p:cNvSpPr>
            <p:nvPr/>
          </p:nvSpPr>
          <p:spPr bwMode="auto">
            <a:xfrm flipH="1">
              <a:off x="20462" y="43690"/>
              <a:ext cx="2582" cy="513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AutoShape 2464"/>
            <p:cNvSpPr>
              <a:spLocks noChangeShapeType="1"/>
            </p:cNvSpPr>
            <p:nvPr/>
          </p:nvSpPr>
          <p:spPr bwMode="auto">
            <a:xfrm>
              <a:off x="20462" y="30117"/>
              <a:ext cx="2582" cy="1357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AutoShape 2465"/>
            <p:cNvSpPr>
              <a:spLocks noChangeShapeType="1"/>
            </p:cNvSpPr>
            <p:nvPr/>
          </p:nvSpPr>
          <p:spPr bwMode="auto">
            <a:xfrm>
              <a:off x="20462" y="30117"/>
              <a:ext cx="2582" cy="295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AutoShape 2466"/>
            <p:cNvSpPr>
              <a:spLocks noChangeShapeType="1"/>
            </p:cNvSpPr>
            <p:nvPr/>
          </p:nvSpPr>
          <p:spPr bwMode="auto">
            <a:xfrm>
              <a:off x="20462" y="30117"/>
              <a:ext cx="2582" cy="2330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AutoShape 2467"/>
            <p:cNvSpPr>
              <a:spLocks noChangeShapeType="1"/>
            </p:cNvSpPr>
            <p:nvPr/>
          </p:nvSpPr>
          <p:spPr bwMode="auto">
            <a:xfrm flipV="1">
              <a:off x="20462" y="33070"/>
              <a:ext cx="2582" cy="468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AutoShape 2468"/>
            <p:cNvSpPr>
              <a:spLocks noChangeShapeType="1"/>
            </p:cNvSpPr>
            <p:nvPr/>
          </p:nvSpPr>
          <p:spPr bwMode="auto">
            <a:xfrm>
              <a:off x="20462" y="37757"/>
              <a:ext cx="2582" cy="1566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9" name="AutoShape 2469"/>
            <p:cNvSpPr>
              <a:spLocks noChangeShapeType="1"/>
            </p:cNvSpPr>
            <p:nvPr/>
          </p:nvSpPr>
          <p:spPr bwMode="auto">
            <a:xfrm flipV="1">
              <a:off x="20462" y="33070"/>
              <a:ext cx="2582" cy="1575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AutoShape 2470"/>
            <p:cNvSpPr>
              <a:spLocks noChangeShapeType="1"/>
            </p:cNvSpPr>
            <p:nvPr/>
          </p:nvSpPr>
          <p:spPr bwMode="auto">
            <a:xfrm>
              <a:off x="29422" y="37757"/>
              <a:ext cx="8" cy="80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AutoShape 2471"/>
            <p:cNvSpPr>
              <a:spLocks noChangeShapeType="1"/>
            </p:cNvSpPr>
            <p:nvPr/>
          </p:nvSpPr>
          <p:spPr bwMode="auto">
            <a:xfrm>
              <a:off x="29422" y="48822"/>
              <a:ext cx="10124" cy="212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AutoShape 2472"/>
            <p:cNvSpPr>
              <a:spLocks noChangeShapeType="1"/>
            </p:cNvSpPr>
            <p:nvPr/>
          </p:nvSpPr>
          <p:spPr bwMode="auto">
            <a:xfrm flipV="1">
              <a:off x="39546" y="48822"/>
              <a:ext cx="7789" cy="212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AutoShape 2473"/>
            <p:cNvSpPr>
              <a:spLocks noChangeShapeType="1"/>
            </p:cNvSpPr>
            <p:nvPr/>
          </p:nvSpPr>
          <p:spPr bwMode="auto">
            <a:xfrm flipV="1">
              <a:off x="35808" y="38607"/>
              <a:ext cx="2822" cy="508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AutoShape 2474"/>
            <p:cNvSpPr>
              <a:spLocks noChangeShapeType="1"/>
            </p:cNvSpPr>
            <p:nvPr/>
          </p:nvSpPr>
          <p:spPr bwMode="auto">
            <a:xfrm flipH="1" flipV="1">
              <a:off x="35808" y="33070"/>
              <a:ext cx="2822" cy="553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AutoShape 2475"/>
            <p:cNvSpPr>
              <a:spLocks noChangeShapeType="1"/>
            </p:cNvSpPr>
            <p:nvPr/>
          </p:nvSpPr>
          <p:spPr bwMode="auto">
            <a:xfrm>
              <a:off x="35808" y="33070"/>
              <a:ext cx="1271" cy="4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AutoShape 2476"/>
            <p:cNvSpPr>
              <a:spLocks noChangeShapeType="1"/>
            </p:cNvSpPr>
            <p:nvPr/>
          </p:nvSpPr>
          <p:spPr bwMode="auto">
            <a:xfrm flipH="1">
              <a:off x="36699" y="33070"/>
              <a:ext cx="380" cy="1791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AutoShape 2477"/>
            <p:cNvSpPr>
              <a:spLocks noChangeShapeType="1"/>
            </p:cNvSpPr>
            <p:nvPr/>
          </p:nvSpPr>
          <p:spPr bwMode="auto">
            <a:xfrm flipV="1">
              <a:off x="56048" y="38599"/>
              <a:ext cx="1130"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AutoShape 2478"/>
            <p:cNvSpPr>
              <a:spLocks noChangeShapeType="1"/>
            </p:cNvSpPr>
            <p:nvPr/>
          </p:nvSpPr>
          <p:spPr bwMode="auto">
            <a:xfrm>
              <a:off x="57178" y="38764"/>
              <a:ext cx="8" cy="1714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AutoShape 2479"/>
            <p:cNvSpPr>
              <a:spLocks noChangeShapeType="1"/>
            </p:cNvSpPr>
            <p:nvPr/>
          </p:nvSpPr>
          <p:spPr bwMode="auto">
            <a:xfrm flipH="1">
              <a:off x="2359" y="55902"/>
              <a:ext cx="54819"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AutoShape 2480"/>
            <p:cNvSpPr>
              <a:spLocks noChangeShapeType="1"/>
            </p:cNvSpPr>
            <p:nvPr/>
          </p:nvSpPr>
          <p:spPr bwMode="auto">
            <a:xfrm flipV="1">
              <a:off x="2351" y="29894"/>
              <a:ext cx="8" cy="2601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AutoShape 2481"/>
            <p:cNvSpPr>
              <a:spLocks noChangeShapeType="1"/>
            </p:cNvSpPr>
            <p:nvPr/>
          </p:nvSpPr>
          <p:spPr bwMode="auto">
            <a:xfrm flipH="1">
              <a:off x="2343" y="29894"/>
              <a:ext cx="109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AutoShape 2482"/>
            <p:cNvSpPr>
              <a:spLocks noChangeShapeType="1"/>
            </p:cNvSpPr>
            <p:nvPr/>
          </p:nvSpPr>
          <p:spPr bwMode="auto">
            <a:xfrm flipH="1">
              <a:off x="2343" y="38558"/>
              <a:ext cx="109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AutoShape 2483"/>
            <p:cNvSpPr>
              <a:spLocks noChangeShapeType="1"/>
            </p:cNvSpPr>
            <p:nvPr/>
          </p:nvSpPr>
          <p:spPr bwMode="auto">
            <a:xfrm flipH="1">
              <a:off x="2343" y="49639"/>
              <a:ext cx="1097" cy="8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AutoShape 2484"/>
            <p:cNvSpPr>
              <a:spLocks noChangeShapeType="1"/>
            </p:cNvSpPr>
            <p:nvPr/>
          </p:nvSpPr>
          <p:spPr bwMode="auto">
            <a:xfrm>
              <a:off x="10899" y="23053"/>
              <a:ext cx="20058" cy="41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AutoShape 2485"/>
            <p:cNvSpPr>
              <a:spLocks noChangeShapeType="1"/>
            </p:cNvSpPr>
            <p:nvPr/>
          </p:nvSpPr>
          <p:spPr bwMode="auto">
            <a:xfrm>
              <a:off x="27582" y="23070"/>
              <a:ext cx="3375" cy="409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AutoShape 2486"/>
            <p:cNvSpPr>
              <a:spLocks noChangeShapeType="1"/>
            </p:cNvSpPr>
            <p:nvPr/>
          </p:nvSpPr>
          <p:spPr bwMode="auto">
            <a:xfrm flipH="1">
              <a:off x="30957" y="23070"/>
              <a:ext cx="10099" cy="409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AutoShape 2487"/>
            <p:cNvSpPr>
              <a:spLocks noChangeShapeType="1"/>
            </p:cNvSpPr>
            <p:nvPr/>
          </p:nvSpPr>
          <p:spPr bwMode="auto">
            <a:xfrm flipH="1">
              <a:off x="30957" y="23070"/>
              <a:ext cx="24092" cy="409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Rectangle 2488"/>
            <p:cNvSpPr>
              <a:spLocks noChangeArrowheads="1"/>
            </p:cNvSpPr>
            <p:nvPr/>
          </p:nvSpPr>
          <p:spPr bwMode="auto">
            <a:xfrm>
              <a:off x="4216" y="59441"/>
              <a:ext cx="54835" cy="164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increasing the interest of foreign tourists in the country;</a:t>
              </a:r>
            </a:p>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increasing the number of tourists coming to the country;</a:t>
              </a:r>
            </a:p>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the possibility of creating a branded tourist product;</a:t>
              </a:r>
            </a:p>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increasing the competitiveness of the development of the tourism industry;</a:t>
              </a:r>
            </a:p>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increase the level of investment funds;</a:t>
              </a:r>
            </a:p>
            <a:p>
              <a:pPr lvl="0" algn="just" eaLnBrk="0" fontAlgn="base" hangingPunct="0">
                <a:spcBef>
                  <a:spcPct val="0"/>
                </a:spcBef>
                <a:spcAft>
                  <a:spcPct val="0"/>
                </a:spcAft>
              </a:pPr>
              <a:r>
                <a:rPr lang="en-US" sz="1200" dirty="0">
                  <a:latin typeface="Times New Roman" panose="02020603050405020304" pitchFamily="18" charset="0"/>
                  <a:ea typeface="Times New Roman" panose="02020603050405020304" pitchFamily="18" charset="0"/>
                  <a:cs typeface="Times New Roman" panose="02020603050405020304" pitchFamily="18" charset="0"/>
                </a:rPr>
                <a:t> - development of adjacent sectors of the economy, etc.</a:t>
              </a:r>
              <a:endParaRPr kumimoji="0" lang="kk-KZ" sz="1200" b="0" i="0" u="none" strike="noStrike" cap="none" normalizeH="0" baseline="0" dirty="0" smtClean="0">
                <a:ln>
                  <a:noFill/>
                </a:ln>
                <a:solidFill>
                  <a:schemeClr val="tx1"/>
                </a:solidFill>
                <a:effectLst/>
                <a:latin typeface="Arial" panose="020B0604020202020204" pitchFamily="34" charset="0"/>
              </a:endParaRPr>
            </a:p>
          </p:txBody>
        </p:sp>
        <p:sp>
          <p:nvSpPr>
            <p:cNvPr id="49" name="AutoShape 2489"/>
            <p:cNvSpPr>
              <a:spLocks noChangeShapeType="1"/>
            </p:cNvSpPr>
            <p:nvPr/>
          </p:nvSpPr>
          <p:spPr bwMode="auto">
            <a:xfrm>
              <a:off x="30948" y="56991"/>
              <a:ext cx="9" cy="220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AutoShape 2490"/>
            <p:cNvSpPr>
              <a:spLocks noChangeShapeType="1"/>
            </p:cNvSpPr>
            <p:nvPr/>
          </p:nvSpPr>
          <p:spPr bwMode="auto">
            <a:xfrm>
              <a:off x="31906" y="4232"/>
              <a:ext cx="16" cy="19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51" name="Rectangle 64"/>
          <p:cNvSpPr>
            <a:spLocks noChangeArrowheads="1"/>
          </p:cNvSpPr>
          <p:nvPr/>
        </p:nvSpPr>
        <p:spPr bwMode="auto">
          <a:xfrm>
            <a:off x="151153" y="6282242"/>
            <a:ext cx="565597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Creating a tourist image and participants in this process</a:t>
            </a:r>
            <a:endParaRPr kumimoji="0" lang="kk-KZ" sz="18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1169683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latin typeface="Times New Roman" pitchFamily="18" charset="0"/>
                <a:cs typeface="Times New Roman" pitchFamily="18" charset="0"/>
              </a:rPr>
              <a:t>Conclusion</a:t>
            </a:r>
            <a:endParaRPr lang="ru-RU"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4906888" cy="4873752"/>
          </a:xfrm>
        </p:spPr>
        <p:txBody>
          <a:bodyPr>
            <a:normAutofit fontScale="92500" lnSpcReduction="20000"/>
          </a:bodyPr>
          <a:lstStyle/>
          <a:p>
            <a:pPr marL="0" indent="0" algn="just">
              <a:buNone/>
            </a:pPr>
            <a:r>
              <a:rPr lang="kk-KZ" dirty="0" smtClean="0">
                <a:latin typeface="Times New Roman" pitchFamily="18" charset="0"/>
                <a:cs typeface="Times New Roman" pitchFamily="18" charset="0"/>
              </a:rPr>
              <a:t>In </a:t>
            </a:r>
            <a:r>
              <a:rPr lang="kk-KZ" dirty="0">
                <a:latin typeface="Times New Roman" pitchFamily="18" charset="0"/>
                <a:cs typeface="Times New Roman" pitchFamily="18" charset="0"/>
              </a:rPr>
              <a:t>today's lecture, we considered the concepts of the tourist market and tourist services, defined the institutional structure of the tourist service market. We determined the need for state regulation of the tourism </a:t>
            </a:r>
            <a:r>
              <a:rPr lang="kk-KZ" dirty="0" smtClean="0">
                <a:latin typeface="Times New Roman" pitchFamily="18" charset="0"/>
                <a:cs typeface="Times New Roman" pitchFamily="18" charset="0"/>
              </a:rPr>
              <a:t>industry.</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Any </a:t>
            </a:r>
            <a:r>
              <a:rPr lang="kk-KZ" dirty="0">
                <a:latin typeface="Times New Roman" pitchFamily="18" charset="0"/>
                <a:cs typeface="Times New Roman" pitchFamily="18" charset="0"/>
              </a:rPr>
              <a:t>country is interested in the development of its tourism sector, tries to create conditions for sustainable development, i.e., monitors the activities of economic entities, especially those engaged in tourism, so that the economic entities perform effective activities and the flow of tourists is not interrupted. This allows the state to get economic benefits and social benefits from the development of tourism.</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45340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1446550"/>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en-US" sz="3200" b="1" dirty="0" smtClean="0">
                <a:solidFill>
                  <a:srgbClr val="0070C0"/>
                </a:solidFill>
                <a:latin typeface="Times New Roman" pitchFamily="18" charset="0"/>
                <a:cs typeface="Times New Roman" pitchFamily="18" charset="0"/>
              </a:rPr>
              <a:t>9</a:t>
            </a:r>
            <a:r>
              <a:rPr lang="ru-RU" sz="3200" b="1" dirty="0" smtClean="0">
                <a:solidFill>
                  <a:srgbClr val="0070C0"/>
                </a:solidFill>
                <a:latin typeface="Times New Roman" pitchFamily="18" charset="0"/>
                <a:cs typeface="Times New Roman" pitchFamily="18" charset="0"/>
              </a:rPr>
              <a:t> </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State regulation of tourist activity</a:t>
            </a:r>
            <a:endParaRPr lang="ru-RU" sz="2400"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3598276"/>
            <a:ext cx="4320481"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1600" dirty="0">
                <a:latin typeface="Times New Roman" pitchFamily="18" charset="0"/>
                <a:cs typeface="Times New Roman" pitchFamily="18" charset="0"/>
              </a:rPr>
              <a:t>1. The need for state regulation of the tourism industry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2. Goals of state regulation of the tourism industry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3. Methods and means of state regulation of the industry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4. State regulation of the tourism industry of the Republic of Kazakhstan</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5. Development of the tourism industry of Kazakhstan on the basis of the cluster method  </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6. Strategy for the formation of the tourist image of </a:t>
            </a:r>
            <a:r>
              <a:rPr lang="en-US" sz="1600" dirty="0" smtClean="0">
                <a:latin typeface="Times New Roman" pitchFamily="18" charset="0"/>
                <a:cs typeface="Times New Roman" pitchFamily="18" charset="0"/>
              </a:rPr>
              <a:t>Kazakhstan</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585680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4952"/>
            <a:ext cx="4320480" cy="864096"/>
          </a:xfrm>
        </p:spPr>
        <p:txBody>
          <a:bodyPr>
            <a:normAutofit/>
          </a:bodyPr>
          <a:lstStyle/>
          <a:p>
            <a:pPr algn="ctr"/>
            <a:r>
              <a:rPr lang="kk-KZ" sz="2400" b="1" dirty="0" smtClean="0">
                <a:solidFill>
                  <a:schemeClr val="tx1"/>
                </a:solidFill>
                <a:latin typeface="Times New Roman" pitchFamily="18" charset="0"/>
                <a:cs typeface="Times New Roman" pitchFamily="18" charset="0"/>
              </a:rPr>
              <a:t>  </a:t>
            </a:r>
            <a:r>
              <a:rPr lang="kk-KZ" sz="2400" b="1" dirty="0">
                <a:solidFill>
                  <a:schemeClr val="tx1"/>
                </a:solidFill>
                <a:latin typeface="Times New Roman" pitchFamily="18" charset="0"/>
                <a:cs typeface="Times New Roman" pitchFamily="18" charset="0"/>
              </a:rPr>
              <a:t>types of state regulation</a:t>
            </a:r>
            <a:endParaRPr lang="ru-RU" sz="24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321993439"/>
              </p:ext>
            </p:extLst>
          </p:nvPr>
        </p:nvGraphicFramePr>
        <p:xfrm>
          <a:off x="0" y="1196752"/>
          <a:ext cx="572412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305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4680520" cy="1143000"/>
          </a:xfrm>
        </p:spPr>
        <p:txBody>
          <a:bodyPr>
            <a:normAutofit/>
          </a:bodyPr>
          <a:lstStyle/>
          <a:p>
            <a:pPr algn="ctr"/>
            <a:r>
              <a:rPr lang="en-US" sz="2400" b="1" dirty="0">
                <a:solidFill>
                  <a:schemeClr val="tx1"/>
                </a:solidFill>
                <a:latin typeface="Times New Roman" pitchFamily="18" charset="0"/>
                <a:cs typeface="Times New Roman" pitchFamily="18" charset="0"/>
              </a:rPr>
              <a:t>Direction of state regulation</a:t>
            </a:r>
            <a:endParaRPr lang="ru-RU" sz="2400" b="1" dirty="0">
              <a:solidFill>
                <a:schemeClr val="tx1"/>
              </a:solidFill>
              <a:latin typeface="Times New Roman" pitchFamily="18" charset="0"/>
              <a:cs typeface="Times New Roman" pitchFamily="18" charset="0"/>
            </a:endParaRPr>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3705257044"/>
              </p:ext>
            </p:extLst>
          </p:nvPr>
        </p:nvGraphicFramePr>
        <p:xfrm>
          <a:off x="107504" y="1916832"/>
          <a:ext cx="576064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2778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3336"/>
            <a:ext cx="4978896" cy="860048"/>
          </a:xfrm>
        </p:spPr>
        <p:txBody>
          <a:bodyPr>
            <a:normAutofit/>
          </a:bodyPr>
          <a:lstStyle/>
          <a:p>
            <a:pPr algn="ctr"/>
            <a:r>
              <a:rPr lang="en-US" sz="2000" b="1" dirty="0">
                <a:solidFill>
                  <a:schemeClr val="tx1"/>
                </a:solidFill>
                <a:latin typeface="Times New Roman" pitchFamily="18" charset="0"/>
                <a:cs typeface="Times New Roman" pitchFamily="18" charset="0"/>
              </a:rPr>
              <a:t>Indirect methods of state regulation</a:t>
            </a:r>
            <a:endParaRPr lang="ru-RU" sz="20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3288537801"/>
              </p:ext>
            </p:extLst>
          </p:nvPr>
        </p:nvGraphicFramePr>
        <p:xfrm>
          <a:off x="0" y="908720"/>
          <a:ext cx="6156176" cy="5305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2970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0" indent="0">
              <a:buNone/>
            </a:pPr>
            <a:endParaRPr lang="kk-KZ" dirty="0" smtClean="0"/>
          </a:p>
          <a:p>
            <a:pPr marL="0" indent="0">
              <a:buNone/>
            </a:pPr>
            <a:endParaRPr lang="ru-RU" dirty="0"/>
          </a:p>
        </p:txBody>
      </p:sp>
      <p:sp>
        <p:nvSpPr>
          <p:cNvPr id="3" name="Номер слайда 2"/>
          <p:cNvSpPr>
            <a:spLocks noGrp="1"/>
          </p:cNvSpPr>
          <p:nvPr>
            <p:ph type="sldNum" sz="quarter" idx="4294967295"/>
          </p:nvPr>
        </p:nvSpPr>
        <p:spPr>
          <a:xfrm>
            <a:off x="3991088" y="6250163"/>
            <a:ext cx="1161826" cy="365125"/>
          </a:xfrm>
          <a:prstGeom prst="rect">
            <a:avLst/>
          </a:prstGeom>
        </p:spPr>
        <p:txBody>
          <a:bodyPr/>
          <a:lstStyle/>
          <a:p>
            <a:pPr lvl="0" eaLnBrk="1" hangingPunct="1">
              <a:buClr>
                <a:srgbClr val="000000"/>
              </a:buClr>
            </a:pPr>
            <a:endParaRPr lang="kk-KZ" altLang="x-none" dirty="0" smtClean="0"/>
          </a:p>
          <a:p>
            <a:pPr lvl="0" eaLnBrk="1" hangingPunct="1">
              <a:buClr>
                <a:srgbClr val="000000"/>
              </a:buClr>
            </a:pPr>
            <a:endParaRPr lang="ru-RU" altLang="x-none" dirty="0"/>
          </a:p>
        </p:txBody>
      </p:sp>
      <p:sp>
        <p:nvSpPr>
          <p:cNvPr id="4" name="Заголовок 3"/>
          <p:cNvSpPr>
            <a:spLocks noGrp="1"/>
          </p:cNvSpPr>
          <p:nvPr>
            <p:ph type="title"/>
          </p:nvPr>
        </p:nvSpPr>
        <p:spPr/>
        <p:txBody>
          <a:bodyPr/>
          <a:lstStyle/>
          <a:p>
            <a:r>
              <a:rPr lang="kk-KZ" dirty="0" smtClean="0"/>
              <a:t/>
            </a:r>
            <a:br>
              <a:rPr lang="kk-KZ" dirty="0" smtClean="0"/>
            </a:br>
            <a:endParaRPr lang="ru-RU" dirty="0"/>
          </a:p>
        </p:txBody>
      </p:sp>
      <p:sp>
        <p:nvSpPr>
          <p:cNvPr id="8" name=" 5"/>
          <p:cNvSpPr>
            <a:spLocks/>
          </p:cNvSpPr>
          <p:nvPr/>
        </p:nvSpPr>
        <p:spPr bwMode="auto">
          <a:xfrm>
            <a:off x="2240632" y="260648"/>
            <a:ext cx="2842864" cy="1521554"/>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0"/>
              </a:spcAft>
            </a:pPr>
            <a:r>
              <a:rPr lang="en-US" sz="2400" dirty="0">
                <a:latin typeface="Times New Roman" pitchFamily="18" charset="0"/>
                <a:ea typeface="Times New Roman"/>
                <a:cs typeface="Times New Roman" pitchFamily="18" charset="0"/>
              </a:rPr>
              <a:t>Methods of state regulation of tourism</a:t>
            </a:r>
            <a:r>
              <a:rPr lang="ru-RU" sz="2400" dirty="0">
                <a:effectLst/>
                <a:latin typeface="Times New Roman" pitchFamily="18" charset="0"/>
                <a:ea typeface="Times New Roman"/>
                <a:cs typeface="Times New Roman" pitchFamily="18" charset="0"/>
              </a:rPr>
              <a:t> </a:t>
            </a:r>
          </a:p>
        </p:txBody>
      </p:sp>
      <p:sp>
        <p:nvSpPr>
          <p:cNvPr id="11" name=" 8"/>
          <p:cNvSpPr>
            <a:spLocks/>
          </p:cNvSpPr>
          <p:nvPr/>
        </p:nvSpPr>
        <p:spPr bwMode="auto">
          <a:xfrm>
            <a:off x="4655170" y="2808698"/>
            <a:ext cx="1645021" cy="1336675"/>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400" dirty="0">
                <a:latin typeface="Times New Roman"/>
                <a:ea typeface="Times New Roman"/>
                <a:cs typeface="Times New Roman"/>
              </a:rPr>
              <a:t>Licensing, standardization, certification</a:t>
            </a:r>
            <a:endParaRPr lang="ru-RU" sz="1400" dirty="0">
              <a:effectLst/>
              <a:latin typeface="Calibri"/>
              <a:ea typeface="Times New Roman"/>
              <a:cs typeface="Times New Roman"/>
            </a:endParaRPr>
          </a:p>
        </p:txBody>
      </p:sp>
      <p:sp>
        <p:nvSpPr>
          <p:cNvPr id="12" name=" 9"/>
          <p:cNvSpPr>
            <a:spLocks/>
          </p:cNvSpPr>
          <p:nvPr/>
        </p:nvSpPr>
        <p:spPr bwMode="auto">
          <a:xfrm>
            <a:off x="146276" y="2763931"/>
            <a:ext cx="1975284" cy="1426210"/>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050" dirty="0">
                <a:latin typeface="Times New Roman"/>
                <a:ea typeface="Times New Roman"/>
                <a:cs typeface="Times New Roman"/>
              </a:rPr>
              <a:t>Uniform concepts, introduction of definitions, transactions, the procedure for concluding contracts, obtaining visas, crossing the border and the procedure for transporting goods</a:t>
            </a:r>
            <a:endParaRPr lang="ru-RU" sz="1050" dirty="0">
              <a:effectLst/>
              <a:latin typeface="Calibri"/>
              <a:ea typeface="Times New Roman"/>
              <a:cs typeface="Times New Roman"/>
            </a:endParaRPr>
          </a:p>
        </p:txBody>
      </p:sp>
      <p:sp>
        <p:nvSpPr>
          <p:cNvPr id="13" name=" 10"/>
          <p:cNvSpPr>
            <a:spLocks/>
          </p:cNvSpPr>
          <p:nvPr/>
        </p:nvSpPr>
        <p:spPr bwMode="auto">
          <a:xfrm>
            <a:off x="2240632" y="2763931"/>
            <a:ext cx="2259360" cy="1627951"/>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400" dirty="0">
                <a:latin typeface="Times New Roman"/>
                <a:ea typeface="Times New Roman"/>
                <a:cs typeface="Times New Roman"/>
              </a:rPr>
              <a:t>Development of general strategies and concepts of tourism development, regulation of state location of tourism facilities</a:t>
            </a:r>
            <a:endParaRPr lang="ru-RU" sz="1200" dirty="0">
              <a:effectLst/>
              <a:latin typeface="Calibri"/>
              <a:ea typeface="Times New Roman"/>
              <a:cs typeface="Times New Roman"/>
            </a:endParaRPr>
          </a:p>
        </p:txBody>
      </p:sp>
      <p:cxnSp>
        <p:nvCxnSpPr>
          <p:cNvPr id="14" name=" 11"/>
          <p:cNvCxnSpPr>
            <a:cxnSpLocks/>
          </p:cNvCxnSpPr>
          <p:nvPr/>
        </p:nvCxnSpPr>
        <p:spPr bwMode="auto">
          <a:xfrm>
            <a:off x="1177764" y="4444478"/>
            <a:ext cx="0" cy="309880"/>
          </a:xfrm>
          <a:prstGeom prst="straightConnector1">
            <a:avLst/>
          </a:prstGeom>
          <a:noFill/>
          <a:ln w="9525">
            <a:solidFill>
              <a:srgbClr val="000000"/>
            </a:solidFill>
            <a:round/>
            <a:headEnd/>
            <a:tailEnd type="triangle" w="med" len="med"/>
          </a:ln>
        </p:spPr>
      </p:cxnSp>
      <p:cxnSp>
        <p:nvCxnSpPr>
          <p:cNvPr id="15" name=" 12"/>
          <p:cNvCxnSpPr>
            <a:cxnSpLocks/>
          </p:cNvCxnSpPr>
          <p:nvPr/>
        </p:nvCxnSpPr>
        <p:spPr bwMode="auto">
          <a:xfrm>
            <a:off x="3275856" y="4391882"/>
            <a:ext cx="635" cy="281305"/>
          </a:xfrm>
          <a:prstGeom prst="straightConnector1">
            <a:avLst/>
          </a:prstGeom>
          <a:noFill/>
          <a:ln w="9525">
            <a:solidFill>
              <a:srgbClr val="000000"/>
            </a:solidFill>
            <a:round/>
            <a:headEnd/>
            <a:tailEnd type="triangle" w="med" len="med"/>
          </a:ln>
        </p:spPr>
      </p:cxnSp>
      <p:cxnSp>
        <p:nvCxnSpPr>
          <p:cNvPr id="16" name=" 13"/>
          <p:cNvCxnSpPr>
            <a:cxnSpLocks/>
          </p:cNvCxnSpPr>
          <p:nvPr/>
        </p:nvCxnSpPr>
        <p:spPr bwMode="auto">
          <a:xfrm>
            <a:off x="5364088" y="4281585"/>
            <a:ext cx="0" cy="281305"/>
          </a:xfrm>
          <a:prstGeom prst="straightConnector1">
            <a:avLst/>
          </a:prstGeom>
          <a:noFill/>
          <a:ln w="9525">
            <a:solidFill>
              <a:srgbClr val="000000"/>
            </a:solidFill>
            <a:round/>
            <a:headEnd/>
            <a:tailEnd type="triangle" w="med" len="med"/>
          </a:ln>
        </p:spPr>
      </p:cxnSp>
      <p:sp>
        <p:nvSpPr>
          <p:cNvPr id="17" name=" 14"/>
          <p:cNvSpPr>
            <a:spLocks/>
          </p:cNvSpPr>
          <p:nvPr/>
        </p:nvSpPr>
        <p:spPr bwMode="auto">
          <a:xfrm>
            <a:off x="2296677" y="4754358"/>
            <a:ext cx="2088232" cy="1590903"/>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400" dirty="0">
                <a:latin typeface="Times New Roman"/>
                <a:ea typeface="Times New Roman"/>
                <a:cs typeface="Times New Roman"/>
              </a:rPr>
              <a:t>Establishment of representative offices and branches abroad, conclusion of international agreements</a:t>
            </a:r>
            <a:endParaRPr lang="ru-RU" sz="1400" dirty="0">
              <a:effectLst/>
              <a:latin typeface="Calibri"/>
              <a:ea typeface="Times New Roman"/>
              <a:cs typeface="Times New Roman"/>
            </a:endParaRPr>
          </a:p>
        </p:txBody>
      </p:sp>
      <p:sp>
        <p:nvSpPr>
          <p:cNvPr id="18" name=" 15"/>
          <p:cNvSpPr>
            <a:spLocks/>
          </p:cNvSpPr>
          <p:nvPr/>
        </p:nvSpPr>
        <p:spPr bwMode="auto">
          <a:xfrm>
            <a:off x="4593165" y="4709243"/>
            <a:ext cx="1769030" cy="1662911"/>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200" dirty="0">
                <a:latin typeface="Times New Roman"/>
                <a:ea typeface="Times New Roman"/>
                <a:cs typeface="Times New Roman"/>
              </a:rPr>
              <a:t>Current control, audit, monitoring, international competitiveness of national tourism products</a:t>
            </a:r>
            <a:endParaRPr lang="ru-RU" sz="1200" dirty="0">
              <a:effectLst/>
              <a:latin typeface="Calibri"/>
              <a:ea typeface="Times New Roman"/>
              <a:cs typeface="Times New Roman"/>
            </a:endParaRPr>
          </a:p>
        </p:txBody>
      </p:sp>
      <p:sp>
        <p:nvSpPr>
          <p:cNvPr id="19" name=" 16"/>
          <p:cNvSpPr>
            <a:spLocks/>
          </p:cNvSpPr>
          <p:nvPr/>
        </p:nvSpPr>
        <p:spPr bwMode="auto">
          <a:xfrm>
            <a:off x="89802" y="4745248"/>
            <a:ext cx="2088232" cy="1590902"/>
          </a:xfrm>
          <a:prstGeom prst="roundRect">
            <a:avLst>
              <a:gd name="adj" fmla="val 16667"/>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algn="ctr">
              <a:lnSpc>
                <a:spcPct val="115000"/>
              </a:lnSpc>
              <a:spcAft>
                <a:spcPts val="1000"/>
              </a:spcAft>
            </a:pPr>
            <a:r>
              <a:rPr lang="en-US" sz="1400" dirty="0">
                <a:latin typeface="Times New Roman"/>
                <a:ea typeface="Times New Roman"/>
                <a:cs typeface="Times New Roman"/>
              </a:rPr>
              <a:t>Conduct marketing research in the tourist market, create national tourism research centers</a:t>
            </a:r>
            <a:endParaRPr lang="ru-RU" sz="1400" dirty="0">
              <a:effectLst/>
              <a:latin typeface="Calibri"/>
              <a:ea typeface="Times New Roman"/>
              <a:cs typeface="Times New Roman"/>
            </a:endParaRPr>
          </a:p>
        </p:txBody>
      </p:sp>
      <p:sp>
        <p:nvSpPr>
          <p:cNvPr id="6" name="Rectangle 16"/>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398963" algn="l"/>
              </a:tabLst>
            </a:pPr>
            <a:r>
              <a:rPr kumimoji="0" lang="kk-K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398963" algn="l"/>
              </a:tabLst>
            </a:pPr>
            <a:r>
              <a:rPr kumimoji="0" lang="kk-K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398963" algn="l"/>
              </a:tabLst>
            </a:pPr>
            <a:r>
              <a:rPr kumimoji="0" lang="kk-K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4398963"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25"/>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1641475" algn="l"/>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5" name="Прямая со стрелкой 24"/>
          <p:cNvCxnSpPr/>
          <p:nvPr/>
        </p:nvCxnSpPr>
        <p:spPr>
          <a:xfrm flipH="1">
            <a:off x="1403648" y="1782202"/>
            <a:ext cx="836984" cy="710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4788024" y="1844824"/>
            <a:ext cx="576064"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a:off x="3491880" y="1844824"/>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8612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084662640"/>
              </p:ext>
            </p:extLst>
          </p:nvPr>
        </p:nvGraphicFramePr>
        <p:xfrm>
          <a:off x="179512" y="2348880"/>
          <a:ext cx="5688632" cy="4338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Заголовок 3"/>
          <p:cNvSpPr>
            <a:spLocks noGrp="1"/>
          </p:cNvSpPr>
          <p:nvPr>
            <p:ph type="title"/>
          </p:nvPr>
        </p:nvSpPr>
        <p:spPr>
          <a:xfrm>
            <a:off x="323528" y="188640"/>
            <a:ext cx="5328592" cy="1944216"/>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n-US" dirty="0">
                <a:latin typeface="Times New Roman" panose="02020603050405020304" pitchFamily="18" charset="0"/>
                <a:cs typeface="Times New Roman" panose="02020603050405020304" pitchFamily="18" charset="0"/>
              </a:rPr>
              <a:t>In international practice, there are three approaches to state regulation of tourism:</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3594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Схема 18">
            <a:extLst>
              <a:ext uri="{FF2B5EF4-FFF2-40B4-BE49-F238E27FC236}">
                <a16:creationId xmlns="" xmlns:a16="http://schemas.microsoft.com/office/drawing/2014/main" id="{CF9AF25E-23F7-F74A-B76E-CFF5FFB5086E}"/>
              </a:ext>
            </a:extLst>
          </p:cNvPr>
          <p:cNvGraphicFramePr/>
          <p:nvPr>
            <p:extLst>
              <p:ext uri="{D42A27DB-BD31-4B8C-83A1-F6EECF244321}">
                <p14:modId xmlns:p14="http://schemas.microsoft.com/office/powerpoint/2010/main" val="3502720978"/>
              </p:ext>
            </p:extLst>
          </p:nvPr>
        </p:nvGraphicFramePr>
        <p:xfrm>
          <a:off x="539552" y="908720"/>
          <a:ext cx="4824536" cy="5259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6165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 xmlns:a16="http://schemas.microsoft.com/office/drawing/2014/main" id="{3ECDC13E-36D1-E24C-BA05-E9CA5311528D}"/>
              </a:ext>
            </a:extLst>
          </p:cNvPr>
          <p:cNvSpPr>
            <a:spLocks noGrp="1"/>
          </p:cNvSpPr>
          <p:nvPr>
            <p:ph type="title"/>
          </p:nvPr>
        </p:nvSpPr>
        <p:spPr>
          <a:xfrm>
            <a:off x="457200" y="274638"/>
            <a:ext cx="5122912" cy="1143000"/>
          </a:xfrm>
        </p:spPr>
        <p:txBody>
          <a:bodyPr>
            <a:normAutofit/>
          </a:bodyPr>
          <a:lstStyle/>
          <a:p>
            <a:pPr algn="ctr"/>
            <a:r>
              <a:rPr lang="en-US" b="1" dirty="0">
                <a:solidFill>
                  <a:srgbClr val="002060"/>
                </a:solidFill>
                <a:latin typeface="Times New Roman" panose="02020603050405020304" pitchFamily="18" charset="0"/>
                <a:cs typeface="Times New Roman" panose="02020603050405020304" pitchFamily="18" charset="0"/>
              </a:rPr>
              <a:t>The main tasks of state regulation are:</a:t>
            </a:r>
            <a:endParaRPr lang="x-none" b="1" dirty="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с одним скругленным углом 3"/>
          <p:cNvSpPr/>
          <p:nvPr/>
        </p:nvSpPr>
        <p:spPr>
          <a:xfrm>
            <a:off x="190848" y="3140968"/>
            <a:ext cx="5965328" cy="108012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en-US" dirty="0">
                <a:solidFill>
                  <a:schemeClr val="tx1"/>
                </a:solidFill>
                <a:latin typeface="Times New Roman" panose="02020603050405020304" pitchFamily="18" charset="0"/>
                <a:cs typeface="Times New Roman" panose="02020603050405020304" pitchFamily="18" charset="0"/>
              </a:rPr>
              <a:t>creating conditions for solving the problems of social and special tourism</a:t>
            </a:r>
            <a:r>
              <a:rPr lang="en-US" dirty="0" smtClean="0">
                <a:solidFill>
                  <a:schemeClr val="tx1"/>
                </a:solidFill>
                <a:latin typeface="Times New Roman" panose="02020603050405020304" pitchFamily="18" charset="0"/>
                <a:cs typeface="Times New Roman" panose="02020603050405020304" pitchFamily="18" charset="0"/>
              </a:rPr>
              <a:t>;</a:t>
            </a:r>
          </a:p>
          <a:p>
            <a:pPr marL="285750" indent="-285750" algn="ctr">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development </a:t>
            </a:r>
            <a:r>
              <a:rPr lang="en-US" dirty="0">
                <a:solidFill>
                  <a:schemeClr val="tx1"/>
                </a:solidFill>
                <a:latin typeface="Times New Roman" panose="02020603050405020304" pitchFamily="18" charset="0"/>
                <a:cs typeface="Times New Roman" panose="02020603050405020304" pitchFamily="18" charset="0"/>
              </a:rPr>
              <a:t>of public and private sector development programs taking into account the mentioned directions;</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с одним скругленным углом 7"/>
          <p:cNvSpPr/>
          <p:nvPr/>
        </p:nvSpPr>
        <p:spPr>
          <a:xfrm>
            <a:off x="179512" y="1916832"/>
            <a:ext cx="5832648" cy="108012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making decisions on the development of organizational, economic and social policy in the field of tourism development, as well as preparing and adopting such a development plan;</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9" name="Прямоугольник с одним скругленным углом 8"/>
          <p:cNvSpPr/>
          <p:nvPr/>
        </p:nvSpPr>
        <p:spPr>
          <a:xfrm>
            <a:off x="190849" y="4365104"/>
            <a:ext cx="6109344" cy="1110277"/>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en-US" dirty="0">
                <a:solidFill>
                  <a:schemeClr val="tx1"/>
                </a:solidFill>
                <a:latin typeface="Times New Roman" panose="02020603050405020304" pitchFamily="18" charset="0"/>
                <a:cs typeface="Times New Roman" panose="02020603050405020304" pitchFamily="18" charset="0"/>
              </a:rPr>
              <a:t>ensuring efficient investment of public and private sectors</a:t>
            </a:r>
            <a:r>
              <a:rPr lang="en-US"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0" name="Прямоугольник с одним скругленным углом 9"/>
          <p:cNvSpPr/>
          <p:nvPr/>
        </p:nvSpPr>
        <p:spPr>
          <a:xfrm>
            <a:off x="215897" y="5661248"/>
            <a:ext cx="6228311" cy="100811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to </a:t>
            </a:r>
            <a:r>
              <a:rPr lang="en-US" dirty="0">
                <a:solidFill>
                  <a:schemeClr val="tx1"/>
                </a:solidFill>
                <a:latin typeface="Times New Roman" panose="02020603050405020304" pitchFamily="18" charset="0"/>
                <a:cs typeface="Times New Roman" panose="02020603050405020304" pitchFamily="18" charset="0"/>
              </a:rPr>
              <a:t>ensure constant monitoring of the course and direction of tourism development, taking into account its prospects in the economy, as well as in the social life of society.</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87561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2352</TotalTime>
  <Words>933</Words>
  <Application>Microsoft Office PowerPoint</Application>
  <PresentationFormat>Экран (4:3)</PresentationFormat>
  <Paragraphs>100</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Эркер</vt:lpstr>
      <vt:lpstr>Basics of Tourism  </vt:lpstr>
      <vt:lpstr>Презентация PowerPoint</vt:lpstr>
      <vt:lpstr>  types of state regulation</vt:lpstr>
      <vt:lpstr>Direction of state regulation</vt:lpstr>
      <vt:lpstr>Indirect methods of state regulation</vt:lpstr>
      <vt:lpstr> </vt:lpstr>
      <vt:lpstr>In international practice, there are three approaches to state regulation of tourism:</vt:lpstr>
      <vt:lpstr>Презентация PowerPoint</vt:lpstr>
      <vt:lpstr>The main tasks of state regulation are:</vt:lpstr>
      <vt:lpstr>There are various means by which the government can regulate the price of tourism products. They:</vt:lpstr>
      <vt:lpstr>Презентация PowerPoint</vt:lpstr>
      <vt:lpstr>Презентация PowerPoint</vt:lpstr>
      <vt:lpstr>Презентация PowerPoint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87</cp:revision>
  <dcterms:created xsi:type="dcterms:W3CDTF">2024-06-19T09:38:59Z</dcterms:created>
  <dcterms:modified xsi:type="dcterms:W3CDTF">2024-07-27T19:52:28Z</dcterms:modified>
</cp:coreProperties>
</file>