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diagrams/layout4.xml" ContentType="application/vnd.openxmlformats-officedocument.drawingml.diagram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sldIdLst>
    <p:sldId id="281" r:id="rId5"/>
    <p:sldId id="287" r:id="rId6"/>
    <p:sldId id="379" r:id="rId7"/>
    <p:sldId id="380" r:id="rId8"/>
    <p:sldId id="381" r:id="rId9"/>
    <p:sldId id="382" r:id="rId10"/>
    <p:sldId id="383" r:id="rId11"/>
    <p:sldId id="384" r:id="rId12"/>
    <p:sldId id="385" r:id="rId13"/>
    <p:sldId id="386" r:id="rId14"/>
    <p:sldId id="388" r:id="rId15"/>
    <p:sldId id="389" r:id="rId16"/>
    <p:sldId id="372" r:id="rId17"/>
    <p:sldId id="317"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93" autoAdjust="0"/>
    <p:restoredTop sz="94703" autoAdjust="0"/>
  </p:normalViewPr>
  <p:slideViewPr>
    <p:cSldViewPr snapToGrid="0">
      <p:cViewPr>
        <p:scale>
          <a:sx n="50" d="100"/>
          <a:sy n="50" d="100"/>
        </p:scale>
        <p:origin x="-773" y="-187"/>
      </p:cViewPr>
      <p:guideLst>
        <p:guide orient="horz" pos="2160"/>
        <p:guide orient="horz" pos="432"/>
        <p:guide pos="3864"/>
        <p:guide pos="408"/>
        <p:guide pos="727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4CBFD8-170C-4FAC-8FF1-C4AC219317D5}" type="doc">
      <dgm:prSet loTypeId="urn:microsoft.com/office/officeart/2005/8/layout/radial2" loCatId="relationship" qsTypeId="urn:microsoft.com/office/officeart/2005/8/quickstyle/simple2" qsCatId="simple" csTypeId="urn:microsoft.com/office/officeart/2005/8/colors/colorful5" csCatId="colorful" phldr="1"/>
      <dgm:spPr/>
      <dgm:t>
        <a:bodyPr/>
        <a:lstStyle/>
        <a:p>
          <a:endParaRPr lang="ru-RU"/>
        </a:p>
      </dgm:t>
    </dgm:pt>
    <dgm:pt modelId="{32F2E1FB-C435-4163-B1C2-E2E6B7C67FD9}">
      <dgm:prSet phldrT="[Текст]"/>
      <dgm:spPr/>
      <dgm:t>
        <a:bodyPr/>
        <a:lstStyle/>
        <a:p>
          <a:r>
            <a:rPr lang="ru-RU" dirty="0" err="1" smtClean="0"/>
            <a:t>Мансап</a:t>
          </a:r>
          <a:r>
            <a:rPr lang="ru-RU" dirty="0" smtClean="0"/>
            <a:t> </a:t>
          </a:r>
          <a:r>
            <a:rPr lang="ru-RU" dirty="0" err="1" smtClean="0"/>
            <a:t>бойынша</a:t>
          </a:r>
          <a:r>
            <a:rPr lang="ru-RU" dirty="0" smtClean="0"/>
            <a:t> </a:t>
          </a:r>
          <a:r>
            <a:rPr lang="ru-RU" dirty="0" err="1" smtClean="0"/>
            <a:t>коучинг</a:t>
          </a:r>
          <a:endParaRPr lang="ru-RU" dirty="0"/>
        </a:p>
      </dgm:t>
    </dgm:pt>
    <dgm:pt modelId="{5F1BC838-8DC3-4744-8EB9-5DA4E50C9E58}" type="parTrans" cxnId="{025D2D8E-2C39-4464-80F3-58AF24FD9D18}">
      <dgm:prSet/>
      <dgm:spPr/>
      <dgm:t>
        <a:bodyPr/>
        <a:lstStyle/>
        <a:p>
          <a:endParaRPr lang="ru-RU"/>
        </a:p>
      </dgm:t>
    </dgm:pt>
    <dgm:pt modelId="{EFF2F77C-F889-4AA1-AF4E-55EE3730F57A}" type="sibTrans" cxnId="{025D2D8E-2C39-4464-80F3-58AF24FD9D18}">
      <dgm:prSet/>
      <dgm:spPr/>
      <dgm:t>
        <a:bodyPr/>
        <a:lstStyle/>
        <a:p>
          <a:endParaRPr lang="ru-RU"/>
        </a:p>
      </dgm:t>
    </dgm:pt>
    <dgm:pt modelId="{33E59C59-4617-42F5-ACC6-1206729FEA6F}">
      <dgm:prSet phldrT="[Текст]"/>
      <dgm:spPr/>
      <dgm:t>
        <a:bodyPr/>
        <a:lstStyle/>
        <a:p>
          <a:r>
            <a:rPr lang="ru-RU" dirty="0" smtClean="0"/>
            <a:t>Бизнес </a:t>
          </a:r>
          <a:r>
            <a:rPr lang="ru-RU" dirty="0" err="1" smtClean="0"/>
            <a:t>коучинг</a:t>
          </a:r>
          <a:endParaRPr lang="ru-RU" dirty="0"/>
        </a:p>
      </dgm:t>
    </dgm:pt>
    <dgm:pt modelId="{E3F95E15-5840-4FDD-9773-13AE6CE59FF5}" type="parTrans" cxnId="{1DF3FAA8-127D-42AF-B7B9-7883257D4711}">
      <dgm:prSet/>
      <dgm:spPr/>
      <dgm:t>
        <a:bodyPr/>
        <a:lstStyle/>
        <a:p>
          <a:endParaRPr lang="ru-RU"/>
        </a:p>
      </dgm:t>
    </dgm:pt>
    <dgm:pt modelId="{0BCA32DF-58F1-4F9B-8E7A-1CB7D8001165}" type="sibTrans" cxnId="{1DF3FAA8-127D-42AF-B7B9-7883257D4711}">
      <dgm:prSet/>
      <dgm:spPr/>
      <dgm:t>
        <a:bodyPr/>
        <a:lstStyle/>
        <a:p>
          <a:endParaRPr lang="ru-RU"/>
        </a:p>
      </dgm:t>
    </dgm:pt>
    <dgm:pt modelId="{159D9012-79EC-420D-B16F-820A867525A1}">
      <dgm:prSet phldrT="[Текст]"/>
      <dgm:spPr/>
      <dgm:t>
        <a:bodyPr/>
        <a:lstStyle/>
        <a:p>
          <a:r>
            <a:rPr lang="ru-RU" dirty="0" err="1" smtClean="0"/>
            <a:t>Лайф-коучинг</a:t>
          </a:r>
          <a:endParaRPr lang="ru-RU" dirty="0"/>
        </a:p>
      </dgm:t>
    </dgm:pt>
    <dgm:pt modelId="{9025FF90-C99D-4A58-9902-57D24F7A8E49}" type="parTrans" cxnId="{E76477D6-9FAE-453C-9EAE-B5D4B4EBE5A5}">
      <dgm:prSet/>
      <dgm:spPr/>
      <dgm:t>
        <a:bodyPr/>
        <a:lstStyle/>
        <a:p>
          <a:endParaRPr lang="ru-RU"/>
        </a:p>
      </dgm:t>
    </dgm:pt>
    <dgm:pt modelId="{5A738853-614D-4256-90BC-3E5E9B484A09}" type="sibTrans" cxnId="{E76477D6-9FAE-453C-9EAE-B5D4B4EBE5A5}">
      <dgm:prSet/>
      <dgm:spPr/>
      <dgm:t>
        <a:bodyPr/>
        <a:lstStyle/>
        <a:p>
          <a:endParaRPr lang="ru-RU"/>
        </a:p>
      </dgm:t>
    </dgm:pt>
    <dgm:pt modelId="{7942931C-437D-4C42-9DD5-A6B8E66D740F}">
      <dgm:prSet/>
      <dgm:spPr/>
      <dgm:t>
        <a:bodyPr/>
        <a:lstStyle/>
        <a:p>
          <a:r>
            <a:rPr lang="ru-RU" dirty="0" err="1" smtClean="0"/>
            <a:t>Командалық коучинг</a:t>
          </a:r>
          <a:endParaRPr lang="ru-RU" dirty="0"/>
        </a:p>
      </dgm:t>
    </dgm:pt>
    <dgm:pt modelId="{267812D6-D62E-4EE8-8D7C-0706324AC54B}" type="parTrans" cxnId="{1BBBA77E-12A5-4135-AABF-E50CCF8772BA}">
      <dgm:prSet/>
      <dgm:spPr/>
      <dgm:t>
        <a:bodyPr/>
        <a:lstStyle/>
        <a:p>
          <a:endParaRPr lang="ru-RU"/>
        </a:p>
      </dgm:t>
    </dgm:pt>
    <dgm:pt modelId="{77DC0FB6-2001-4E1E-8214-2D8E7EF5DE6B}" type="sibTrans" cxnId="{1BBBA77E-12A5-4135-AABF-E50CCF8772BA}">
      <dgm:prSet/>
      <dgm:spPr/>
      <dgm:t>
        <a:bodyPr/>
        <a:lstStyle/>
        <a:p>
          <a:endParaRPr lang="ru-RU"/>
        </a:p>
      </dgm:t>
    </dgm:pt>
    <dgm:pt modelId="{AC1AEBBD-E805-4515-A0BB-CF3BF206A151}" type="pres">
      <dgm:prSet presAssocID="{C44CBFD8-170C-4FAC-8FF1-C4AC219317D5}" presName="composite" presStyleCnt="0">
        <dgm:presLayoutVars>
          <dgm:chMax val="5"/>
          <dgm:dir/>
          <dgm:animLvl val="ctr"/>
          <dgm:resizeHandles val="exact"/>
        </dgm:presLayoutVars>
      </dgm:prSet>
      <dgm:spPr/>
      <dgm:t>
        <a:bodyPr/>
        <a:lstStyle/>
        <a:p>
          <a:endParaRPr lang="ru-RU"/>
        </a:p>
      </dgm:t>
    </dgm:pt>
    <dgm:pt modelId="{BE219DB2-78EB-4F04-8CDA-783C72D82D89}" type="pres">
      <dgm:prSet presAssocID="{C44CBFD8-170C-4FAC-8FF1-C4AC219317D5}" presName="cycle" presStyleCnt="0"/>
      <dgm:spPr/>
    </dgm:pt>
    <dgm:pt modelId="{5CF80B6E-FB05-4905-901B-E659B7F087AA}" type="pres">
      <dgm:prSet presAssocID="{C44CBFD8-170C-4FAC-8FF1-C4AC219317D5}" presName="centerShape" presStyleCnt="0"/>
      <dgm:spPr/>
    </dgm:pt>
    <dgm:pt modelId="{0488E42F-DF07-4E7A-AF58-1D7020E66E8F}" type="pres">
      <dgm:prSet presAssocID="{C44CBFD8-170C-4FAC-8FF1-C4AC219317D5}" presName="connSite" presStyleLbl="node1" presStyleIdx="0" presStyleCnt="5"/>
      <dgm:spPr/>
    </dgm:pt>
    <dgm:pt modelId="{CE38DB37-5931-494A-ACBE-5EBA4E236BEE}" type="pres">
      <dgm:prSet presAssocID="{C44CBFD8-170C-4FAC-8FF1-C4AC219317D5}" presName="visible" presStyleLbl="node1" presStyleIdx="0" presStyleCnt="5" custScaleX="152172"/>
      <dgm:spPr>
        <a:blipFill rotWithShape="1">
          <a:blip xmlns:r="http://schemas.openxmlformats.org/officeDocument/2006/relationships" r:embed="rId1"/>
          <a:stretch>
            <a:fillRect/>
          </a:stretch>
        </a:blipFill>
      </dgm:spPr>
    </dgm:pt>
    <dgm:pt modelId="{D9034D97-AB2E-4181-B47F-FBF89C22273B}" type="pres">
      <dgm:prSet presAssocID="{5F1BC838-8DC3-4744-8EB9-5DA4E50C9E58}" presName="Name25" presStyleLbl="parChTrans1D1" presStyleIdx="0" presStyleCnt="4"/>
      <dgm:spPr/>
      <dgm:t>
        <a:bodyPr/>
        <a:lstStyle/>
        <a:p>
          <a:endParaRPr lang="ru-RU"/>
        </a:p>
      </dgm:t>
    </dgm:pt>
    <dgm:pt modelId="{21B9F061-A412-4071-80A2-00B876B06CB4}" type="pres">
      <dgm:prSet presAssocID="{32F2E1FB-C435-4163-B1C2-E2E6B7C67FD9}" presName="node" presStyleCnt="0"/>
      <dgm:spPr/>
    </dgm:pt>
    <dgm:pt modelId="{0FAF2217-5AD6-4B8F-B9E4-0CF1E801CDB2}" type="pres">
      <dgm:prSet presAssocID="{32F2E1FB-C435-4163-B1C2-E2E6B7C67FD9}" presName="parentNode" presStyleLbl="node1" presStyleIdx="1" presStyleCnt="5" custLinFactX="-100000" custLinFactNeighborX="-144379" custLinFactNeighborY="4677">
        <dgm:presLayoutVars>
          <dgm:chMax val="1"/>
          <dgm:bulletEnabled val="1"/>
        </dgm:presLayoutVars>
      </dgm:prSet>
      <dgm:spPr/>
      <dgm:t>
        <a:bodyPr/>
        <a:lstStyle/>
        <a:p>
          <a:endParaRPr lang="ru-RU"/>
        </a:p>
      </dgm:t>
    </dgm:pt>
    <dgm:pt modelId="{5F8A3EE2-127A-4775-8D7A-6A067ED7A259}" type="pres">
      <dgm:prSet presAssocID="{32F2E1FB-C435-4163-B1C2-E2E6B7C67FD9}" presName="childNode" presStyleLbl="revTx" presStyleIdx="0" presStyleCnt="0">
        <dgm:presLayoutVars>
          <dgm:bulletEnabled val="1"/>
        </dgm:presLayoutVars>
      </dgm:prSet>
      <dgm:spPr/>
      <dgm:t>
        <a:bodyPr/>
        <a:lstStyle/>
        <a:p>
          <a:endParaRPr lang="ru-RU"/>
        </a:p>
      </dgm:t>
    </dgm:pt>
    <dgm:pt modelId="{2C5584DC-F3B0-4156-A1E6-BF9B154CDC20}" type="pres">
      <dgm:prSet presAssocID="{E3F95E15-5840-4FDD-9773-13AE6CE59FF5}" presName="Name25" presStyleLbl="parChTrans1D1" presStyleIdx="1" presStyleCnt="4"/>
      <dgm:spPr/>
      <dgm:t>
        <a:bodyPr/>
        <a:lstStyle/>
        <a:p>
          <a:endParaRPr lang="ru-RU"/>
        </a:p>
      </dgm:t>
    </dgm:pt>
    <dgm:pt modelId="{B922BE1F-1EA4-4975-8266-D24BADC93B1C}" type="pres">
      <dgm:prSet presAssocID="{33E59C59-4617-42F5-ACC6-1206729FEA6F}" presName="node" presStyleCnt="0"/>
      <dgm:spPr/>
    </dgm:pt>
    <dgm:pt modelId="{7158FA88-C0E7-4BAB-9B3F-07EA492F8CDD}" type="pres">
      <dgm:prSet presAssocID="{33E59C59-4617-42F5-ACC6-1206729FEA6F}" presName="parentNode" presStyleLbl="node1" presStyleIdx="2" presStyleCnt="5" custLinFactX="100000" custLinFactNeighborX="124501" custLinFactNeighborY="-58464">
        <dgm:presLayoutVars>
          <dgm:chMax val="1"/>
          <dgm:bulletEnabled val="1"/>
        </dgm:presLayoutVars>
      </dgm:prSet>
      <dgm:spPr/>
      <dgm:t>
        <a:bodyPr/>
        <a:lstStyle/>
        <a:p>
          <a:endParaRPr lang="ru-RU"/>
        </a:p>
      </dgm:t>
    </dgm:pt>
    <dgm:pt modelId="{329CC38B-BED6-44FB-9545-EE39BA6801FB}" type="pres">
      <dgm:prSet presAssocID="{33E59C59-4617-42F5-ACC6-1206729FEA6F}" presName="childNode" presStyleLbl="revTx" presStyleIdx="0" presStyleCnt="0">
        <dgm:presLayoutVars>
          <dgm:bulletEnabled val="1"/>
        </dgm:presLayoutVars>
      </dgm:prSet>
      <dgm:spPr/>
      <dgm:t>
        <a:bodyPr/>
        <a:lstStyle/>
        <a:p>
          <a:endParaRPr lang="ru-RU"/>
        </a:p>
      </dgm:t>
    </dgm:pt>
    <dgm:pt modelId="{23260B7A-2341-47F1-BED3-6D082C185EA1}" type="pres">
      <dgm:prSet presAssocID="{9025FF90-C99D-4A58-9902-57D24F7A8E49}" presName="Name25" presStyleLbl="parChTrans1D1" presStyleIdx="2" presStyleCnt="4"/>
      <dgm:spPr/>
      <dgm:t>
        <a:bodyPr/>
        <a:lstStyle/>
        <a:p>
          <a:endParaRPr lang="ru-RU"/>
        </a:p>
      </dgm:t>
    </dgm:pt>
    <dgm:pt modelId="{AB7AF4BA-5BCC-4C9C-B527-BF75C30CA58E}" type="pres">
      <dgm:prSet presAssocID="{159D9012-79EC-420D-B16F-820A867525A1}" presName="node" presStyleCnt="0"/>
      <dgm:spPr/>
    </dgm:pt>
    <dgm:pt modelId="{44793A7E-7470-47EC-955F-F703BC795B13}" type="pres">
      <dgm:prSet presAssocID="{159D9012-79EC-420D-B16F-820A867525A1}" presName="parentNode" presStyleLbl="node1" presStyleIdx="3" presStyleCnt="5" custLinFactX="100000" custLinFactNeighborX="133855" custLinFactNeighborY="64310">
        <dgm:presLayoutVars>
          <dgm:chMax val="1"/>
          <dgm:bulletEnabled val="1"/>
        </dgm:presLayoutVars>
      </dgm:prSet>
      <dgm:spPr/>
      <dgm:t>
        <a:bodyPr/>
        <a:lstStyle/>
        <a:p>
          <a:endParaRPr lang="ru-RU"/>
        </a:p>
      </dgm:t>
    </dgm:pt>
    <dgm:pt modelId="{96FFD20A-4E0D-4E39-8644-B648348B6398}" type="pres">
      <dgm:prSet presAssocID="{159D9012-79EC-420D-B16F-820A867525A1}" presName="childNode" presStyleLbl="revTx" presStyleIdx="0" presStyleCnt="0">
        <dgm:presLayoutVars>
          <dgm:bulletEnabled val="1"/>
        </dgm:presLayoutVars>
      </dgm:prSet>
      <dgm:spPr/>
      <dgm:t>
        <a:bodyPr/>
        <a:lstStyle/>
        <a:p>
          <a:endParaRPr lang="ru-RU"/>
        </a:p>
      </dgm:t>
    </dgm:pt>
    <dgm:pt modelId="{25482975-7189-4F85-BF3B-4E1FD394FBEA}" type="pres">
      <dgm:prSet presAssocID="{267812D6-D62E-4EE8-8D7C-0706324AC54B}" presName="Name25" presStyleLbl="parChTrans1D1" presStyleIdx="3" presStyleCnt="4"/>
      <dgm:spPr/>
      <dgm:t>
        <a:bodyPr/>
        <a:lstStyle/>
        <a:p>
          <a:endParaRPr lang="ru-RU"/>
        </a:p>
      </dgm:t>
    </dgm:pt>
    <dgm:pt modelId="{0EB297AD-4313-40A1-964B-24EB35D74B3E}" type="pres">
      <dgm:prSet presAssocID="{7942931C-437D-4C42-9DD5-A6B8E66D740F}" presName="node" presStyleCnt="0"/>
      <dgm:spPr/>
    </dgm:pt>
    <dgm:pt modelId="{71C30B0F-964B-46DF-A2C7-B5F04BE3077F}" type="pres">
      <dgm:prSet presAssocID="{7942931C-437D-4C42-9DD5-A6B8E66D740F}" presName="parentNode" presStyleLbl="node1" presStyleIdx="4" presStyleCnt="5" custLinFactX="-100000" custLinFactY="-80069" custLinFactNeighborX="-193488" custLinFactNeighborY="-100000">
        <dgm:presLayoutVars>
          <dgm:chMax val="1"/>
          <dgm:bulletEnabled val="1"/>
        </dgm:presLayoutVars>
      </dgm:prSet>
      <dgm:spPr/>
      <dgm:t>
        <a:bodyPr/>
        <a:lstStyle/>
        <a:p>
          <a:endParaRPr lang="ru-RU"/>
        </a:p>
      </dgm:t>
    </dgm:pt>
    <dgm:pt modelId="{E1296D52-B6EA-455F-8142-5D693F04EFC3}" type="pres">
      <dgm:prSet presAssocID="{7942931C-437D-4C42-9DD5-A6B8E66D740F}" presName="childNode" presStyleLbl="revTx" presStyleIdx="0" presStyleCnt="0">
        <dgm:presLayoutVars>
          <dgm:bulletEnabled val="1"/>
        </dgm:presLayoutVars>
      </dgm:prSet>
      <dgm:spPr/>
    </dgm:pt>
  </dgm:ptLst>
  <dgm:cxnLst>
    <dgm:cxn modelId="{94BFFD45-9B3C-4B5D-A423-02F32C86E66A}" type="presOf" srcId="{C44CBFD8-170C-4FAC-8FF1-C4AC219317D5}" destId="{AC1AEBBD-E805-4515-A0BB-CF3BF206A151}" srcOrd="0" destOrd="0" presId="urn:microsoft.com/office/officeart/2005/8/layout/radial2"/>
    <dgm:cxn modelId="{025D2D8E-2C39-4464-80F3-58AF24FD9D18}" srcId="{C44CBFD8-170C-4FAC-8FF1-C4AC219317D5}" destId="{32F2E1FB-C435-4163-B1C2-E2E6B7C67FD9}" srcOrd="0" destOrd="0" parTransId="{5F1BC838-8DC3-4744-8EB9-5DA4E50C9E58}" sibTransId="{EFF2F77C-F889-4AA1-AF4E-55EE3730F57A}"/>
    <dgm:cxn modelId="{1DF3FAA8-127D-42AF-B7B9-7883257D4711}" srcId="{C44CBFD8-170C-4FAC-8FF1-C4AC219317D5}" destId="{33E59C59-4617-42F5-ACC6-1206729FEA6F}" srcOrd="1" destOrd="0" parTransId="{E3F95E15-5840-4FDD-9773-13AE6CE59FF5}" sibTransId="{0BCA32DF-58F1-4F9B-8E7A-1CB7D8001165}"/>
    <dgm:cxn modelId="{E9C09119-59CC-4E7C-947D-1C414EE591AC}" type="presOf" srcId="{33E59C59-4617-42F5-ACC6-1206729FEA6F}" destId="{7158FA88-C0E7-4BAB-9B3F-07EA492F8CDD}" srcOrd="0" destOrd="0" presId="urn:microsoft.com/office/officeart/2005/8/layout/radial2"/>
    <dgm:cxn modelId="{E76477D6-9FAE-453C-9EAE-B5D4B4EBE5A5}" srcId="{C44CBFD8-170C-4FAC-8FF1-C4AC219317D5}" destId="{159D9012-79EC-420D-B16F-820A867525A1}" srcOrd="2" destOrd="0" parTransId="{9025FF90-C99D-4A58-9902-57D24F7A8E49}" sibTransId="{5A738853-614D-4256-90BC-3E5E9B484A09}"/>
    <dgm:cxn modelId="{5199C609-981D-46B5-B9B3-0B6FFE58451A}" type="presOf" srcId="{5F1BC838-8DC3-4744-8EB9-5DA4E50C9E58}" destId="{D9034D97-AB2E-4181-B47F-FBF89C22273B}" srcOrd="0" destOrd="0" presId="urn:microsoft.com/office/officeart/2005/8/layout/radial2"/>
    <dgm:cxn modelId="{4C053BFC-675F-4744-A569-6655E664D5B2}" type="presOf" srcId="{E3F95E15-5840-4FDD-9773-13AE6CE59FF5}" destId="{2C5584DC-F3B0-4156-A1E6-BF9B154CDC20}" srcOrd="0" destOrd="0" presId="urn:microsoft.com/office/officeart/2005/8/layout/radial2"/>
    <dgm:cxn modelId="{1BBBA77E-12A5-4135-AABF-E50CCF8772BA}" srcId="{C44CBFD8-170C-4FAC-8FF1-C4AC219317D5}" destId="{7942931C-437D-4C42-9DD5-A6B8E66D740F}" srcOrd="3" destOrd="0" parTransId="{267812D6-D62E-4EE8-8D7C-0706324AC54B}" sibTransId="{77DC0FB6-2001-4E1E-8214-2D8E7EF5DE6B}"/>
    <dgm:cxn modelId="{DDB5F88C-8EF2-4C35-9C82-10D0EA691FCB}" type="presOf" srcId="{159D9012-79EC-420D-B16F-820A867525A1}" destId="{44793A7E-7470-47EC-955F-F703BC795B13}" srcOrd="0" destOrd="0" presId="urn:microsoft.com/office/officeart/2005/8/layout/radial2"/>
    <dgm:cxn modelId="{630513D5-48B2-45C1-BA3A-F55E1A1FB9FC}" type="presOf" srcId="{267812D6-D62E-4EE8-8D7C-0706324AC54B}" destId="{25482975-7189-4F85-BF3B-4E1FD394FBEA}" srcOrd="0" destOrd="0" presId="urn:microsoft.com/office/officeart/2005/8/layout/radial2"/>
    <dgm:cxn modelId="{9B163A66-FF16-4842-BD19-A53FD6B82D82}" type="presOf" srcId="{9025FF90-C99D-4A58-9902-57D24F7A8E49}" destId="{23260B7A-2341-47F1-BED3-6D082C185EA1}" srcOrd="0" destOrd="0" presId="urn:microsoft.com/office/officeart/2005/8/layout/radial2"/>
    <dgm:cxn modelId="{5CF6D9CD-A3B8-4B89-A64C-D4149E69615B}" type="presOf" srcId="{7942931C-437D-4C42-9DD5-A6B8E66D740F}" destId="{71C30B0F-964B-46DF-A2C7-B5F04BE3077F}" srcOrd="0" destOrd="0" presId="urn:microsoft.com/office/officeart/2005/8/layout/radial2"/>
    <dgm:cxn modelId="{EDDEDCDB-FBB5-41D3-877C-8DD7BCC89F15}" type="presOf" srcId="{32F2E1FB-C435-4163-B1C2-E2E6B7C67FD9}" destId="{0FAF2217-5AD6-4B8F-B9E4-0CF1E801CDB2}" srcOrd="0" destOrd="0" presId="urn:microsoft.com/office/officeart/2005/8/layout/radial2"/>
    <dgm:cxn modelId="{A1133FB4-7D75-41FA-957D-854AF1A0D7B1}" type="presParOf" srcId="{AC1AEBBD-E805-4515-A0BB-CF3BF206A151}" destId="{BE219DB2-78EB-4F04-8CDA-783C72D82D89}" srcOrd="0" destOrd="0" presId="urn:microsoft.com/office/officeart/2005/8/layout/radial2"/>
    <dgm:cxn modelId="{E448642D-6758-4154-BC96-BE6A719B4567}" type="presParOf" srcId="{BE219DB2-78EB-4F04-8CDA-783C72D82D89}" destId="{5CF80B6E-FB05-4905-901B-E659B7F087AA}" srcOrd="0" destOrd="0" presId="urn:microsoft.com/office/officeart/2005/8/layout/radial2"/>
    <dgm:cxn modelId="{A232AA84-377B-4883-9A6E-339239674269}" type="presParOf" srcId="{5CF80B6E-FB05-4905-901B-E659B7F087AA}" destId="{0488E42F-DF07-4E7A-AF58-1D7020E66E8F}" srcOrd="0" destOrd="0" presId="urn:microsoft.com/office/officeart/2005/8/layout/radial2"/>
    <dgm:cxn modelId="{A243A1C0-D4BA-4B8F-A7BA-441C7D64BDCE}" type="presParOf" srcId="{5CF80B6E-FB05-4905-901B-E659B7F087AA}" destId="{CE38DB37-5931-494A-ACBE-5EBA4E236BEE}" srcOrd="1" destOrd="0" presId="urn:microsoft.com/office/officeart/2005/8/layout/radial2"/>
    <dgm:cxn modelId="{B5E12EB2-2989-47E5-8B0F-964F9B66B37F}" type="presParOf" srcId="{BE219DB2-78EB-4F04-8CDA-783C72D82D89}" destId="{D9034D97-AB2E-4181-B47F-FBF89C22273B}" srcOrd="1" destOrd="0" presId="urn:microsoft.com/office/officeart/2005/8/layout/radial2"/>
    <dgm:cxn modelId="{C69BB437-4B18-4328-8CAA-E64E27F6EEDA}" type="presParOf" srcId="{BE219DB2-78EB-4F04-8CDA-783C72D82D89}" destId="{21B9F061-A412-4071-80A2-00B876B06CB4}" srcOrd="2" destOrd="0" presId="urn:microsoft.com/office/officeart/2005/8/layout/radial2"/>
    <dgm:cxn modelId="{5813B8EE-78CB-459C-8849-348C9A380999}" type="presParOf" srcId="{21B9F061-A412-4071-80A2-00B876B06CB4}" destId="{0FAF2217-5AD6-4B8F-B9E4-0CF1E801CDB2}" srcOrd="0" destOrd="0" presId="urn:microsoft.com/office/officeart/2005/8/layout/radial2"/>
    <dgm:cxn modelId="{D40EB2DA-AAE1-4E88-B1E4-330829B3B4F6}" type="presParOf" srcId="{21B9F061-A412-4071-80A2-00B876B06CB4}" destId="{5F8A3EE2-127A-4775-8D7A-6A067ED7A259}" srcOrd="1" destOrd="0" presId="urn:microsoft.com/office/officeart/2005/8/layout/radial2"/>
    <dgm:cxn modelId="{0DE2D34D-26F7-4157-8340-66B37AE7069E}" type="presParOf" srcId="{BE219DB2-78EB-4F04-8CDA-783C72D82D89}" destId="{2C5584DC-F3B0-4156-A1E6-BF9B154CDC20}" srcOrd="3" destOrd="0" presId="urn:microsoft.com/office/officeart/2005/8/layout/radial2"/>
    <dgm:cxn modelId="{ABB8F89E-EF0F-43AF-8814-43F5F0F9BFD8}" type="presParOf" srcId="{BE219DB2-78EB-4F04-8CDA-783C72D82D89}" destId="{B922BE1F-1EA4-4975-8266-D24BADC93B1C}" srcOrd="4" destOrd="0" presId="urn:microsoft.com/office/officeart/2005/8/layout/radial2"/>
    <dgm:cxn modelId="{BC9ED0A6-6659-4CFC-A815-E3C2201273C1}" type="presParOf" srcId="{B922BE1F-1EA4-4975-8266-D24BADC93B1C}" destId="{7158FA88-C0E7-4BAB-9B3F-07EA492F8CDD}" srcOrd="0" destOrd="0" presId="urn:microsoft.com/office/officeart/2005/8/layout/radial2"/>
    <dgm:cxn modelId="{078F1824-E354-4331-BADC-F1C505A92910}" type="presParOf" srcId="{B922BE1F-1EA4-4975-8266-D24BADC93B1C}" destId="{329CC38B-BED6-44FB-9545-EE39BA6801FB}" srcOrd="1" destOrd="0" presId="urn:microsoft.com/office/officeart/2005/8/layout/radial2"/>
    <dgm:cxn modelId="{6408FD99-E5A7-4022-9584-50BDC049B5F1}" type="presParOf" srcId="{BE219DB2-78EB-4F04-8CDA-783C72D82D89}" destId="{23260B7A-2341-47F1-BED3-6D082C185EA1}" srcOrd="5" destOrd="0" presId="urn:microsoft.com/office/officeart/2005/8/layout/radial2"/>
    <dgm:cxn modelId="{945B05BA-4BD6-4389-915E-DFC32ECD14FA}" type="presParOf" srcId="{BE219DB2-78EB-4F04-8CDA-783C72D82D89}" destId="{AB7AF4BA-5BCC-4C9C-B527-BF75C30CA58E}" srcOrd="6" destOrd="0" presId="urn:microsoft.com/office/officeart/2005/8/layout/radial2"/>
    <dgm:cxn modelId="{6DBDBFD4-B274-471C-B902-E9D943D3429D}" type="presParOf" srcId="{AB7AF4BA-5BCC-4C9C-B527-BF75C30CA58E}" destId="{44793A7E-7470-47EC-955F-F703BC795B13}" srcOrd="0" destOrd="0" presId="urn:microsoft.com/office/officeart/2005/8/layout/radial2"/>
    <dgm:cxn modelId="{9105634E-1F4A-4EF2-A7D4-EEF725C5DC09}" type="presParOf" srcId="{AB7AF4BA-5BCC-4C9C-B527-BF75C30CA58E}" destId="{96FFD20A-4E0D-4E39-8644-B648348B6398}" srcOrd="1" destOrd="0" presId="urn:microsoft.com/office/officeart/2005/8/layout/radial2"/>
    <dgm:cxn modelId="{96BF16F7-A9E9-4053-91C1-8D236E9AEE64}" type="presParOf" srcId="{BE219DB2-78EB-4F04-8CDA-783C72D82D89}" destId="{25482975-7189-4F85-BF3B-4E1FD394FBEA}" srcOrd="7" destOrd="0" presId="urn:microsoft.com/office/officeart/2005/8/layout/radial2"/>
    <dgm:cxn modelId="{C5FD748B-1E27-4561-8DB4-9C0BC13B4743}" type="presParOf" srcId="{BE219DB2-78EB-4F04-8CDA-783C72D82D89}" destId="{0EB297AD-4313-40A1-964B-24EB35D74B3E}" srcOrd="8" destOrd="0" presId="urn:microsoft.com/office/officeart/2005/8/layout/radial2"/>
    <dgm:cxn modelId="{04C8DA5F-3EDE-4AD5-AB60-C7D5E272B91C}" type="presParOf" srcId="{0EB297AD-4313-40A1-964B-24EB35D74B3E}" destId="{71C30B0F-964B-46DF-A2C7-B5F04BE3077F}" srcOrd="0" destOrd="0" presId="urn:microsoft.com/office/officeart/2005/8/layout/radial2"/>
    <dgm:cxn modelId="{302C2EB1-5178-423E-9834-7BC08A289B73}" type="presParOf" srcId="{0EB297AD-4313-40A1-964B-24EB35D74B3E}" destId="{E1296D52-B6EA-455F-8142-5D693F04EFC3}" srcOrd="1" destOrd="0" presId="urn:microsoft.com/office/officeart/2005/8/layout/radial2"/>
  </dgm:cxnLst>
  <dgm:bg/>
  <dgm:whole/>
</dgm:dataModel>
</file>

<file path=ppt/diagrams/data2.xml><?xml version="1.0" encoding="utf-8"?>
<dgm:dataModel xmlns:dgm="http://schemas.openxmlformats.org/drawingml/2006/diagram" xmlns:a="http://schemas.openxmlformats.org/drawingml/2006/main">
  <dgm:ptLst>
    <dgm:pt modelId="{A92EDC50-703D-456A-BA50-C423547BF958}"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ru-RU"/>
        </a:p>
      </dgm:t>
    </dgm:pt>
    <dgm:pt modelId="{54DC3657-5650-46CA-8090-F4670AC3E0B4}">
      <dgm:prSet phldrT="[Текст]"/>
      <dgm:spPr/>
      <dgm:t>
        <a:bodyPr/>
        <a:lstStyle/>
        <a:p>
          <a:r>
            <a:rPr lang="ru-RU" dirty="0" err="1" smtClean="0"/>
            <a:t>Коучинг</a:t>
          </a:r>
          <a:r>
            <a:rPr lang="ru-RU" dirty="0" smtClean="0"/>
            <a:t> </a:t>
          </a:r>
          <a:endParaRPr lang="ru-RU" dirty="0"/>
        </a:p>
      </dgm:t>
    </dgm:pt>
    <dgm:pt modelId="{5D4F9E55-ACD4-4E75-9717-97802545F022}" type="parTrans" cxnId="{0553D7C9-8C93-47F8-B102-FD5916B71D55}">
      <dgm:prSet/>
      <dgm:spPr/>
      <dgm:t>
        <a:bodyPr/>
        <a:lstStyle/>
        <a:p>
          <a:endParaRPr lang="ru-RU"/>
        </a:p>
      </dgm:t>
    </dgm:pt>
    <dgm:pt modelId="{E319E83F-FFE3-4065-8B5A-D9DFCB01B22A}" type="sibTrans" cxnId="{0553D7C9-8C93-47F8-B102-FD5916B71D55}">
      <dgm:prSet/>
      <dgm:spPr/>
      <dgm:t>
        <a:bodyPr/>
        <a:lstStyle/>
        <a:p>
          <a:endParaRPr lang="ru-RU"/>
        </a:p>
      </dgm:t>
    </dgm:pt>
    <dgm:pt modelId="{F6614E44-369E-40BE-9C1F-93125DB40169}">
      <dgm:prSet phldrT="[Текст]"/>
      <dgm:spPr/>
      <dgm:t>
        <a:bodyPr/>
        <a:lstStyle/>
        <a:p>
          <a:r>
            <a:rPr lang="ru-RU" dirty="0" smtClean="0"/>
            <a:t>-</a:t>
          </a:r>
          <a:r>
            <a:rPr lang="ru-RU" dirty="0" err="1" smtClean="0"/>
            <a:t>Білу</a:t>
          </a:r>
          <a:r>
            <a:rPr lang="ru-RU" dirty="0" smtClean="0"/>
            <a:t>
- </a:t>
          </a:r>
          <a:r>
            <a:rPr lang="ru-RU" dirty="0" err="1" smtClean="0"/>
            <a:t>Сәттілік тренингі</a:t>
          </a:r>
          <a:endParaRPr lang="ru-RU" dirty="0"/>
        </a:p>
      </dgm:t>
    </dgm:pt>
    <dgm:pt modelId="{1B22F17E-08A4-4D51-BF78-287236B85F2C}" type="parTrans" cxnId="{18B4FD48-FD20-4EF5-8EE9-A72DDC145FF4}">
      <dgm:prSet/>
      <dgm:spPr/>
      <dgm:t>
        <a:bodyPr/>
        <a:lstStyle/>
        <a:p>
          <a:endParaRPr lang="ru-RU"/>
        </a:p>
      </dgm:t>
    </dgm:pt>
    <dgm:pt modelId="{C3112A88-A079-4C3E-8544-BE219F2FCE3B}" type="sibTrans" cxnId="{18B4FD48-FD20-4EF5-8EE9-A72DDC145FF4}">
      <dgm:prSet/>
      <dgm:spPr/>
      <dgm:t>
        <a:bodyPr/>
        <a:lstStyle/>
        <a:p>
          <a:endParaRPr lang="ru-RU"/>
        </a:p>
      </dgm:t>
    </dgm:pt>
    <dgm:pt modelId="{51710ED8-268A-414C-A660-358FCAB1776B}">
      <dgm:prSet phldrT="[Текст]"/>
      <dgm:spPr/>
      <dgm:t>
        <a:bodyPr/>
        <a:lstStyle/>
        <a:p>
          <a:r>
            <a:rPr lang="ru-RU" dirty="0" err="1" smtClean="0"/>
            <a:t>Коучинг</a:t>
          </a:r>
          <a:r>
            <a:rPr lang="ru-RU" dirty="0" smtClean="0"/>
            <a:t> </a:t>
          </a:r>
          <a:r>
            <a:rPr lang="ru-RU" dirty="0" err="1" smtClean="0"/>
            <a:t>клиенті</a:t>
          </a:r>
          <a:r>
            <a:rPr lang="ru-RU" dirty="0" smtClean="0"/>
            <a:t> </a:t>
          </a:r>
          <a:r>
            <a:rPr lang="ru-RU" dirty="0" err="1" smtClean="0"/>
            <a:t>өзі үшін басты</a:t>
          </a:r>
          <a:r>
            <a:rPr lang="ru-RU" dirty="0" smtClean="0"/>
            <a:t> </a:t>
          </a:r>
          <a:r>
            <a:rPr lang="ru-RU" dirty="0" err="1" smtClean="0"/>
            <a:t>сарапшы</a:t>
          </a:r>
          <a:r>
            <a:rPr lang="ru-RU" dirty="0" smtClean="0"/>
            <a:t>. </a:t>
          </a:r>
          <a:r>
            <a:rPr lang="ru-RU" dirty="0" err="1" smtClean="0"/>
            <a:t>Мәселе туралы</a:t>
          </a:r>
          <a:r>
            <a:rPr lang="ru-RU" dirty="0" smtClean="0"/>
            <a:t> </a:t>
          </a:r>
          <a:r>
            <a:rPr lang="ru-RU" dirty="0" err="1" smtClean="0"/>
            <a:t>хабардар</a:t>
          </a:r>
          <a:r>
            <a:rPr lang="ru-RU" dirty="0" smtClean="0"/>
            <a:t> болу </a:t>
          </a:r>
          <a:r>
            <a:rPr lang="ru-RU" dirty="0" err="1" smtClean="0"/>
            <a:t>арқылы </a:t>
          </a:r>
          <a:r>
            <a:rPr lang="ru-RU" dirty="0" smtClean="0"/>
            <a:t>клиент оны </a:t>
          </a:r>
          <a:r>
            <a:rPr lang="ru-RU" dirty="0" err="1" smtClean="0"/>
            <a:t>шешу</a:t>
          </a:r>
          <a:r>
            <a:rPr lang="ru-RU" dirty="0" smtClean="0"/>
            <a:t> </a:t>
          </a:r>
          <a:r>
            <a:rPr lang="ru-RU" dirty="0" err="1" smtClean="0"/>
            <a:t>жолдарын</a:t>
          </a:r>
          <a:r>
            <a:rPr lang="ru-RU" dirty="0" smtClean="0"/>
            <a:t> </a:t>
          </a:r>
          <a:r>
            <a:rPr lang="ru-RU" dirty="0" err="1" smtClean="0"/>
            <a:t>өз бетінше</a:t>
          </a:r>
          <a:r>
            <a:rPr lang="ru-RU" dirty="0" smtClean="0"/>
            <a:t> </a:t>
          </a:r>
          <a:r>
            <a:rPr lang="ru-RU" dirty="0" err="1" smtClean="0"/>
            <a:t>табады</a:t>
          </a:r>
          <a:r>
            <a:rPr lang="ru-RU" dirty="0" smtClean="0"/>
            <a:t>, ал </a:t>
          </a:r>
          <a:r>
            <a:rPr lang="ru-RU" dirty="0" err="1" smtClean="0"/>
            <a:t>жаттықтырушы бұл жолдарды</a:t>
          </a:r>
          <a:r>
            <a:rPr lang="ru-RU" dirty="0" smtClean="0"/>
            <a:t> </a:t>
          </a:r>
          <a:r>
            <a:rPr lang="ru-RU" dirty="0" err="1" smtClean="0"/>
            <a:t>үйлестіреді</a:t>
          </a:r>
          <a:r>
            <a:rPr lang="ru-RU" dirty="0" smtClean="0"/>
            <a:t>.</a:t>
          </a:r>
          <a:endParaRPr lang="ru-RU" dirty="0"/>
        </a:p>
      </dgm:t>
    </dgm:pt>
    <dgm:pt modelId="{B5CCA8ED-A870-451C-8EFA-F01E041716D2}" type="parTrans" cxnId="{2CAF94A0-6D21-4136-B619-3C1A99358662}">
      <dgm:prSet/>
      <dgm:spPr/>
      <dgm:t>
        <a:bodyPr/>
        <a:lstStyle/>
        <a:p>
          <a:endParaRPr lang="ru-RU"/>
        </a:p>
      </dgm:t>
    </dgm:pt>
    <dgm:pt modelId="{8C472C9E-8A7F-44AE-AFC6-CDBC58BC476C}" type="sibTrans" cxnId="{2CAF94A0-6D21-4136-B619-3C1A99358662}">
      <dgm:prSet/>
      <dgm:spPr/>
      <dgm:t>
        <a:bodyPr/>
        <a:lstStyle/>
        <a:p>
          <a:endParaRPr lang="ru-RU"/>
        </a:p>
      </dgm:t>
    </dgm:pt>
    <dgm:pt modelId="{97F047D9-3D70-4CEE-86F8-2D0852D59584}">
      <dgm:prSet phldrT="[Текст]"/>
      <dgm:spPr/>
      <dgm:t>
        <a:bodyPr/>
        <a:lstStyle/>
        <a:p>
          <a:r>
            <a:rPr lang="ru-RU" dirty="0" smtClean="0"/>
            <a:t>Тренинг</a:t>
          </a:r>
          <a:endParaRPr lang="ru-RU" dirty="0"/>
        </a:p>
      </dgm:t>
    </dgm:pt>
    <dgm:pt modelId="{3FDEF5C6-B97C-4CF6-A76C-BD31941F5EDF}" type="parTrans" cxnId="{16279281-FF18-4AE2-9424-AE4EC694A8D0}">
      <dgm:prSet/>
      <dgm:spPr/>
      <dgm:t>
        <a:bodyPr/>
        <a:lstStyle/>
        <a:p>
          <a:endParaRPr lang="ru-RU"/>
        </a:p>
      </dgm:t>
    </dgm:pt>
    <dgm:pt modelId="{3C237622-637F-4A64-A5B0-2565C5C1F660}" type="sibTrans" cxnId="{16279281-FF18-4AE2-9424-AE4EC694A8D0}">
      <dgm:prSet/>
      <dgm:spPr/>
      <dgm:t>
        <a:bodyPr/>
        <a:lstStyle/>
        <a:p>
          <a:endParaRPr lang="ru-RU"/>
        </a:p>
      </dgm:t>
    </dgm:pt>
    <dgm:pt modelId="{AE142C82-E506-448A-B507-6515F009D7B9}">
      <dgm:prSet phldrT="[Текст]"/>
      <dgm:spPr/>
      <dgm:t>
        <a:bodyPr/>
        <a:lstStyle/>
        <a:p>
          <a:r>
            <a:rPr lang="ru-RU" dirty="0" smtClean="0"/>
            <a:t>-</a:t>
          </a:r>
          <a:r>
            <a:rPr lang="ru-RU" dirty="0" err="1" smtClean="0"/>
            <a:t>Білім</a:t>
          </a:r>
          <a:r>
            <a:rPr lang="ru-RU" dirty="0" smtClean="0"/>
            <a:t>
</a:t>
          </a:r>
          <a:r>
            <a:rPr lang="ru-RU" dirty="0" err="1" smtClean="0"/>
            <a:t>-Дағдыларын дамыту</a:t>
          </a:r>
          <a:endParaRPr lang="ru-RU" dirty="0"/>
        </a:p>
      </dgm:t>
    </dgm:pt>
    <dgm:pt modelId="{9661DFDA-2AA6-40C4-AFC8-407FE7E034D3}" type="parTrans" cxnId="{A4A448F9-1846-4144-AC27-F8E37914882D}">
      <dgm:prSet/>
      <dgm:spPr/>
      <dgm:t>
        <a:bodyPr/>
        <a:lstStyle/>
        <a:p>
          <a:endParaRPr lang="ru-RU"/>
        </a:p>
      </dgm:t>
    </dgm:pt>
    <dgm:pt modelId="{1BB3080C-172C-472A-83DB-B91A80B889DB}" type="sibTrans" cxnId="{A4A448F9-1846-4144-AC27-F8E37914882D}">
      <dgm:prSet/>
      <dgm:spPr/>
      <dgm:t>
        <a:bodyPr/>
        <a:lstStyle/>
        <a:p>
          <a:endParaRPr lang="ru-RU"/>
        </a:p>
      </dgm:t>
    </dgm:pt>
    <dgm:pt modelId="{1D71AEAC-DADD-4D39-8B31-1ADB4D296C9B}">
      <dgm:prSet phldrT="[Текст]"/>
      <dgm:spPr/>
      <dgm:t>
        <a:bodyPr/>
        <a:lstStyle/>
        <a:p>
          <a:r>
            <a:rPr lang="ru-RU" dirty="0" smtClean="0"/>
            <a:t>Тренер – </a:t>
          </a:r>
          <a:r>
            <a:rPr lang="ru-RU" dirty="0" err="1" smtClean="0"/>
            <a:t>тәжірибелік білім</a:t>
          </a:r>
          <a:r>
            <a:rPr lang="ru-RU" dirty="0" smtClean="0"/>
            <a:t> </a:t>
          </a:r>
          <a:r>
            <a:rPr lang="ru-RU" dirty="0" err="1" smtClean="0"/>
            <a:t>беріп</a:t>
          </a:r>
          <a:r>
            <a:rPr lang="ru-RU" dirty="0" smtClean="0"/>
            <a:t>, оны </a:t>
          </a:r>
          <a:r>
            <a:rPr lang="ru-RU" dirty="0" err="1" smtClean="0"/>
            <a:t>дағдыға айналдыра</a:t>
          </a:r>
          <a:r>
            <a:rPr lang="ru-RU" dirty="0" smtClean="0"/>
            <a:t> </a:t>
          </a:r>
          <a:r>
            <a:rPr lang="ru-RU" dirty="0" err="1" smtClean="0"/>
            <a:t>білетін</a:t>
          </a:r>
          <a:r>
            <a:rPr lang="ru-RU" dirty="0" smtClean="0"/>
            <a:t> </a:t>
          </a:r>
          <a:r>
            <a:rPr lang="ru-RU" dirty="0" err="1" smtClean="0"/>
            <a:t>маман</a:t>
          </a:r>
          <a:r>
            <a:rPr lang="ru-RU" dirty="0" smtClean="0"/>
            <a:t>. </a:t>
          </a:r>
          <a:r>
            <a:rPr lang="ru-RU" dirty="0" err="1" smtClean="0"/>
            <a:t>Тренингке</a:t>
          </a:r>
          <a:r>
            <a:rPr lang="ru-RU" dirty="0" smtClean="0"/>
            <a:t> </a:t>
          </a:r>
          <a:r>
            <a:rPr lang="ru-RU" dirty="0" err="1" smtClean="0"/>
            <a:t>қатысушылар жаттықтырушыдан сарапшылардың пікірін</a:t>
          </a:r>
          <a:r>
            <a:rPr lang="ru-RU" dirty="0" smtClean="0"/>
            <a:t>, </a:t>
          </a:r>
          <a:r>
            <a:rPr lang="ru-RU" dirty="0" err="1" smtClean="0"/>
            <a:t>кеңестерін, белгілі</a:t>
          </a:r>
          <a:r>
            <a:rPr lang="ru-RU" dirty="0" smtClean="0"/>
            <a:t> </a:t>
          </a:r>
          <a:r>
            <a:rPr lang="ru-RU" dirty="0" err="1" smtClean="0"/>
            <a:t>бір</a:t>
          </a:r>
          <a:r>
            <a:rPr lang="ru-RU" dirty="0" smtClean="0"/>
            <a:t> </a:t>
          </a:r>
          <a:r>
            <a:rPr lang="ru-RU" dirty="0" err="1" smtClean="0"/>
            <a:t>дағдыны дамыту</a:t>
          </a:r>
          <a:r>
            <a:rPr lang="ru-RU" dirty="0" smtClean="0"/>
            <a:t> </a:t>
          </a:r>
          <a:r>
            <a:rPr lang="ru-RU" dirty="0" err="1" smtClean="0"/>
            <a:t>үшін қажет нақты қадамдарды күтеді.</a:t>
          </a:r>
          <a:endParaRPr lang="ru-RU" dirty="0"/>
        </a:p>
      </dgm:t>
    </dgm:pt>
    <dgm:pt modelId="{D4111545-B359-4126-ABCE-2E517E613C3D}" type="parTrans" cxnId="{687AFCB3-CC5C-414B-983B-2FD6D78407A9}">
      <dgm:prSet/>
      <dgm:spPr/>
      <dgm:t>
        <a:bodyPr/>
        <a:lstStyle/>
        <a:p>
          <a:endParaRPr lang="ru-RU"/>
        </a:p>
      </dgm:t>
    </dgm:pt>
    <dgm:pt modelId="{5A4CF297-1BD8-4DF0-AEE2-6CB8F924A37E}" type="sibTrans" cxnId="{687AFCB3-CC5C-414B-983B-2FD6D78407A9}">
      <dgm:prSet/>
      <dgm:spPr/>
      <dgm:t>
        <a:bodyPr/>
        <a:lstStyle/>
        <a:p>
          <a:endParaRPr lang="ru-RU"/>
        </a:p>
      </dgm:t>
    </dgm:pt>
    <dgm:pt modelId="{47A7F7DC-7A1B-47C3-A3C3-82FB65077302}" type="pres">
      <dgm:prSet presAssocID="{A92EDC50-703D-456A-BA50-C423547BF958}" presName="list" presStyleCnt="0">
        <dgm:presLayoutVars>
          <dgm:dir/>
          <dgm:animLvl val="lvl"/>
        </dgm:presLayoutVars>
      </dgm:prSet>
      <dgm:spPr/>
      <dgm:t>
        <a:bodyPr/>
        <a:lstStyle/>
        <a:p>
          <a:endParaRPr lang="ru-RU"/>
        </a:p>
      </dgm:t>
    </dgm:pt>
    <dgm:pt modelId="{AB429DFC-2792-47A4-BAFB-93FF0774A020}" type="pres">
      <dgm:prSet presAssocID="{54DC3657-5650-46CA-8090-F4670AC3E0B4}" presName="posSpace" presStyleCnt="0"/>
      <dgm:spPr/>
    </dgm:pt>
    <dgm:pt modelId="{A1CCDB78-1F9E-41CF-8523-192FAC17618E}" type="pres">
      <dgm:prSet presAssocID="{54DC3657-5650-46CA-8090-F4670AC3E0B4}" presName="vertFlow" presStyleCnt="0"/>
      <dgm:spPr/>
    </dgm:pt>
    <dgm:pt modelId="{B3FE800B-50F2-4A2F-8351-1A996F75D462}" type="pres">
      <dgm:prSet presAssocID="{54DC3657-5650-46CA-8090-F4670AC3E0B4}" presName="topSpace" presStyleCnt="0"/>
      <dgm:spPr/>
    </dgm:pt>
    <dgm:pt modelId="{7CC0AB84-3023-4AEB-8818-DB553FA9E6B3}" type="pres">
      <dgm:prSet presAssocID="{54DC3657-5650-46CA-8090-F4670AC3E0B4}" presName="firstComp" presStyleCnt="0"/>
      <dgm:spPr/>
    </dgm:pt>
    <dgm:pt modelId="{178E36B8-170C-4C4F-9D51-0E501A977782}" type="pres">
      <dgm:prSet presAssocID="{54DC3657-5650-46CA-8090-F4670AC3E0B4}" presName="firstChild" presStyleLbl="bgAccFollowNode1" presStyleIdx="0" presStyleCnt="4" custScaleY="150897" custLinFactNeighborX="3511" custLinFactNeighborY="-4388"/>
      <dgm:spPr/>
      <dgm:t>
        <a:bodyPr/>
        <a:lstStyle/>
        <a:p>
          <a:endParaRPr lang="ru-RU"/>
        </a:p>
      </dgm:t>
    </dgm:pt>
    <dgm:pt modelId="{D43ABC66-5CAA-4C3A-AC3D-A40A9C6EA093}" type="pres">
      <dgm:prSet presAssocID="{54DC3657-5650-46CA-8090-F4670AC3E0B4}" presName="firstChildTx" presStyleLbl="bgAccFollowNode1" presStyleIdx="0" presStyleCnt="4">
        <dgm:presLayoutVars>
          <dgm:bulletEnabled val="1"/>
        </dgm:presLayoutVars>
      </dgm:prSet>
      <dgm:spPr/>
      <dgm:t>
        <a:bodyPr/>
        <a:lstStyle/>
        <a:p>
          <a:endParaRPr lang="ru-RU"/>
        </a:p>
      </dgm:t>
    </dgm:pt>
    <dgm:pt modelId="{9A4AF5D0-83DC-40A8-AE3D-06E3A90D48F7}" type="pres">
      <dgm:prSet presAssocID="{51710ED8-268A-414C-A660-358FCAB1776B}" presName="comp" presStyleCnt="0"/>
      <dgm:spPr/>
    </dgm:pt>
    <dgm:pt modelId="{551DDD51-6DDF-4328-8DD3-6DB57B834244}" type="pres">
      <dgm:prSet presAssocID="{51710ED8-268A-414C-A660-358FCAB1776B}" presName="child" presStyleLbl="bgAccFollowNode1" presStyleIdx="1" presStyleCnt="4" custScaleX="151263" custScaleY="242341" custLinFactNeighborY="-19101"/>
      <dgm:spPr/>
      <dgm:t>
        <a:bodyPr/>
        <a:lstStyle/>
        <a:p>
          <a:endParaRPr lang="ru-RU"/>
        </a:p>
      </dgm:t>
    </dgm:pt>
    <dgm:pt modelId="{54671413-3EC8-43BE-B69C-7A6FD70F70AB}" type="pres">
      <dgm:prSet presAssocID="{51710ED8-268A-414C-A660-358FCAB1776B}" presName="childTx" presStyleLbl="bgAccFollowNode1" presStyleIdx="1" presStyleCnt="4">
        <dgm:presLayoutVars>
          <dgm:bulletEnabled val="1"/>
        </dgm:presLayoutVars>
      </dgm:prSet>
      <dgm:spPr/>
      <dgm:t>
        <a:bodyPr/>
        <a:lstStyle/>
        <a:p>
          <a:endParaRPr lang="ru-RU"/>
        </a:p>
      </dgm:t>
    </dgm:pt>
    <dgm:pt modelId="{7E525694-4B5A-40FC-9D99-15E243D23404}" type="pres">
      <dgm:prSet presAssocID="{54DC3657-5650-46CA-8090-F4670AC3E0B4}" presName="negSpace" presStyleCnt="0"/>
      <dgm:spPr/>
    </dgm:pt>
    <dgm:pt modelId="{8FAD5D2D-40BE-404B-A98A-B35F07B8A8CC}" type="pres">
      <dgm:prSet presAssocID="{54DC3657-5650-46CA-8090-F4670AC3E0B4}" presName="circle" presStyleLbl="node1" presStyleIdx="0" presStyleCnt="2" custLinFactNeighborX="-84226" custLinFactNeighborY="-1332"/>
      <dgm:spPr/>
      <dgm:t>
        <a:bodyPr/>
        <a:lstStyle/>
        <a:p>
          <a:endParaRPr lang="ru-RU"/>
        </a:p>
      </dgm:t>
    </dgm:pt>
    <dgm:pt modelId="{C0D3DCD1-13BC-4D0C-8B6B-F02B16D29C6B}" type="pres">
      <dgm:prSet presAssocID="{E319E83F-FFE3-4065-8B5A-D9DFCB01B22A}" presName="transSpace" presStyleCnt="0"/>
      <dgm:spPr/>
    </dgm:pt>
    <dgm:pt modelId="{DDEC71A9-A083-48C6-8118-DF2B6BEBBD0D}" type="pres">
      <dgm:prSet presAssocID="{97F047D9-3D70-4CEE-86F8-2D0852D59584}" presName="posSpace" presStyleCnt="0"/>
      <dgm:spPr/>
    </dgm:pt>
    <dgm:pt modelId="{E7A15F69-94BA-4B0D-9923-1CBF56276B39}" type="pres">
      <dgm:prSet presAssocID="{97F047D9-3D70-4CEE-86F8-2D0852D59584}" presName="vertFlow" presStyleCnt="0"/>
      <dgm:spPr/>
    </dgm:pt>
    <dgm:pt modelId="{DE4F6F69-25A8-4532-85B0-B4B3673EE23A}" type="pres">
      <dgm:prSet presAssocID="{97F047D9-3D70-4CEE-86F8-2D0852D59584}" presName="topSpace" presStyleCnt="0"/>
      <dgm:spPr/>
    </dgm:pt>
    <dgm:pt modelId="{EAC93787-F203-433C-ABB3-092C3BC68C6F}" type="pres">
      <dgm:prSet presAssocID="{97F047D9-3D70-4CEE-86F8-2D0852D59584}" presName="firstComp" presStyleCnt="0"/>
      <dgm:spPr/>
    </dgm:pt>
    <dgm:pt modelId="{CD8E97CE-648D-47BC-9D58-8C520C432656}" type="pres">
      <dgm:prSet presAssocID="{97F047D9-3D70-4CEE-86F8-2D0852D59584}" presName="firstChild" presStyleLbl="bgAccFollowNode1" presStyleIdx="2" presStyleCnt="4" custScaleY="135550" custLinFactNeighborX="-23789"/>
      <dgm:spPr/>
      <dgm:t>
        <a:bodyPr/>
        <a:lstStyle/>
        <a:p>
          <a:endParaRPr lang="ru-RU"/>
        </a:p>
      </dgm:t>
    </dgm:pt>
    <dgm:pt modelId="{A085FC36-03C6-4188-9A34-6ADE78CF5504}" type="pres">
      <dgm:prSet presAssocID="{97F047D9-3D70-4CEE-86F8-2D0852D59584}" presName="firstChildTx" presStyleLbl="bgAccFollowNode1" presStyleIdx="2" presStyleCnt="4">
        <dgm:presLayoutVars>
          <dgm:bulletEnabled val="1"/>
        </dgm:presLayoutVars>
      </dgm:prSet>
      <dgm:spPr/>
      <dgm:t>
        <a:bodyPr/>
        <a:lstStyle/>
        <a:p>
          <a:endParaRPr lang="ru-RU"/>
        </a:p>
      </dgm:t>
    </dgm:pt>
    <dgm:pt modelId="{F1F9BD6A-E812-4411-887A-F46A4DA4E0BE}" type="pres">
      <dgm:prSet presAssocID="{1D71AEAC-DADD-4D39-8B31-1ADB4D296C9B}" presName="comp" presStyleCnt="0"/>
      <dgm:spPr/>
    </dgm:pt>
    <dgm:pt modelId="{F1C3F689-0DE1-4C79-B174-E35315521B56}" type="pres">
      <dgm:prSet presAssocID="{1D71AEAC-DADD-4D39-8B31-1ADB4D296C9B}" presName="child" presStyleLbl="bgAccFollowNode1" presStyleIdx="3" presStyleCnt="4" custScaleX="156294" custScaleY="232478" custLinFactNeighborX="-26702"/>
      <dgm:spPr/>
      <dgm:t>
        <a:bodyPr/>
        <a:lstStyle/>
        <a:p>
          <a:endParaRPr lang="ru-RU"/>
        </a:p>
      </dgm:t>
    </dgm:pt>
    <dgm:pt modelId="{1CF9F112-6C4D-481E-BE99-1100C41A3C66}" type="pres">
      <dgm:prSet presAssocID="{1D71AEAC-DADD-4D39-8B31-1ADB4D296C9B}" presName="childTx" presStyleLbl="bgAccFollowNode1" presStyleIdx="3" presStyleCnt="4">
        <dgm:presLayoutVars>
          <dgm:bulletEnabled val="1"/>
        </dgm:presLayoutVars>
      </dgm:prSet>
      <dgm:spPr/>
      <dgm:t>
        <a:bodyPr/>
        <a:lstStyle/>
        <a:p>
          <a:endParaRPr lang="ru-RU"/>
        </a:p>
      </dgm:t>
    </dgm:pt>
    <dgm:pt modelId="{0C031EF3-27E9-4A36-8BE3-1376C39393FF}" type="pres">
      <dgm:prSet presAssocID="{97F047D9-3D70-4CEE-86F8-2D0852D59584}" presName="negSpace" presStyleCnt="0"/>
      <dgm:spPr/>
    </dgm:pt>
    <dgm:pt modelId="{70EF73B4-A3AB-44CF-956D-52A3C33F82DE}" type="pres">
      <dgm:prSet presAssocID="{97F047D9-3D70-4CEE-86F8-2D0852D59584}" presName="circle" presStyleLbl="node1" presStyleIdx="1" presStyleCnt="2" custLinFactNeighborX="-76209" custLinFactNeighborY="-1332"/>
      <dgm:spPr/>
      <dgm:t>
        <a:bodyPr/>
        <a:lstStyle/>
        <a:p>
          <a:endParaRPr lang="ru-RU"/>
        </a:p>
      </dgm:t>
    </dgm:pt>
  </dgm:ptLst>
  <dgm:cxnLst>
    <dgm:cxn modelId="{2CAF94A0-6D21-4136-B619-3C1A99358662}" srcId="{54DC3657-5650-46CA-8090-F4670AC3E0B4}" destId="{51710ED8-268A-414C-A660-358FCAB1776B}" srcOrd="1" destOrd="0" parTransId="{B5CCA8ED-A870-451C-8EFA-F01E041716D2}" sibTransId="{8C472C9E-8A7F-44AE-AFC6-CDBC58BC476C}"/>
    <dgm:cxn modelId="{78465EE5-8284-4814-80E5-0A4670D85FC5}" type="presOf" srcId="{51710ED8-268A-414C-A660-358FCAB1776B}" destId="{551DDD51-6DDF-4328-8DD3-6DB57B834244}" srcOrd="0" destOrd="0" presId="urn:microsoft.com/office/officeart/2005/8/layout/hList9"/>
    <dgm:cxn modelId="{6364494B-079A-46A6-8929-7C4F8B68D048}" type="presOf" srcId="{1D71AEAC-DADD-4D39-8B31-1ADB4D296C9B}" destId="{1CF9F112-6C4D-481E-BE99-1100C41A3C66}" srcOrd="1" destOrd="0" presId="urn:microsoft.com/office/officeart/2005/8/layout/hList9"/>
    <dgm:cxn modelId="{CA786BBF-7449-4267-B572-0B5E5E5E5784}" type="presOf" srcId="{1D71AEAC-DADD-4D39-8B31-1ADB4D296C9B}" destId="{F1C3F689-0DE1-4C79-B174-E35315521B56}" srcOrd="0" destOrd="0" presId="urn:microsoft.com/office/officeart/2005/8/layout/hList9"/>
    <dgm:cxn modelId="{EAACF002-A9D0-4C36-B05F-339365FD91EF}" type="presOf" srcId="{97F047D9-3D70-4CEE-86F8-2D0852D59584}" destId="{70EF73B4-A3AB-44CF-956D-52A3C33F82DE}" srcOrd="0" destOrd="0" presId="urn:microsoft.com/office/officeart/2005/8/layout/hList9"/>
    <dgm:cxn modelId="{16279281-FF18-4AE2-9424-AE4EC694A8D0}" srcId="{A92EDC50-703D-456A-BA50-C423547BF958}" destId="{97F047D9-3D70-4CEE-86F8-2D0852D59584}" srcOrd="1" destOrd="0" parTransId="{3FDEF5C6-B97C-4CF6-A76C-BD31941F5EDF}" sibTransId="{3C237622-637F-4A64-A5B0-2565C5C1F660}"/>
    <dgm:cxn modelId="{96BC05D5-2FEA-46DD-894A-9CF1E8EACE5C}" type="presOf" srcId="{A92EDC50-703D-456A-BA50-C423547BF958}" destId="{47A7F7DC-7A1B-47C3-A3C3-82FB65077302}" srcOrd="0" destOrd="0" presId="urn:microsoft.com/office/officeart/2005/8/layout/hList9"/>
    <dgm:cxn modelId="{300E2A38-A828-4901-AEDA-3A3AFC3EBFE6}" type="presOf" srcId="{51710ED8-268A-414C-A660-358FCAB1776B}" destId="{54671413-3EC8-43BE-B69C-7A6FD70F70AB}" srcOrd="1" destOrd="0" presId="urn:microsoft.com/office/officeart/2005/8/layout/hList9"/>
    <dgm:cxn modelId="{6CC637CF-B87A-42AD-BB65-36B2F40DD085}" type="presOf" srcId="{54DC3657-5650-46CA-8090-F4670AC3E0B4}" destId="{8FAD5D2D-40BE-404B-A98A-B35F07B8A8CC}" srcOrd="0" destOrd="0" presId="urn:microsoft.com/office/officeart/2005/8/layout/hList9"/>
    <dgm:cxn modelId="{FD070235-0A93-4486-A3E1-A4C1B699D3EA}" type="presOf" srcId="{F6614E44-369E-40BE-9C1F-93125DB40169}" destId="{178E36B8-170C-4C4F-9D51-0E501A977782}" srcOrd="0" destOrd="0" presId="urn:microsoft.com/office/officeart/2005/8/layout/hList9"/>
    <dgm:cxn modelId="{A4A448F9-1846-4144-AC27-F8E37914882D}" srcId="{97F047D9-3D70-4CEE-86F8-2D0852D59584}" destId="{AE142C82-E506-448A-B507-6515F009D7B9}" srcOrd="0" destOrd="0" parTransId="{9661DFDA-2AA6-40C4-AFC8-407FE7E034D3}" sibTransId="{1BB3080C-172C-472A-83DB-B91A80B889DB}"/>
    <dgm:cxn modelId="{D29D230C-1C40-48AC-9435-5576340FB6DE}" type="presOf" srcId="{AE142C82-E506-448A-B507-6515F009D7B9}" destId="{A085FC36-03C6-4188-9A34-6ADE78CF5504}" srcOrd="1" destOrd="0" presId="urn:microsoft.com/office/officeart/2005/8/layout/hList9"/>
    <dgm:cxn modelId="{0553D7C9-8C93-47F8-B102-FD5916B71D55}" srcId="{A92EDC50-703D-456A-BA50-C423547BF958}" destId="{54DC3657-5650-46CA-8090-F4670AC3E0B4}" srcOrd="0" destOrd="0" parTransId="{5D4F9E55-ACD4-4E75-9717-97802545F022}" sibTransId="{E319E83F-FFE3-4065-8B5A-D9DFCB01B22A}"/>
    <dgm:cxn modelId="{A80C7DB7-E321-49F7-A7CA-115167CA4624}" type="presOf" srcId="{F6614E44-369E-40BE-9C1F-93125DB40169}" destId="{D43ABC66-5CAA-4C3A-AC3D-A40A9C6EA093}" srcOrd="1" destOrd="0" presId="urn:microsoft.com/office/officeart/2005/8/layout/hList9"/>
    <dgm:cxn modelId="{18B4FD48-FD20-4EF5-8EE9-A72DDC145FF4}" srcId="{54DC3657-5650-46CA-8090-F4670AC3E0B4}" destId="{F6614E44-369E-40BE-9C1F-93125DB40169}" srcOrd="0" destOrd="0" parTransId="{1B22F17E-08A4-4D51-BF78-287236B85F2C}" sibTransId="{C3112A88-A079-4C3E-8544-BE219F2FCE3B}"/>
    <dgm:cxn modelId="{B0FE4950-BFFA-4295-A98D-716FAE7EE6C5}" type="presOf" srcId="{AE142C82-E506-448A-B507-6515F009D7B9}" destId="{CD8E97CE-648D-47BC-9D58-8C520C432656}" srcOrd="0" destOrd="0" presId="urn:microsoft.com/office/officeart/2005/8/layout/hList9"/>
    <dgm:cxn modelId="{687AFCB3-CC5C-414B-983B-2FD6D78407A9}" srcId="{97F047D9-3D70-4CEE-86F8-2D0852D59584}" destId="{1D71AEAC-DADD-4D39-8B31-1ADB4D296C9B}" srcOrd="1" destOrd="0" parTransId="{D4111545-B359-4126-ABCE-2E517E613C3D}" sibTransId="{5A4CF297-1BD8-4DF0-AEE2-6CB8F924A37E}"/>
    <dgm:cxn modelId="{CF095234-2476-4EED-B988-F4B85A583CA3}" type="presParOf" srcId="{47A7F7DC-7A1B-47C3-A3C3-82FB65077302}" destId="{AB429DFC-2792-47A4-BAFB-93FF0774A020}" srcOrd="0" destOrd="0" presId="urn:microsoft.com/office/officeart/2005/8/layout/hList9"/>
    <dgm:cxn modelId="{2B773FA3-47E0-461A-A93F-2E31C5B83E15}" type="presParOf" srcId="{47A7F7DC-7A1B-47C3-A3C3-82FB65077302}" destId="{A1CCDB78-1F9E-41CF-8523-192FAC17618E}" srcOrd="1" destOrd="0" presId="urn:microsoft.com/office/officeart/2005/8/layout/hList9"/>
    <dgm:cxn modelId="{1E9B003E-4EC5-4322-BB98-467E7D577C8A}" type="presParOf" srcId="{A1CCDB78-1F9E-41CF-8523-192FAC17618E}" destId="{B3FE800B-50F2-4A2F-8351-1A996F75D462}" srcOrd="0" destOrd="0" presId="urn:microsoft.com/office/officeart/2005/8/layout/hList9"/>
    <dgm:cxn modelId="{BF9B1341-E861-4AD7-8FE0-C2352F316C6C}" type="presParOf" srcId="{A1CCDB78-1F9E-41CF-8523-192FAC17618E}" destId="{7CC0AB84-3023-4AEB-8818-DB553FA9E6B3}" srcOrd="1" destOrd="0" presId="urn:microsoft.com/office/officeart/2005/8/layout/hList9"/>
    <dgm:cxn modelId="{839C2D26-D3E0-490E-8164-DD32584EF0C5}" type="presParOf" srcId="{7CC0AB84-3023-4AEB-8818-DB553FA9E6B3}" destId="{178E36B8-170C-4C4F-9D51-0E501A977782}" srcOrd="0" destOrd="0" presId="urn:microsoft.com/office/officeart/2005/8/layout/hList9"/>
    <dgm:cxn modelId="{359DC2D7-8E02-4005-9160-38C9C98234FB}" type="presParOf" srcId="{7CC0AB84-3023-4AEB-8818-DB553FA9E6B3}" destId="{D43ABC66-5CAA-4C3A-AC3D-A40A9C6EA093}" srcOrd="1" destOrd="0" presId="urn:microsoft.com/office/officeart/2005/8/layout/hList9"/>
    <dgm:cxn modelId="{4D218169-2E24-4B9F-9D83-2FC5273062B9}" type="presParOf" srcId="{A1CCDB78-1F9E-41CF-8523-192FAC17618E}" destId="{9A4AF5D0-83DC-40A8-AE3D-06E3A90D48F7}" srcOrd="2" destOrd="0" presId="urn:microsoft.com/office/officeart/2005/8/layout/hList9"/>
    <dgm:cxn modelId="{33515C9B-D675-4DBD-A352-B0FCBFDBB405}" type="presParOf" srcId="{9A4AF5D0-83DC-40A8-AE3D-06E3A90D48F7}" destId="{551DDD51-6DDF-4328-8DD3-6DB57B834244}" srcOrd="0" destOrd="0" presId="urn:microsoft.com/office/officeart/2005/8/layout/hList9"/>
    <dgm:cxn modelId="{018AB23D-5805-498B-AACB-372F09E2ECDC}" type="presParOf" srcId="{9A4AF5D0-83DC-40A8-AE3D-06E3A90D48F7}" destId="{54671413-3EC8-43BE-B69C-7A6FD70F70AB}" srcOrd="1" destOrd="0" presId="urn:microsoft.com/office/officeart/2005/8/layout/hList9"/>
    <dgm:cxn modelId="{E5F32D85-A96C-47D8-803B-15023635B84F}" type="presParOf" srcId="{47A7F7DC-7A1B-47C3-A3C3-82FB65077302}" destId="{7E525694-4B5A-40FC-9D99-15E243D23404}" srcOrd="2" destOrd="0" presId="urn:microsoft.com/office/officeart/2005/8/layout/hList9"/>
    <dgm:cxn modelId="{9499378F-732A-4395-B72E-EF3C5AD43BFF}" type="presParOf" srcId="{47A7F7DC-7A1B-47C3-A3C3-82FB65077302}" destId="{8FAD5D2D-40BE-404B-A98A-B35F07B8A8CC}" srcOrd="3" destOrd="0" presId="urn:microsoft.com/office/officeart/2005/8/layout/hList9"/>
    <dgm:cxn modelId="{56F1F0AB-C7D5-4E8E-9ACC-422EA9BB0F03}" type="presParOf" srcId="{47A7F7DC-7A1B-47C3-A3C3-82FB65077302}" destId="{C0D3DCD1-13BC-4D0C-8B6B-F02B16D29C6B}" srcOrd="4" destOrd="0" presId="urn:microsoft.com/office/officeart/2005/8/layout/hList9"/>
    <dgm:cxn modelId="{AD3852F3-E377-40EF-9FE4-CFAD3ECB92C6}" type="presParOf" srcId="{47A7F7DC-7A1B-47C3-A3C3-82FB65077302}" destId="{DDEC71A9-A083-48C6-8118-DF2B6BEBBD0D}" srcOrd="5" destOrd="0" presId="urn:microsoft.com/office/officeart/2005/8/layout/hList9"/>
    <dgm:cxn modelId="{0ECDAEF5-5735-4826-9213-D6F2555465C0}" type="presParOf" srcId="{47A7F7DC-7A1B-47C3-A3C3-82FB65077302}" destId="{E7A15F69-94BA-4B0D-9923-1CBF56276B39}" srcOrd="6" destOrd="0" presId="urn:microsoft.com/office/officeart/2005/8/layout/hList9"/>
    <dgm:cxn modelId="{34E67DAA-D5A6-425E-BF12-43CC55F4A18D}" type="presParOf" srcId="{E7A15F69-94BA-4B0D-9923-1CBF56276B39}" destId="{DE4F6F69-25A8-4532-85B0-B4B3673EE23A}" srcOrd="0" destOrd="0" presId="urn:microsoft.com/office/officeart/2005/8/layout/hList9"/>
    <dgm:cxn modelId="{B008088E-F1D2-4AE6-A42E-85DDA9F3DC1E}" type="presParOf" srcId="{E7A15F69-94BA-4B0D-9923-1CBF56276B39}" destId="{EAC93787-F203-433C-ABB3-092C3BC68C6F}" srcOrd="1" destOrd="0" presId="urn:microsoft.com/office/officeart/2005/8/layout/hList9"/>
    <dgm:cxn modelId="{D5C0A635-05D8-4F0D-8B1B-068BF05095D3}" type="presParOf" srcId="{EAC93787-F203-433C-ABB3-092C3BC68C6F}" destId="{CD8E97CE-648D-47BC-9D58-8C520C432656}" srcOrd="0" destOrd="0" presId="urn:microsoft.com/office/officeart/2005/8/layout/hList9"/>
    <dgm:cxn modelId="{DAD37A97-5B88-408B-8834-E99FEBA80AC2}" type="presParOf" srcId="{EAC93787-F203-433C-ABB3-092C3BC68C6F}" destId="{A085FC36-03C6-4188-9A34-6ADE78CF5504}" srcOrd="1" destOrd="0" presId="urn:microsoft.com/office/officeart/2005/8/layout/hList9"/>
    <dgm:cxn modelId="{FDC76DEA-B91F-4D24-BC07-F0823B3C0466}" type="presParOf" srcId="{E7A15F69-94BA-4B0D-9923-1CBF56276B39}" destId="{F1F9BD6A-E812-4411-887A-F46A4DA4E0BE}" srcOrd="2" destOrd="0" presId="urn:microsoft.com/office/officeart/2005/8/layout/hList9"/>
    <dgm:cxn modelId="{41EFE6BA-697C-4951-8021-80B26DAA5529}" type="presParOf" srcId="{F1F9BD6A-E812-4411-887A-F46A4DA4E0BE}" destId="{F1C3F689-0DE1-4C79-B174-E35315521B56}" srcOrd="0" destOrd="0" presId="urn:microsoft.com/office/officeart/2005/8/layout/hList9"/>
    <dgm:cxn modelId="{6FB94141-AAC2-4381-9242-8003560D8C71}" type="presParOf" srcId="{F1F9BD6A-E812-4411-887A-F46A4DA4E0BE}" destId="{1CF9F112-6C4D-481E-BE99-1100C41A3C66}" srcOrd="1" destOrd="0" presId="urn:microsoft.com/office/officeart/2005/8/layout/hList9"/>
    <dgm:cxn modelId="{2CD1BE31-0D81-4D24-ABBA-D5697613185E}" type="presParOf" srcId="{47A7F7DC-7A1B-47C3-A3C3-82FB65077302}" destId="{0C031EF3-27E9-4A36-8BE3-1376C39393FF}" srcOrd="7" destOrd="0" presId="urn:microsoft.com/office/officeart/2005/8/layout/hList9"/>
    <dgm:cxn modelId="{5F4BBD0E-630A-43B0-B5A7-D3E7F93C416D}" type="presParOf" srcId="{47A7F7DC-7A1B-47C3-A3C3-82FB65077302}" destId="{70EF73B4-A3AB-44CF-956D-52A3C33F82DE}" srcOrd="8" destOrd="0" presId="urn:microsoft.com/office/officeart/2005/8/layout/hList9"/>
  </dgm:cxnLst>
  <dgm:bg/>
  <dgm:whole/>
</dgm:dataModel>
</file>

<file path=ppt/diagrams/data3.xml><?xml version="1.0" encoding="utf-8"?>
<dgm:dataModel xmlns:dgm="http://schemas.openxmlformats.org/drawingml/2006/diagram" xmlns:a="http://schemas.openxmlformats.org/drawingml/2006/main">
  <dgm:ptLst>
    <dgm:pt modelId="{A92EDC50-703D-456A-BA50-C423547BF958}" type="doc">
      <dgm:prSet loTypeId="urn:microsoft.com/office/officeart/2005/8/layout/hList9" loCatId="list" qsTypeId="urn:microsoft.com/office/officeart/2005/8/quickstyle/simple1" qsCatId="simple" csTypeId="urn:microsoft.com/office/officeart/2005/8/colors/colorful1#1" csCatId="colorful" phldr="1"/>
      <dgm:spPr/>
      <dgm:t>
        <a:bodyPr/>
        <a:lstStyle/>
        <a:p>
          <a:endParaRPr lang="ru-RU"/>
        </a:p>
      </dgm:t>
    </dgm:pt>
    <dgm:pt modelId="{54DC3657-5650-46CA-8090-F4670AC3E0B4}">
      <dgm:prSet phldrT="[Текст]"/>
      <dgm:spPr/>
      <dgm:t>
        <a:bodyPr/>
        <a:lstStyle/>
        <a:p>
          <a:r>
            <a:rPr lang="ru-RU" dirty="0" err="1" smtClean="0"/>
            <a:t>Коучинг</a:t>
          </a:r>
          <a:r>
            <a:rPr lang="ru-RU" dirty="0" smtClean="0"/>
            <a:t> </a:t>
          </a:r>
          <a:endParaRPr lang="ru-RU" dirty="0"/>
        </a:p>
      </dgm:t>
    </dgm:pt>
    <dgm:pt modelId="{5D4F9E55-ACD4-4E75-9717-97802545F022}" type="parTrans" cxnId="{0553D7C9-8C93-47F8-B102-FD5916B71D55}">
      <dgm:prSet/>
      <dgm:spPr/>
      <dgm:t>
        <a:bodyPr/>
        <a:lstStyle/>
        <a:p>
          <a:endParaRPr lang="ru-RU"/>
        </a:p>
      </dgm:t>
    </dgm:pt>
    <dgm:pt modelId="{E319E83F-FFE3-4065-8B5A-D9DFCB01B22A}" type="sibTrans" cxnId="{0553D7C9-8C93-47F8-B102-FD5916B71D55}">
      <dgm:prSet/>
      <dgm:spPr/>
      <dgm:t>
        <a:bodyPr/>
        <a:lstStyle/>
        <a:p>
          <a:endParaRPr lang="ru-RU"/>
        </a:p>
      </dgm:t>
    </dgm:pt>
    <dgm:pt modelId="{F6614E44-369E-40BE-9C1F-93125DB40169}">
      <dgm:prSet phldrT="[Текст]"/>
      <dgm:spPr/>
      <dgm:t>
        <a:bodyPr/>
        <a:lstStyle/>
        <a:p>
          <a:r>
            <a:rPr lang="ru-RU" dirty="0" err="1" smtClean="0"/>
            <a:t>-Әдістердің көмегімен клиентпен</a:t>
          </a:r>
          <a:r>
            <a:rPr lang="ru-RU" dirty="0" smtClean="0"/>
            <a:t> </a:t>
          </a:r>
          <a:r>
            <a:rPr lang="ru-RU" dirty="0" err="1" smtClean="0"/>
            <a:t>бірге</a:t>
          </a:r>
          <a:r>
            <a:rPr lang="ru-RU" dirty="0" smtClean="0"/>
            <a:t> А </a:t>
          </a:r>
          <a:r>
            <a:rPr lang="ru-RU" dirty="0" err="1" smtClean="0"/>
            <a:t>нүктесінен </a:t>
          </a:r>
          <a:r>
            <a:rPr lang="ru-RU" dirty="0" smtClean="0"/>
            <a:t>В </a:t>
          </a:r>
          <a:r>
            <a:rPr lang="ru-RU" dirty="0" err="1" smtClean="0"/>
            <a:t>нүктесіне дейін</a:t>
          </a:r>
          <a:r>
            <a:rPr lang="ru-RU" dirty="0" smtClean="0"/>
            <a:t> </a:t>
          </a:r>
          <a:r>
            <a:rPr lang="ru-RU" dirty="0" err="1" smtClean="0"/>
            <a:t>жол</a:t>
          </a:r>
          <a:r>
            <a:rPr lang="ru-RU" dirty="0" smtClean="0"/>
            <a:t> салу</a:t>
          </a:r>
          <a:endParaRPr lang="ru-RU" dirty="0"/>
        </a:p>
      </dgm:t>
    </dgm:pt>
    <dgm:pt modelId="{1B22F17E-08A4-4D51-BF78-287236B85F2C}" type="parTrans" cxnId="{18B4FD48-FD20-4EF5-8EE9-A72DDC145FF4}">
      <dgm:prSet/>
      <dgm:spPr/>
      <dgm:t>
        <a:bodyPr/>
        <a:lstStyle/>
        <a:p>
          <a:endParaRPr lang="ru-RU"/>
        </a:p>
      </dgm:t>
    </dgm:pt>
    <dgm:pt modelId="{C3112A88-A079-4C3E-8544-BE219F2FCE3B}" type="sibTrans" cxnId="{18B4FD48-FD20-4EF5-8EE9-A72DDC145FF4}">
      <dgm:prSet/>
      <dgm:spPr/>
      <dgm:t>
        <a:bodyPr/>
        <a:lstStyle/>
        <a:p>
          <a:endParaRPr lang="ru-RU"/>
        </a:p>
      </dgm:t>
    </dgm:pt>
    <dgm:pt modelId="{51710ED8-268A-414C-A660-358FCAB1776B}">
      <dgm:prSet phldrT="[Текст]" custT="1"/>
      <dgm:spPr/>
      <dgm:t>
        <a:bodyPr/>
        <a:lstStyle/>
        <a:p>
          <a:r>
            <a:rPr lang="ru-RU" sz="2000" dirty="0" err="1" smtClean="0"/>
            <a:t>Жаттықтырушы </a:t>
          </a:r>
          <a:r>
            <a:rPr lang="ru-RU" sz="2000" dirty="0" smtClean="0"/>
            <a:t>да </a:t>
          </a:r>
          <a:r>
            <a:rPr lang="ru-RU" sz="2000" dirty="0" err="1" smtClean="0"/>
            <a:t>білімнің кез</a:t>
          </a:r>
          <a:r>
            <a:rPr lang="ru-RU" sz="2000" dirty="0" smtClean="0"/>
            <a:t> </a:t>
          </a:r>
          <a:r>
            <a:rPr lang="ru-RU" sz="2000" dirty="0" err="1" smtClean="0"/>
            <a:t>келген</a:t>
          </a:r>
          <a:r>
            <a:rPr lang="ru-RU" sz="2000" dirty="0" smtClean="0"/>
            <a:t> </a:t>
          </a:r>
          <a:r>
            <a:rPr lang="ru-RU" sz="2000" dirty="0" err="1" smtClean="0"/>
            <a:t>саласының маманы</a:t>
          </a:r>
          <a:r>
            <a:rPr lang="ru-RU" sz="2000" dirty="0" smtClean="0"/>
            <a:t>, </a:t>
          </a:r>
          <a:r>
            <a:rPr lang="ru-RU" sz="2000" dirty="0" err="1" smtClean="0"/>
            <a:t>бірақ Этикалық кодекске</a:t>
          </a:r>
          <a:r>
            <a:rPr lang="ru-RU" sz="2000" dirty="0" smtClean="0"/>
            <a:t> </a:t>
          </a:r>
          <a:r>
            <a:rPr lang="ru-RU" sz="2000" dirty="0" err="1" smtClean="0"/>
            <a:t>сәйкес ол</a:t>
          </a:r>
          <a:r>
            <a:rPr lang="ru-RU" sz="2000" dirty="0" smtClean="0"/>
            <a:t> клиентке </a:t>
          </a:r>
          <a:r>
            <a:rPr lang="ru-RU" sz="2000" dirty="0" err="1" smtClean="0"/>
            <a:t>кеңес бере</a:t>
          </a:r>
          <a:r>
            <a:rPr lang="ru-RU" sz="2000" dirty="0" smtClean="0"/>
            <a:t> </a:t>
          </a:r>
          <a:r>
            <a:rPr lang="ru-RU" sz="2000" dirty="0" err="1" smtClean="0"/>
            <a:t>алмайды</a:t>
          </a:r>
          <a:r>
            <a:rPr lang="ru-RU" sz="2000" dirty="0" smtClean="0"/>
            <a:t>. Клиент </a:t>
          </a:r>
          <a:r>
            <a:rPr lang="ru-RU" sz="2000" dirty="0" err="1" smtClean="0"/>
            <a:t>жаттықтырушыдан тікелей</a:t>
          </a:r>
          <a:r>
            <a:rPr lang="ru-RU" sz="2000" dirty="0" smtClean="0"/>
            <a:t> </a:t>
          </a:r>
          <a:r>
            <a:rPr lang="ru-RU" sz="2000" dirty="0" err="1" smtClean="0"/>
            <a:t>кеңес сұраған жағдай туындаса</a:t>
          </a:r>
          <a:r>
            <a:rPr lang="ru-RU" sz="2000" dirty="0" smtClean="0"/>
            <a:t>, </a:t>
          </a:r>
          <a:r>
            <a:rPr lang="ru-RU" sz="2000" dirty="0" err="1" smtClean="0"/>
            <a:t>жаттықтырушы бұл жағдайда коучинг</a:t>
          </a:r>
          <a:r>
            <a:rPr lang="ru-RU" sz="2000" dirty="0" smtClean="0"/>
            <a:t> </a:t>
          </a:r>
          <a:r>
            <a:rPr lang="ru-RU" sz="2000" dirty="0" err="1" smtClean="0"/>
            <a:t>шеңберінен шығуға </a:t>
          </a:r>
          <a:r>
            <a:rPr lang="ru-RU" sz="2000" dirty="0" smtClean="0"/>
            <a:t>тура </a:t>
          </a:r>
          <a:r>
            <a:rPr lang="ru-RU" sz="2000" dirty="0" err="1" smtClean="0"/>
            <a:t>келетінін</a:t>
          </a:r>
          <a:r>
            <a:rPr lang="ru-RU" sz="2000" dirty="0" smtClean="0"/>
            <a:t> </a:t>
          </a:r>
          <a:r>
            <a:rPr lang="ru-RU" sz="2000" dirty="0" err="1" smtClean="0"/>
            <a:t>ескертуі</a:t>
          </a:r>
          <a:r>
            <a:rPr lang="ru-RU" sz="2000" dirty="0" smtClean="0"/>
            <a:t> </a:t>
          </a:r>
          <a:r>
            <a:rPr lang="ru-RU" sz="2000" dirty="0" err="1" smtClean="0"/>
            <a:t>керек</a:t>
          </a:r>
          <a:r>
            <a:rPr lang="ru-RU" sz="2000" dirty="0" smtClean="0"/>
            <a:t>.</a:t>
          </a:r>
          <a:endParaRPr lang="ru-RU" sz="2000" dirty="0"/>
        </a:p>
      </dgm:t>
    </dgm:pt>
    <dgm:pt modelId="{B5CCA8ED-A870-451C-8EFA-F01E041716D2}" type="parTrans" cxnId="{2CAF94A0-6D21-4136-B619-3C1A99358662}">
      <dgm:prSet/>
      <dgm:spPr/>
      <dgm:t>
        <a:bodyPr/>
        <a:lstStyle/>
        <a:p>
          <a:endParaRPr lang="ru-RU"/>
        </a:p>
      </dgm:t>
    </dgm:pt>
    <dgm:pt modelId="{8C472C9E-8A7F-44AE-AFC6-CDBC58BC476C}" type="sibTrans" cxnId="{2CAF94A0-6D21-4136-B619-3C1A99358662}">
      <dgm:prSet/>
      <dgm:spPr/>
      <dgm:t>
        <a:bodyPr/>
        <a:lstStyle/>
        <a:p>
          <a:endParaRPr lang="ru-RU"/>
        </a:p>
      </dgm:t>
    </dgm:pt>
    <dgm:pt modelId="{97F047D9-3D70-4CEE-86F8-2D0852D59584}">
      <dgm:prSet phldrT="[Текст]"/>
      <dgm:spPr/>
      <dgm:t>
        <a:bodyPr/>
        <a:lstStyle/>
        <a:p>
          <a:r>
            <a:rPr lang="ru-RU" dirty="0" smtClean="0"/>
            <a:t>Консалтинг</a:t>
          </a:r>
          <a:endParaRPr lang="ru-RU" dirty="0"/>
        </a:p>
      </dgm:t>
    </dgm:pt>
    <dgm:pt modelId="{3FDEF5C6-B97C-4CF6-A76C-BD31941F5EDF}" type="parTrans" cxnId="{16279281-FF18-4AE2-9424-AE4EC694A8D0}">
      <dgm:prSet/>
      <dgm:spPr/>
      <dgm:t>
        <a:bodyPr/>
        <a:lstStyle/>
        <a:p>
          <a:endParaRPr lang="ru-RU"/>
        </a:p>
      </dgm:t>
    </dgm:pt>
    <dgm:pt modelId="{3C237622-637F-4A64-A5B0-2565C5C1F660}" type="sibTrans" cxnId="{16279281-FF18-4AE2-9424-AE4EC694A8D0}">
      <dgm:prSet/>
      <dgm:spPr/>
      <dgm:t>
        <a:bodyPr/>
        <a:lstStyle/>
        <a:p>
          <a:endParaRPr lang="ru-RU"/>
        </a:p>
      </dgm:t>
    </dgm:pt>
    <dgm:pt modelId="{AE142C82-E506-448A-B507-6515F009D7B9}">
      <dgm:prSet phldrT="[Текст]"/>
      <dgm:spPr/>
      <dgm:t>
        <a:bodyPr/>
        <a:lstStyle/>
        <a:p>
          <a:r>
            <a:rPr lang="ru-RU" dirty="0" smtClean="0"/>
            <a:t>- </a:t>
          </a:r>
          <a:r>
            <a:rPr lang="ru-RU" dirty="0" err="1" smtClean="0"/>
            <a:t>Жағдайды талдау</a:t>
          </a:r>
          <a:r>
            <a:rPr lang="ru-RU" dirty="0" smtClean="0"/>
            <a:t>
-Даму </a:t>
          </a:r>
          <a:r>
            <a:rPr lang="ru-RU" dirty="0" err="1" smtClean="0"/>
            <a:t>перспективаларын</a:t>
          </a:r>
          <a:r>
            <a:rPr lang="ru-RU" dirty="0" smtClean="0"/>
            <a:t> </a:t>
          </a:r>
          <a:r>
            <a:rPr lang="ru-RU" dirty="0" err="1" smtClean="0"/>
            <a:t>негіздеу</a:t>
          </a:r>
          <a:r>
            <a:rPr lang="ru-RU" dirty="0" smtClean="0"/>
            <a:t>
</a:t>
          </a:r>
          <a:r>
            <a:rPr lang="ru-RU" dirty="0" err="1" smtClean="0"/>
            <a:t>-Мәселені шешу</a:t>
          </a:r>
          <a:r>
            <a:rPr lang="ru-RU" dirty="0" smtClean="0"/>
            <a:t> </a:t>
          </a:r>
          <a:r>
            <a:rPr lang="ru-RU" dirty="0" err="1" smtClean="0"/>
            <a:t>үшін заманауи</a:t>
          </a:r>
          <a:r>
            <a:rPr lang="ru-RU" dirty="0" smtClean="0"/>
            <a:t> </a:t>
          </a:r>
          <a:r>
            <a:rPr lang="ru-RU" dirty="0" err="1" smtClean="0"/>
            <a:t>ресурстар</a:t>
          </a:r>
          <a:r>
            <a:rPr lang="ru-RU" dirty="0" smtClean="0"/>
            <a:t> мен </a:t>
          </a:r>
          <a:r>
            <a:rPr lang="ru-RU" dirty="0" err="1" smtClean="0"/>
            <a:t>әдістерді қолдану</a:t>
          </a:r>
          <a:endParaRPr lang="ru-RU" dirty="0"/>
        </a:p>
      </dgm:t>
    </dgm:pt>
    <dgm:pt modelId="{9661DFDA-2AA6-40C4-AFC8-407FE7E034D3}" type="parTrans" cxnId="{A4A448F9-1846-4144-AC27-F8E37914882D}">
      <dgm:prSet/>
      <dgm:spPr/>
      <dgm:t>
        <a:bodyPr/>
        <a:lstStyle/>
        <a:p>
          <a:endParaRPr lang="ru-RU"/>
        </a:p>
      </dgm:t>
    </dgm:pt>
    <dgm:pt modelId="{1BB3080C-172C-472A-83DB-B91A80B889DB}" type="sibTrans" cxnId="{A4A448F9-1846-4144-AC27-F8E37914882D}">
      <dgm:prSet/>
      <dgm:spPr/>
      <dgm:t>
        <a:bodyPr/>
        <a:lstStyle/>
        <a:p>
          <a:endParaRPr lang="ru-RU"/>
        </a:p>
      </dgm:t>
    </dgm:pt>
    <dgm:pt modelId="{1D71AEAC-DADD-4D39-8B31-1ADB4D296C9B}">
      <dgm:prSet phldrT="[Текст]" custT="1"/>
      <dgm:spPr/>
      <dgm:t>
        <a:bodyPr/>
        <a:lstStyle/>
        <a:p>
          <a:r>
            <a:rPr lang="ru-RU" sz="2000" dirty="0" smtClean="0"/>
            <a:t>Консультант – </a:t>
          </a:r>
          <a:r>
            <a:rPr lang="ru-RU" sz="2000" dirty="0" err="1" smtClean="0"/>
            <a:t>ең алдымен</a:t>
          </a:r>
          <a:r>
            <a:rPr lang="ru-RU" sz="2000" dirty="0" smtClean="0"/>
            <a:t> </a:t>
          </a:r>
          <a:r>
            <a:rPr lang="ru-RU" sz="2000" dirty="0" err="1" smtClean="0"/>
            <a:t>белгілі</a:t>
          </a:r>
          <a:r>
            <a:rPr lang="ru-RU" sz="2000" dirty="0" smtClean="0"/>
            <a:t> </a:t>
          </a:r>
          <a:r>
            <a:rPr lang="ru-RU" sz="2000" dirty="0" err="1" smtClean="0"/>
            <a:t>бір</a:t>
          </a:r>
          <a:r>
            <a:rPr lang="ru-RU" sz="2000" dirty="0" smtClean="0"/>
            <a:t> </a:t>
          </a:r>
          <a:r>
            <a:rPr lang="ru-RU" sz="2000" dirty="0" err="1" smtClean="0"/>
            <a:t>білім</a:t>
          </a:r>
          <a:r>
            <a:rPr lang="ru-RU" sz="2000" dirty="0" smtClean="0"/>
            <a:t> </a:t>
          </a:r>
          <a:r>
            <a:rPr lang="ru-RU" sz="2000" dirty="0" err="1" smtClean="0"/>
            <a:t>саласындағы сарапшы</a:t>
          </a:r>
          <a:r>
            <a:rPr lang="ru-RU" sz="2000" dirty="0" smtClean="0"/>
            <a:t>. </a:t>
          </a:r>
          <a:r>
            <a:rPr lang="ru-RU" sz="2000" dirty="0" err="1" smtClean="0"/>
            <a:t>Ол</a:t>
          </a:r>
          <a:r>
            <a:rPr lang="ru-RU" sz="2000" dirty="0" smtClean="0"/>
            <a:t> </a:t>
          </a:r>
          <a:r>
            <a:rPr lang="ru-RU" sz="2000" dirty="0" err="1" smtClean="0"/>
            <a:t>теориялық біліммен</a:t>
          </a:r>
          <a:r>
            <a:rPr lang="ru-RU" sz="2000" dirty="0" smtClean="0"/>
            <a:t> </a:t>
          </a:r>
          <a:r>
            <a:rPr lang="ru-RU" sz="2000" dirty="0" err="1" smtClean="0"/>
            <a:t>әрекет етеді</a:t>
          </a:r>
          <a:r>
            <a:rPr lang="ru-RU" sz="2000" dirty="0" smtClean="0"/>
            <a:t> </a:t>
          </a:r>
          <a:r>
            <a:rPr lang="ru-RU" sz="2000" dirty="0" err="1" smtClean="0"/>
            <a:t>және ұсыныстар жасайды</a:t>
          </a:r>
          <a:r>
            <a:rPr lang="ru-RU" sz="2000" dirty="0" smtClean="0"/>
            <a:t>.</a:t>
          </a:r>
          <a:endParaRPr lang="ru-RU" sz="2000" dirty="0"/>
        </a:p>
      </dgm:t>
    </dgm:pt>
    <dgm:pt modelId="{D4111545-B359-4126-ABCE-2E517E613C3D}" type="parTrans" cxnId="{687AFCB3-CC5C-414B-983B-2FD6D78407A9}">
      <dgm:prSet/>
      <dgm:spPr/>
      <dgm:t>
        <a:bodyPr/>
        <a:lstStyle/>
        <a:p>
          <a:endParaRPr lang="ru-RU"/>
        </a:p>
      </dgm:t>
    </dgm:pt>
    <dgm:pt modelId="{5A4CF297-1BD8-4DF0-AEE2-6CB8F924A37E}" type="sibTrans" cxnId="{687AFCB3-CC5C-414B-983B-2FD6D78407A9}">
      <dgm:prSet/>
      <dgm:spPr/>
      <dgm:t>
        <a:bodyPr/>
        <a:lstStyle/>
        <a:p>
          <a:endParaRPr lang="ru-RU"/>
        </a:p>
      </dgm:t>
    </dgm:pt>
    <dgm:pt modelId="{47A7F7DC-7A1B-47C3-A3C3-82FB65077302}" type="pres">
      <dgm:prSet presAssocID="{A92EDC50-703D-456A-BA50-C423547BF958}" presName="list" presStyleCnt="0">
        <dgm:presLayoutVars>
          <dgm:dir/>
          <dgm:animLvl val="lvl"/>
        </dgm:presLayoutVars>
      </dgm:prSet>
      <dgm:spPr/>
      <dgm:t>
        <a:bodyPr/>
        <a:lstStyle/>
        <a:p>
          <a:endParaRPr lang="ru-RU"/>
        </a:p>
      </dgm:t>
    </dgm:pt>
    <dgm:pt modelId="{AB429DFC-2792-47A4-BAFB-93FF0774A020}" type="pres">
      <dgm:prSet presAssocID="{54DC3657-5650-46CA-8090-F4670AC3E0B4}" presName="posSpace" presStyleCnt="0"/>
      <dgm:spPr/>
    </dgm:pt>
    <dgm:pt modelId="{A1CCDB78-1F9E-41CF-8523-192FAC17618E}" type="pres">
      <dgm:prSet presAssocID="{54DC3657-5650-46CA-8090-F4670AC3E0B4}" presName="vertFlow" presStyleCnt="0"/>
      <dgm:spPr/>
    </dgm:pt>
    <dgm:pt modelId="{B3FE800B-50F2-4A2F-8351-1A996F75D462}" type="pres">
      <dgm:prSet presAssocID="{54DC3657-5650-46CA-8090-F4670AC3E0B4}" presName="topSpace" presStyleCnt="0"/>
      <dgm:spPr/>
    </dgm:pt>
    <dgm:pt modelId="{7CC0AB84-3023-4AEB-8818-DB553FA9E6B3}" type="pres">
      <dgm:prSet presAssocID="{54DC3657-5650-46CA-8090-F4670AC3E0B4}" presName="firstComp" presStyleCnt="0"/>
      <dgm:spPr/>
    </dgm:pt>
    <dgm:pt modelId="{178E36B8-170C-4C4F-9D51-0E501A977782}" type="pres">
      <dgm:prSet presAssocID="{54DC3657-5650-46CA-8090-F4670AC3E0B4}" presName="firstChild" presStyleLbl="bgAccFollowNode1" presStyleIdx="0" presStyleCnt="4" custScaleY="150897" custLinFactNeighborX="8584" custLinFactNeighborY="34313"/>
      <dgm:spPr/>
      <dgm:t>
        <a:bodyPr/>
        <a:lstStyle/>
        <a:p>
          <a:endParaRPr lang="ru-RU"/>
        </a:p>
      </dgm:t>
    </dgm:pt>
    <dgm:pt modelId="{D43ABC66-5CAA-4C3A-AC3D-A40A9C6EA093}" type="pres">
      <dgm:prSet presAssocID="{54DC3657-5650-46CA-8090-F4670AC3E0B4}" presName="firstChildTx" presStyleLbl="bgAccFollowNode1" presStyleIdx="0" presStyleCnt="4">
        <dgm:presLayoutVars>
          <dgm:bulletEnabled val="1"/>
        </dgm:presLayoutVars>
      </dgm:prSet>
      <dgm:spPr/>
      <dgm:t>
        <a:bodyPr/>
        <a:lstStyle/>
        <a:p>
          <a:endParaRPr lang="ru-RU"/>
        </a:p>
      </dgm:t>
    </dgm:pt>
    <dgm:pt modelId="{9A4AF5D0-83DC-40A8-AE3D-06E3A90D48F7}" type="pres">
      <dgm:prSet presAssocID="{51710ED8-268A-414C-A660-358FCAB1776B}" presName="comp" presStyleCnt="0"/>
      <dgm:spPr/>
    </dgm:pt>
    <dgm:pt modelId="{551DDD51-6DDF-4328-8DD3-6DB57B834244}" type="pres">
      <dgm:prSet presAssocID="{51710ED8-268A-414C-A660-358FCAB1776B}" presName="child" presStyleLbl="bgAccFollowNode1" presStyleIdx="1" presStyleCnt="4" custScaleX="166613" custScaleY="259263" custLinFactNeighborX="5722" custLinFactNeighborY="16463"/>
      <dgm:spPr/>
      <dgm:t>
        <a:bodyPr/>
        <a:lstStyle/>
        <a:p>
          <a:endParaRPr lang="ru-RU"/>
        </a:p>
      </dgm:t>
    </dgm:pt>
    <dgm:pt modelId="{54671413-3EC8-43BE-B69C-7A6FD70F70AB}" type="pres">
      <dgm:prSet presAssocID="{51710ED8-268A-414C-A660-358FCAB1776B}" presName="childTx" presStyleLbl="bgAccFollowNode1" presStyleIdx="1" presStyleCnt="4">
        <dgm:presLayoutVars>
          <dgm:bulletEnabled val="1"/>
        </dgm:presLayoutVars>
      </dgm:prSet>
      <dgm:spPr/>
      <dgm:t>
        <a:bodyPr/>
        <a:lstStyle/>
        <a:p>
          <a:endParaRPr lang="ru-RU"/>
        </a:p>
      </dgm:t>
    </dgm:pt>
    <dgm:pt modelId="{7E525694-4B5A-40FC-9D99-15E243D23404}" type="pres">
      <dgm:prSet presAssocID="{54DC3657-5650-46CA-8090-F4670AC3E0B4}" presName="negSpace" presStyleCnt="0"/>
      <dgm:spPr/>
    </dgm:pt>
    <dgm:pt modelId="{8FAD5D2D-40BE-404B-A98A-B35F07B8A8CC}" type="pres">
      <dgm:prSet presAssocID="{54DC3657-5650-46CA-8090-F4670AC3E0B4}" presName="circle" presStyleLbl="node1" presStyleIdx="0" presStyleCnt="2" custScaleX="154263" custLinFactNeighborX="-98306" custLinFactNeighborY="15100"/>
      <dgm:spPr/>
      <dgm:t>
        <a:bodyPr/>
        <a:lstStyle/>
        <a:p>
          <a:endParaRPr lang="ru-RU"/>
        </a:p>
      </dgm:t>
    </dgm:pt>
    <dgm:pt modelId="{C0D3DCD1-13BC-4D0C-8B6B-F02B16D29C6B}" type="pres">
      <dgm:prSet presAssocID="{E319E83F-FFE3-4065-8B5A-D9DFCB01B22A}" presName="transSpace" presStyleCnt="0"/>
      <dgm:spPr/>
    </dgm:pt>
    <dgm:pt modelId="{DDEC71A9-A083-48C6-8118-DF2B6BEBBD0D}" type="pres">
      <dgm:prSet presAssocID="{97F047D9-3D70-4CEE-86F8-2D0852D59584}" presName="posSpace" presStyleCnt="0"/>
      <dgm:spPr/>
    </dgm:pt>
    <dgm:pt modelId="{E7A15F69-94BA-4B0D-9923-1CBF56276B39}" type="pres">
      <dgm:prSet presAssocID="{97F047D9-3D70-4CEE-86F8-2D0852D59584}" presName="vertFlow" presStyleCnt="0"/>
      <dgm:spPr/>
    </dgm:pt>
    <dgm:pt modelId="{DE4F6F69-25A8-4532-85B0-B4B3673EE23A}" type="pres">
      <dgm:prSet presAssocID="{97F047D9-3D70-4CEE-86F8-2D0852D59584}" presName="topSpace" presStyleCnt="0"/>
      <dgm:spPr/>
    </dgm:pt>
    <dgm:pt modelId="{EAC93787-F203-433C-ABB3-092C3BC68C6F}" type="pres">
      <dgm:prSet presAssocID="{97F047D9-3D70-4CEE-86F8-2D0852D59584}" presName="firstComp" presStyleCnt="0"/>
      <dgm:spPr/>
    </dgm:pt>
    <dgm:pt modelId="{CD8E97CE-648D-47BC-9D58-8C520C432656}" type="pres">
      <dgm:prSet presAssocID="{97F047D9-3D70-4CEE-86F8-2D0852D59584}" presName="firstChild" presStyleLbl="bgAccFollowNode1" presStyleIdx="2" presStyleCnt="4" custScaleY="193991" custLinFactNeighborX="-23363" custLinFactNeighborY="15000"/>
      <dgm:spPr/>
      <dgm:t>
        <a:bodyPr/>
        <a:lstStyle/>
        <a:p>
          <a:endParaRPr lang="ru-RU"/>
        </a:p>
      </dgm:t>
    </dgm:pt>
    <dgm:pt modelId="{A085FC36-03C6-4188-9A34-6ADE78CF5504}" type="pres">
      <dgm:prSet presAssocID="{97F047D9-3D70-4CEE-86F8-2D0852D59584}" presName="firstChildTx" presStyleLbl="bgAccFollowNode1" presStyleIdx="2" presStyleCnt="4">
        <dgm:presLayoutVars>
          <dgm:bulletEnabled val="1"/>
        </dgm:presLayoutVars>
      </dgm:prSet>
      <dgm:spPr/>
      <dgm:t>
        <a:bodyPr/>
        <a:lstStyle/>
        <a:p>
          <a:endParaRPr lang="ru-RU"/>
        </a:p>
      </dgm:t>
    </dgm:pt>
    <dgm:pt modelId="{F1F9BD6A-E812-4411-887A-F46A4DA4E0BE}" type="pres">
      <dgm:prSet presAssocID="{1D71AEAC-DADD-4D39-8B31-1ADB4D296C9B}" presName="comp" presStyleCnt="0"/>
      <dgm:spPr/>
    </dgm:pt>
    <dgm:pt modelId="{F1C3F689-0DE1-4C79-B174-E35315521B56}" type="pres">
      <dgm:prSet presAssocID="{1D71AEAC-DADD-4D39-8B31-1ADB4D296C9B}" presName="child" presStyleLbl="bgAccFollowNode1" presStyleIdx="3" presStyleCnt="4" custScaleX="170113" custScaleY="232478" custLinFactNeighborX="-45234" custLinFactNeighborY="-4537"/>
      <dgm:spPr/>
      <dgm:t>
        <a:bodyPr/>
        <a:lstStyle/>
        <a:p>
          <a:endParaRPr lang="ru-RU"/>
        </a:p>
      </dgm:t>
    </dgm:pt>
    <dgm:pt modelId="{1CF9F112-6C4D-481E-BE99-1100C41A3C66}" type="pres">
      <dgm:prSet presAssocID="{1D71AEAC-DADD-4D39-8B31-1ADB4D296C9B}" presName="childTx" presStyleLbl="bgAccFollowNode1" presStyleIdx="3" presStyleCnt="4">
        <dgm:presLayoutVars>
          <dgm:bulletEnabled val="1"/>
        </dgm:presLayoutVars>
      </dgm:prSet>
      <dgm:spPr/>
      <dgm:t>
        <a:bodyPr/>
        <a:lstStyle/>
        <a:p>
          <a:endParaRPr lang="ru-RU"/>
        </a:p>
      </dgm:t>
    </dgm:pt>
    <dgm:pt modelId="{0C031EF3-27E9-4A36-8BE3-1376C39393FF}" type="pres">
      <dgm:prSet presAssocID="{97F047D9-3D70-4CEE-86F8-2D0852D59584}" presName="negSpace" presStyleCnt="0"/>
      <dgm:spPr/>
    </dgm:pt>
    <dgm:pt modelId="{70EF73B4-A3AB-44CF-956D-52A3C33F82DE}" type="pres">
      <dgm:prSet presAssocID="{97F047D9-3D70-4CEE-86F8-2D0852D59584}" presName="circle" presStyleLbl="node1" presStyleIdx="1" presStyleCnt="2" custScaleX="191856" custLinFactX="-100000" custLinFactNeighborX="-102848" custLinFactNeighborY="19814"/>
      <dgm:spPr/>
      <dgm:t>
        <a:bodyPr/>
        <a:lstStyle/>
        <a:p>
          <a:endParaRPr lang="ru-RU"/>
        </a:p>
      </dgm:t>
    </dgm:pt>
  </dgm:ptLst>
  <dgm:cxnLst>
    <dgm:cxn modelId="{2CAF94A0-6D21-4136-B619-3C1A99358662}" srcId="{54DC3657-5650-46CA-8090-F4670AC3E0B4}" destId="{51710ED8-268A-414C-A660-358FCAB1776B}" srcOrd="1" destOrd="0" parTransId="{B5CCA8ED-A870-451C-8EFA-F01E041716D2}" sibTransId="{8C472C9E-8A7F-44AE-AFC6-CDBC58BC476C}"/>
    <dgm:cxn modelId="{4BFFF152-63C5-4D3F-87C8-A7530DD57CC8}" type="presOf" srcId="{F6614E44-369E-40BE-9C1F-93125DB40169}" destId="{D43ABC66-5CAA-4C3A-AC3D-A40A9C6EA093}" srcOrd="1" destOrd="0" presId="urn:microsoft.com/office/officeart/2005/8/layout/hList9"/>
    <dgm:cxn modelId="{6D5AFBF3-75FA-4153-9627-0CA6126C77C8}" type="presOf" srcId="{54DC3657-5650-46CA-8090-F4670AC3E0B4}" destId="{8FAD5D2D-40BE-404B-A98A-B35F07B8A8CC}" srcOrd="0" destOrd="0" presId="urn:microsoft.com/office/officeart/2005/8/layout/hList9"/>
    <dgm:cxn modelId="{C97942E5-EFCD-41AC-9588-EC37BABB8DD0}" type="presOf" srcId="{F6614E44-369E-40BE-9C1F-93125DB40169}" destId="{178E36B8-170C-4C4F-9D51-0E501A977782}" srcOrd="0" destOrd="0" presId="urn:microsoft.com/office/officeart/2005/8/layout/hList9"/>
    <dgm:cxn modelId="{CEEE8C88-274B-44B8-9D87-706049871EBA}" type="presOf" srcId="{AE142C82-E506-448A-B507-6515F009D7B9}" destId="{CD8E97CE-648D-47BC-9D58-8C520C432656}" srcOrd="0" destOrd="0" presId="urn:microsoft.com/office/officeart/2005/8/layout/hList9"/>
    <dgm:cxn modelId="{16279281-FF18-4AE2-9424-AE4EC694A8D0}" srcId="{A92EDC50-703D-456A-BA50-C423547BF958}" destId="{97F047D9-3D70-4CEE-86F8-2D0852D59584}" srcOrd="1" destOrd="0" parTransId="{3FDEF5C6-B97C-4CF6-A76C-BD31941F5EDF}" sibTransId="{3C237622-637F-4A64-A5B0-2565C5C1F660}"/>
    <dgm:cxn modelId="{B03221F0-F795-46E6-93A5-D5BED1326C6D}" type="presOf" srcId="{51710ED8-268A-414C-A660-358FCAB1776B}" destId="{54671413-3EC8-43BE-B69C-7A6FD70F70AB}" srcOrd="1" destOrd="0" presId="urn:microsoft.com/office/officeart/2005/8/layout/hList9"/>
    <dgm:cxn modelId="{1566F388-ED53-40A3-81FF-3B3D538C7F4A}" type="presOf" srcId="{1D71AEAC-DADD-4D39-8B31-1ADB4D296C9B}" destId="{F1C3F689-0DE1-4C79-B174-E35315521B56}" srcOrd="0" destOrd="0" presId="urn:microsoft.com/office/officeart/2005/8/layout/hList9"/>
    <dgm:cxn modelId="{743587D1-1D62-4422-BB97-06A4E6132E4F}" type="presOf" srcId="{51710ED8-268A-414C-A660-358FCAB1776B}" destId="{551DDD51-6DDF-4328-8DD3-6DB57B834244}" srcOrd="0" destOrd="0" presId="urn:microsoft.com/office/officeart/2005/8/layout/hList9"/>
    <dgm:cxn modelId="{A0C87267-01FF-409C-8F08-0411E7ECA3FD}" type="presOf" srcId="{A92EDC50-703D-456A-BA50-C423547BF958}" destId="{47A7F7DC-7A1B-47C3-A3C3-82FB65077302}" srcOrd="0" destOrd="0" presId="urn:microsoft.com/office/officeart/2005/8/layout/hList9"/>
    <dgm:cxn modelId="{377FE5E4-49C2-4A6D-84F9-775AD7403FDC}" type="presOf" srcId="{1D71AEAC-DADD-4D39-8B31-1ADB4D296C9B}" destId="{1CF9F112-6C4D-481E-BE99-1100C41A3C66}" srcOrd="1" destOrd="0" presId="urn:microsoft.com/office/officeart/2005/8/layout/hList9"/>
    <dgm:cxn modelId="{A4A448F9-1846-4144-AC27-F8E37914882D}" srcId="{97F047D9-3D70-4CEE-86F8-2D0852D59584}" destId="{AE142C82-E506-448A-B507-6515F009D7B9}" srcOrd="0" destOrd="0" parTransId="{9661DFDA-2AA6-40C4-AFC8-407FE7E034D3}" sibTransId="{1BB3080C-172C-472A-83DB-B91A80B889DB}"/>
    <dgm:cxn modelId="{0553D7C9-8C93-47F8-B102-FD5916B71D55}" srcId="{A92EDC50-703D-456A-BA50-C423547BF958}" destId="{54DC3657-5650-46CA-8090-F4670AC3E0B4}" srcOrd="0" destOrd="0" parTransId="{5D4F9E55-ACD4-4E75-9717-97802545F022}" sibTransId="{E319E83F-FFE3-4065-8B5A-D9DFCB01B22A}"/>
    <dgm:cxn modelId="{221A88F2-5672-420D-B1B8-7309A27F0615}" type="presOf" srcId="{97F047D9-3D70-4CEE-86F8-2D0852D59584}" destId="{70EF73B4-A3AB-44CF-956D-52A3C33F82DE}" srcOrd="0" destOrd="0" presId="urn:microsoft.com/office/officeart/2005/8/layout/hList9"/>
    <dgm:cxn modelId="{18B4FD48-FD20-4EF5-8EE9-A72DDC145FF4}" srcId="{54DC3657-5650-46CA-8090-F4670AC3E0B4}" destId="{F6614E44-369E-40BE-9C1F-93125DB40169}" srcOrd="0" destOrd="0" parTransId="{1B22F17E-08A4-4D51-BF78-287236B85F2C}" sibTransId="{C3112A88-A079-4C3E-8544-BE219F2FCE3B}"/>
    <dgm:cxn modelId="{11396E66-5050-46EA-B0A3-6A25448BD319}" type="presOf" srcId="{AE142C82-E506-448A-B507-6515F009D7B9}" destId="{A085FC36-03C6-4188-9A34-6ADE78CF5504}" srcOrd="1" destOrd="0" presId="urn:microsoft.com/office/officeart/2005/8/layout/hList9"/>
    <dgm:cxn modelId="{687AFCB3-CC5C-414B-983B-2FD6D78407A9}" srcId="{97F047D9-3D70-4CEE-86F8-2D0852D59584}" destId="{1D71AEAC-DADD-4D39-8B31-1ADB4D296C9B}" srcOrd="1" destOrd="0" parTransId="{D4111545-B359-4126-ABCE-2E517E613C3D}" sibTransId="{5A4CF297-1BD8-4DF0-AEE2-6CB8F924A37E}"/>
    <dgm:cxn modelId="{1B961ABA-8474-4FD8-804A-4D07DB158931}" type="presParOf" srcId="{47A7F7DC-7A1B-47C3-A3C3-82FB65077302}" destId="{AB429DFC-2792-47A4-BAFB-93FF0774A020}" srcOrd="0" destOrd="0" presId="urn:microsoft.com/office/officeart/2005/8/layout/hList9"/>
    <dgm:cxn modelId="{84F48C1F-432A-4660-A74C-2910876C929B}" type="presParOf" srcId="{47A7F7DC-7A1B-47C3-A3C3-82FB65077302}" destId="{A1CCDB78-1F9E-41CF-8523-192FAC17618E}" srcOrd="1" destOrd="0" presId="urn:microsoft.com/office/officeart/2005/8/layout/hList9"/>
    <dgm:cxn modelId="{B44672F3-BAA5-4309-9DF9-9E3DCF4DC745}" type="presParOf" srcId="{A1CCDB78-1F9E-41CF-8523-192FAC17618E}" destId="{B3FE800B-50F2-4A2F-8351-1A996F75D462}" srcOrd="0" destOrd="0" presId="urn:microsoft.com/office/officeart/2005/8/layout/hList9"/>
    <dgm:cxn modelId="{DB1642DB-E001-48DB-8F2A-104CE29A5F30}" type="presParOf" srcId="{A1CCDB78-1F9E-41CF-8523-192FAC17618E}" destId="{7CC0AB84-3023-4AEB-8818-DB553FA9E6B3}" srcOrd="1" destOrd="0" presId="urn:microsoft.com/office/officeart/2005/8/layout/hList9"/>
    <dgm:cxn modelId="{B038D937-85D5-41D6-B484-657D4EDCF2FC}" type="presParOf" srcId="{7CC0AB84-3023-4AEB-8818-DB553FA9E6B3}" destId="{178E36B8-170C-4C4F-9D51-0E501A977782}" srcOrd="0" destOrd="0" presId="urn:microsoft.com/office/officeart/2005/8/layout/hList9"/>
    <dgm:cxn modelId="{21222395-899D-4692-AA2D-974C7C734C86}" type="presParOf" srcId="{7CC0AB84-3023-4AEB-8818-DB553FA9E6B3}" destId="{D43ABC66-5CAA-4C3A-AC3D-A40A9C6EA093}" srcOrd="1" destOrd="0" presId="urn:microsoft.com/office/officeart/2005/8/layout/hList9"/>
    <dgm:cxn modelId="{D558AFA4-3155-42B0-AEF1-7CAEF162F274}" type="presParOf" srcId="{A1CCDB78-1F9E-41CF-8523-192FAC17618E}" destId="{9A4AF5D0-83DC-40A8-AE3D-06E3A90D48F7}" srcOrd="2" destOrd="0" presId="urn:microsoft.com/office/officeart/2005/8/layout/hList9"/>
    <dgm:cxn modelId="{8DB2934A-814E-4E1D-B7CF-2D40A80443B8}" type="presParOf" srcId="{9A4AF5D0-83DC-40A8-AE3D-06E3A90D48F7}" destId="{551DDD51-6DDF-4328-8DD3-6DB57B834244}" srcOrd="0" destOrd="0" presId="urn:microsoft.com/office/officeart/2005/8/layout/hList9"/>
    <dgm:cxn modelId="{02263466-1DB4-4D5F-A4CC-2B5E1211729D}" type="presParOf" srcId="{9A4AF5D0-83DC-40A8-AE3D-06E3A90D48F7}" destId="{54671413-3EC8-43BE-B69C-7A6FD70F70AB}" srcOrd="1" destOrd="0" presId="urn:microsoft.com/office/officeart/2005/8/layout/hList9"/>
    <dgm:cxn modelId="{A7CA7510-A6B1-47A7-B991-8F3A00FDFF6A}" type="presParOf" srcId="{47A7F7DC-7A1B-47C3-A3C3-82FB65077302}" destId="{7E525694-4B5A-40FC-9D99-15E243D23404}" srcOrd="2" destOrd="0" presId="urn:microsoft.com/office/officeart/2005/8/layout/hList9"/>
    <dgm:cxn modelId="{CD057EA1-35A7-4A08-8B1C-F6DAE24470C0}" type="presParOf" srcId="{47A7F7DC-7A1B-47C3-A3C3-82FB65077302}" destId="{8FAD5D2D-40BE-404B-A98A-B35F07B8A8CC}" srcOrd="3" destOrd="0" presId="urn:microsoft.com/office/officeart/2005/8/layout/hList9"/>
    <dgm:cxn modelId="{4EAF74E1-0753-4192-97D0-2179B6B418E5}" type="presParOf" srcId="{47A7F7DC-7A1B-47C3-A3C3-82FB65077302}" destId="{C0D3DCD1-13BC-4D0C-8B6B-F02B16D29C6B}" srcOrd="4" destOrd="0" presId="urn:microsoft.com/office/officeart/2005/8/layout/hList9"/>
    <dgm:cxn modelId="{DE28A658-DC46-4FCE-A736-841D16203920}" type="presParOf" srcId="{47A7F7DC-7A1B-47C3-A3C3-82FB65077302}" destId="{DDEC71A9-A083-48C6-8118-DF2B6BEBBD0D}" srcOrd="5" destOrd="0" presId="urn:microsoft.com/office/officeart/2005/8/layout/hList9"/>
    <dgm:cxn modelId="{0B28F084-C5BD-4585-B30E-14FC397FB237}" type="presParOf" srcId="{47A7F7DC-7A1B-47C3-A3C3-82FB65077302}" destId="{E7A15F69-94BA-4B0D-9923-1CBF56276B39}" srcOrd="6" destOrd="0" presId="urn:microsoft.com/office/officeart/2005/8/layout/hList9"/>
    <dgm:cxn modelId="{98388F12-8BA7-4C8E-BC85-17B300760901}" type="presParOf" srcId="{E7A15F69-94BA-4B0D-9923-1CBF56276B39}" destId="{DE4F6F69-25A8-4532-85B0-B4B3673EE23A}" srcOrd="0" destOrd="0" presId="urn:microsoft.com/office/officeart/2005/8/layout/hList9"/>
    <dgm:cxn modelId="{46311138-75D8-456A-A95D-C0106233346F}" type="presParOf" srcId="{E7A15F69-94BA-4B0D-9923-1CBF56276B39}" destId="{EAC93787-F203-433C-ABB3-092C3BC68C6F}" srcOrd="1" destOrd="0" presId="urn:microsoft.com/office/officeart/2005/8/layout/hList9"/>
    <dgm:cxn modelId="{E636415B-FD78-409D-BF45-89D98CDE5653}" type="presParOf" srcId="{EAC93787-F203-433C-ABB3-092C3BC68C6F}" destId="{CD8E97CE-648D-47BC-9D58-8C520C432656}" srcOrd="0" destOrd="0" presId="urn:microsoft.com/office/officeart/2005/8/layout/hList9"/>
    <dgm:cxn modelId="{E0369652-4F61-4B29-8A31-E6A5BF25FA10}" type="presParOf" srcId="{EAC93787-F203-433C-ABB3-092C3BC68C6F}" destId="{A085FC36-03C6-4188-9A34-6ADE78CF5504}" srcOrd="1" destOrd="0" presId="urn:microsoft.com/office/officeart/2005/8/layout/hList9"/>
    <dgm:cxn modelId="{6C5537D0-7C6D-45AB-8907-914AB349E68D}" type="presParOf" srcId="{E7A15F69-94BA-4B0D-9923-1CBF56276B39}" destId="{F1F9BD6A-E812-4411-887A-F46A4DA4E0BE}" srcOrd="2" destOrd="0" presId="urn:microsoft.com/office/officeart/2005/8/layout/hList9"/>
    <dgm:cxn modelId="{FCD2DCC1-0390-4772-92C8-A77B8816A3B7}" type="presParOf" srcId="{F1F9BD6A-E812-4411-887A-F46A4DA4E0BE}" destId="{F1C3F689-0DE1-4C79-B174-E35315521B56}" srcOrd="0" destOrd="0" presId="urn:microsoft.com/office/officeart/2005/8/layout/hList9"/>
    <dgm:cxn modelId="{4AD0C78D-85AF-42F0-A1E2-575136C151BE}" type="presParOf" srcId="{F1F9BD6A-E812-4411-887A-F46A4DA4E0BE}" destId="{1CF9F112-6C4D-481E-BE99-1100C41A3C66}" srcOrd="1" destOrd="0" presId="urn:microsoft.com/office/officeart/2005/8/layout/hList9"/>
    <dgm:cxn modelId="{5A46320C-9C4C-4A81-8550-D7E416F071C6}" type="presParOf" srcId="{47A7F7DC-7A1B-47C3-A3C3-82FB65077302}" destId="{0C031EF3-27E9-4A36-8BE3-1376C39393FF}" srcOrd="7" destOrd="0" presId="urn:microsoft.com/office/officeart/2005/8/layout/hList9"/>
    <dgm:cxn modelId="{1715AD11-8506-4DA3-B90C-B849BD286CB7}" type="presParOf" srcId="{47A7F7DC-7A1B-47C3-A3C3-82FB65077302}" destId="{70EF73B4-A3AB-44CF-956D-52A3C33F82DE}" srcOrd="8" destOrd="0" presId="urn:microsoft.com/office/officeart/2005/8/layout/hList9"/>
  </dgm:cxnLst>
  <dgm:bg/>
  <dgm:whole/>
</dgm:dataModel>
</file>

<file path=ppt/diagrams/data4.xml><?xml version="1.0" encoding="utf-8"?>
<dgm:dataModel xmlns:dgm="http://schemas.openxmlformats.org/drawingml/2006/diagram" xmlns:a="http://schemas.openxmlformats.org/drawingml/2006/main">
  <dgm:ptLst>
    <dgm:pt modelId="{A92EDC50-703D-456A-BA50-C423547BF958}" type="doc">
      <dgm:prSet loTypeId="urn:microsoft.com/office/officeart/2005/8/layout/hList9" loCatId="list" qsTypeId="urn:microsoft.com/office/officeart/2005/8/quickstyle/simple1" qsCatId="simple" csTypeId="urn:microsoft.com/office/officeart/2005/8/colors/colorful4" csCatId="colorful" phldr="1"/>
      <dgm:spPr/>
      <dgm:t>
        <a:bodyPr/>
        <a:lstStyle/>
        <a:p>
          <a:endParaRPr lang="ru-RU"/>
        </a:p>
      </dgm:t>
    </dgm:pt>
    <dgm:pt modelId="{54DC3657-5650-46CA-8090-F4670AC3E0B4}">
      <dgm:prSet phldrT="[Текст]"/>
      <dgm:spPr/>
      <dgm:t>
        <a:bodyPr/>
        <a:lstStyle/>
        <a:p>
          <a:r>
            <a:rPr lang="ru-RU" dirty="0" err="1" smtClean="0"/>
            <a:t>Коучинг</a:t>
          </a:r>
          <a:r>
            <a:rPr lang="ru-RU" dirty="0" smtClean="0"/>
            <a:t> </a:t>
          </a:r>
          <a:endParaRPr lang="ru-RU" dirty="0"/>
        </a:p>
      </dgm:t>
    </dgm:pt>
    <dgm:pt modelId="{5D4F9E55-ACD4-4E75-9717-97802545F022}" type="parTrans" cxnId="{0553D7C9-8C93-47F8-B102-FD5916B71D55}">
      <dgm:prSet/>
      <dgm:spPr/>
      <dgm:t>
        <a:bodyPr/>
        <a:lstStyle/>
        <a:p>
          <a:endParaRPr lang="ru-RU"/>
        </a:p>
      </dgm:t>
    </dgm:pt>
    <dgm:pt modelId="{E319E83F-FFE3-4065-8B5A-D9DFCB01B22A}" type="sibTrans" cxnId="{0553D7C9-8C93-47F8-B102-FD5916B71D55}">
      <dgm:prSet/>
      <dgm:spPr/>
      <dgm:t>
        <a:bodyPr/>
        <a:lstStyle/>
        <a:p>
          <a:endParaRPr lang="ru-RU"/>
        </a:p>
      </dgm:t>
    </dgm:pt>
    <dgm:pt modelId="{F6614E44-369E-40BE-9C1F-93125DB40169}">
      <dgm:prSet phldrT="[Текст]"/>
      <dgm:spPr/>
      <dgm:t>
        <a:bodyPr/>
        <a:lstStyle/>
        <a:p>
          <a:r>
            <a:rPr lang="ru-RU" dirty="0" smtClean="0"/>
            <a:t>-</a:t>
          </a:r>
          <a:r>
            <a:rPr lang="ru-RU" baseline="0" dirty="0" smtClean="0"/>
            <a:t> </a:t>
          </a:r>
          <a:r>
            <a:rPr lang="ru-RU" baseline="0" dirty="0" err="1" smtClean="0"/>
            <a:t>Тең дәрежедегі қарым-қатынастар, серіктестік</a:t>
          </a:r>
          <a:endParaRPr lang="ru-RU" dirty="0"/>
        </a:p>
      </dgm:t>
    </dgm:pt>
    <dgm:pt modelId="{1B22F17E-08A4-4D51-BF78-287236B85F2C}" type="parTrans" cxnId="{18B4FD48-FD20-4EF5-8EE9-A72DDC145FF4}">
      <dgm:prSet/>
      <dgm:spPr/>
      <dgm:t>
        <a:bodyPr/>
        <a:lstStyle/>
        <a:p>
          <a:endParaRPr lang="ru-RU"/>
        </a:p>
      </dgm:t>
    </dgm:pt>
    <dgm:pt modelId="{C3112A88-A079-4C3E-8544-BE219F2FCE3B}" type="sibTrans" cxnId="{18B4FD48-FD20-4EF5-8EE9-A72DDC145FF4}">
      <dgm:prSet/>
      <dgm:spPr/>
      <dgm:t>
        <a:bodyPr/>
        <a:lstStyle/>
        <a:p>
          <a:endParaRPr lang="ru-RU"/>
        </a:p>
      </dgm:t>
    </dgm:pt>
    <dgm:pt modelId="{51710ED8-268A-414C-A660-358FCAB1776B}">
      <dgm:prSet phldrT="[Текст]" custT="1"/>
      <dgm:spPr/>
      <dgm:t>
        <a:bodyPr/>
        <a:lstStyle/>
        <a:p>
          <a:r>
            <a:rPr lang="ru-RU" sz="2000" dirty="0" err="1" smtClean="0"/>
            <a:t>Жаттықтырушы жұмысының мәні клиентті</a:t>
          </a:r>
          <a:r>
            <a:rPr lang="ru-RU" sz="2000" dirty="0" smtClean="0"/>
            <a:t> </a:t>
          </a:r>
          <a:r>
            <a:rPr lang="ru-RU" sz="2000" dirty="0" err="1" smtClean="0"/>
            <a:t>сол</a:t>
          </a:r>
          <a:r>
            <a:rPr lang="ru-RU" sz="2000" dirty="0" smtClean="0"/>
            <a:t> </a:t>
          </a:r>
          <a:r>
            <a:rPr lang="ru-RU" sz="2000" dirty="0" err="1" smtClean="0"/>
            <a:t>қалпында қабылдаудың абсолютті</a:t>
          </a:r>
          <a:r>
            <a:rPr lang="ru-RU" sz="2000" dirty="0" smtClean="0"/>
            <a:t> </a:t>
          </a:r>
          <a:r>
            <a:rPr lang="ru-RU" sz="2000" dirty="0" err="1" smtClean="0"/>
            <a:t>дәрежесінде, оның шексіз</a:t>
          </a:r>
          <a:r>
            <a:rPr lang="ru-RU" sz="2000" dirty="0" smtClean="0"/>
            <a:t> </a:t>
          </a:r>
          <a:r>
            <a:rPr lang="ru-RU" sz="2000" dirty="0" err="1" smtClean="0"/>
            <a:t>әлеуетіне сенуінде</a:t>
          </a:r>
          <a:r>
            <a:rPr lang="ru-RU" sz="2000" dirty="0" smtClean="0"/>
            <a:t>, </a:t>
          </a:r>
          <a:r>
            <a:rPr lang="ru-RU" sz="2000" dirty="0" err="1" smtClean="0"/>
            <a:t>бағытты еместігінде</a:t>
          </a:r>
          <a:r>
            <a:rPr lang="ru-RU" sz="2000" dirty="0" smtClean="0"/>
            <a:t> </a:t>
          </a:r>
          <a:r>
            <a:rPr lang="ru-RU" sz="2000" dirty="0" err="1" smtClean="0"/>
            <a:t>және адамның бірегейлігіне</a:t>
          </a:r>
          <a:r>
            <a:rPr lang="ru-RU" sz="2000" dirty="0" smtClean="0"/>
            <a:t> </a:t>
          </a:r>
          <a:r>
            <a:rPr lang="ru-RU" sz="2000" dirty="0" err="1" smtClean="0"/>
            <a:t>шынайы</a:t>
          </a:r>
          <a:r>
            <a:rPr lang="ru-RU" sz="2000" dirty="0" smtClean="0"/>
            <a:t> </a:t>
          </a:r>
          <a:r>
            <a:rPr lang="ru-RU" sz="2000" dirty="0" err="1" smtClean="0"/>
            <a:t>қызығушылықта жатыр</a:t>
          </a:r>
          <a:r>
            <a:rPr lang="ru-RU" sz="2000" dirty="0" smtClean="0"/>
            <a:t>.</a:t>
          </a:r>
          <a:endParaRPr lang="ru-RU" sz="2000" dirty="0"/>
        </a:p>
      </dgm:t>
    </dgm:pt>
    <dgm:pt modelId="{B5CCA8ED-A870-451C-8EFA-F01E041716D2}" type="parTrans" cxnId="{2CAF94A0-6D21-4136-B619-3C1A99358662}">
      <dgm:prSet/>
      <dgm:spPr/>
      <dgm:t>
        <a:bodyPr/>
        <a:lstStyle/>
        <a:p>
          <a:endParaRPr lang="ru-RU"/>
        </a:p>
      </dgm:t>
    </dgm:pt>
    <dgm:pt modelId="{8C472C9E-8A7F-44AE-AFC6-CDBC58BC476C}" type="sibTrans" cxnId="{2CAF94A0-6D21-4136-B619-3C1A99358662}">
      <dgm:prSet/>
      <dgm:spPr/>
      <dgm:t>
        <a:bodyPr/>
        <a:lstStyle/>
        <a:p>
          <a:endParaRPr lang="ru-RU"/>
        </a:p>
      </dgm:t>
    </dgm:pt>
    <dgm:pt modelId="{97F047D9-3D70-4CEE-86F8-2D0852D59584}">
      <dgm:prSet phldrT="[Текст]"/>
      <dgm:spPr/>
      <dgm:t>
        <a:bodyPr/>
        <a:lstStyle/>
        <a:p>
          <a:r>
            <a:rPr lang="ru-RU" dirty="0" err="1" smtClean="0"/>
            <a:t>Менторинг</a:t>
          </a:r>
          <a:endParaRPr lang="ru-RU" dirty="0"/>
        </a:p>
      </dgm:t>
    </dgm:pt>
    <dgm:pt modelId="{3FDEF5C6-B97C-4CF6-A76C-BD31941F5EDF}" type="parTrans" cxnId="{16279281-FF18-4AE2-9424-AE4EC694A8D0}">
      <dgm:prSet/>
      <dgm:spPr/>
      <dgm:t>
        <a:bodyPr/>
        <a:lstStyle/>
        <a:p>
          <a:endParaRPr lang="ru-RU"/>
        </a:p>
      </dgm:t>
    </dgm:pt>
    <dgm:pt modelId="{3C237622-637F-4A64-A5B0-2565C5C1F660}" type="sibTrans" cxnId="{16279281-FF18-4AE2-9424-AE4EC694A8D0}">
      <dgm:prSet/>
      <dgm:spPr/>
      <dgm:t>
        <a:bodyPr/>
        <a:lstStyle/>
        <a:p>
          <a:endParaRPr lang="ru-RU"/>
        </a:p>
      </dgm:t>
    </dgm:pt>
    <dgm:pt modelId="{AE142C82-E506-448A-B507-6515F009D7B9}">
      <dgm:prSet phldrT="[Текст]"/>
      <dgm:spPr/>
      <dgm:t>
        <a:bodyPr/>
        <a:lstStyle/>
        <a:p>
          <a:r>
            <a:rPr lang="ru-RU" dirty="0" smtClean="0"/>
            <a:t>- </a:t>
          </a:r>
          <a:r>
            <a:rPr lang="ru-RU" dirty="0" err="1" smtClean="0"/>
            <a:t>«Тәжірибесі азырақ тәжірибелі» қарым-қатынас</a:t>
          </a:r>
          <a:r>
            <a:rPr lang="ru-RU" dirty="0" smtClean="0"/>
            <a:t>
- </a:t>
          </a:r>
          <a:r>
            <a:rPr lang="ru-RU" dirty="0" err="1" smtClean="0"/>
            <a:t>тәлімгерлік, тәлімгерлік үстемдік</a:t>
          </a:r>
          <a:endParaRPr lang="ru-RU" dirty="0"/>
        </a:p>
      </dgm:t>
    </dgm:pt>
    <dgm:pt modelId="{9661DFDA-2AA6-40C4-AFC8-407FE7E034D3}" type="parTrans" cxnId="{A4A448F9-1846-4144-AC27-F8E37914882D}">
      <dgm:prSet/>
      <dgm:spPr/>
      <dgm:t>
        <a:bodyPr/>
        <a:lstStyle/>
        <a:p>
          <a:endParaRPr lang="ru-RU"/>
        </a:p>
      </dgm:t>
    </dgm:pt>
    <dgm:pt modelId="{1BB3080C-172C-472A-83DB-B91A80B889DB}" type="sibTrans" cxnId="{A4A448F9-1846-4144-AC27-F8E37914882D}">
      <dgm:prSet/>
      <dgm:spPr/>
      <dgm:t>
        <a:bodyPr/>
        <a:lstStyle/>
        <a:p>
          <a:endParaRPr lang="ru-RU"/>
        </a:p>
      </dgm:t>
    </dgm:pt>
    <dgm:pt modelId="{1D71AEAC-DADD-4D39-8B31-1ADB4D296C9B}">
      <dgm:prSet phldrT="[Текст]" custT="1"/>
      <dgm:spPr/>
      <dgm:t>
        <a:bodyPr/>
        <a:lstStyle/>
        <a:p>
          <a:r>
            <a:rPr lang="ru-RU" sz="2000" dirty="0" err="1" smtClean="0"/>
            <a:t>Тәлімгерлікте тәлімгердің тәлімгерлік үні </a:t>
          </a:r>
          <a:r>
            <a:rPr lang="ru-RU" sz="2000" dirty="0" smtClean="0"/>
            <a:t>мен </a:t>
          </a:r>
          <a:r>
            <a:rPr lang="ru-RU" sz="2000" dirty="0" err="1" smtClean="0"/>
            <a:t>үстемдігі басым</a:t>
          </a:r>
          <a:r>
            <a:rPr lang="ru-RU" sz="2000" dirty="0" smtClean="0"/>
            <a:t> </a:t>
          </a:r>
          <a:r>
            <a:rPr lang="ru-RU" sz="2000" dirty="0" err="1" smtClean="0"/>
            <a:t>болады</a:t>
          </a:r>
          <a:r>
            <a:rPr lang="ru-RU" sz="2000" dirty="0" smtClean="0"/>
            <a:t>, </a:t>
          </a:r>
          <a:r>
            <a:rPr lang="ru-RU" sz="2000" dirty="0" err="1" smtClean="0"/>
            <a:t>коучингте</a:t>
          </a:r>
          <a:r>
            <a:rPr lang="ru-RU" sz="2000" dirty="0" smtClean="0"/>
            <a:t> </a:t>
          </a:r>
          <a:r>
            <a:rPr lang="ru-RU" sz="2000" dirty="0" err="1" smtClean="0"/>
            <a:t>жоққа шығарылады</a:t>
          </a:r>
          <a:r>
            <a:rPr lang="ru-RU" sz="2000" dirty="0" smtClean="0"/>
            <a:t>.</a:t>
          </a:r>
          <a:endParaRPr lang="ru-RU" sz="2000" dirty="0"/>
        </a:p>
      </dgm:t>
    </dgm:pt>
    <dgm:pt modelId="{D4111545-B359-4126-ABCE-2E517E613C3D}" type="parTrans" cxnId="{687AFCB3-CC5C-414B-983B-2FD6D78407A9}">
      <dgm:prSet/>
      <dgm:spPr/>
      <dgm:t>
        <a:bodyPr/>
        <a:lstStyle/>
        <a:p>
          <a:endParaRPr lang="ru-RU"/>
        </a:p>
      </dgm:t>
    </dgm:pt>
    <dgm:pt modelId="{5A4CF297-1BD8-4DF0-AEE2-6CB8F924A37E}" type="sibTrans" cxnId="{687AFCB3-CC5C-414B-983B-2FD6D78407A9}">
      <dgm:prSet/>
      <dgm:spPr/>
      <dgm:t>
        <a:bodyPr/>
        <a:lstStyle/>
        <a:p>
          <a:endParaRPr lang="ru-RU"/>
        </a:p>
      </dgm:t>
    </dgm:pt>
    <dgm:pt modelId="{47A7F7DC-7A1B-47C3-A3C3-82FB65077302}" type="pres">
      <dgm:prSet presAssocID="{A92EDC50-703D-456A-BA50-C423547BF958}" presName="list" presStyleCnt="0">
        <dgm:presLayoutVars>
          <dgm:dir/>
          <dgm:animLvl val="lvl"/>
        </dgm:presLayoutVars>
      </dgm:prSet>
      <dgm:spPr/>
      <dgm:t>
        <a:bodyPr/>
        <a:lstStyle/>
        <a:p>
          <a:endParaRPr lang="ru-RU"/>
        </a:p>
      </dgm:t>
    </dgm:pt>
    <dgm:pt modelId="{AB429DFC-2792-47A4-BAFB-93FF0774A020}" type="pres">
      <dgm:prSet presAssocID="{54DC3657-5650-46CA-8090-F4670AC3E0B4}" presName="posSpace" presStyleCnt="0"/>
      <dgm:spPr/>
    </dgm:pt>
    <dgm:pt modelId="{A1CCDB78-1F9E-41CF-8523-192FAC17618E}" type="pres">
      <dgm:prSet presAssocID="{54DC3657-5650-46CA-8090-F4670AC3E0B4}" presName="vertFlow" presStyleCnt="0"/>
      <dgm:spPr/>
    </dgm:pt>
    <dgm:pt modelId="{B3FE800B-50F2-4A2F-8351-1A996F75D462}" type="pres">
      <dgm:prSet presAssocID="{54DC3657-5650-46CA-8090-F4670AC3E0B4}" presName="topSpace" presStyleCnt="0"/>
      <dgm:spPr/>
    </dgm:pt>
    <dgm:pt modelId="{7CC0AB84-3023-4AEB-8818-DB553FA9E6B3}" type="pres">
      <dgm:prSet presAssocID="{54DC3657-5650-46CA-8090-F4670AC3E0B4}" presName="firstComp" presStyleCnt="0"/>
      <dgm:spPr/>
    </dgm:pt>
    <dgm:pt modelId="{178E36B8-170C-4C4F-9D51-0E501A977782}" type="pres">
      <dgm:prSet presAssocID="{54DC3657-5650-46CA-8090-F4670AC3E0B4}" presName="firstChild" presStyleLbl="bgAccFollowNode1" presStyleIdx="0" presStyleCnt="4" custScaleY="150897" custLinFactNeighborX="3511" custLinFactNeighborY="-4388"/>
      <dgm:spPr/>
      <dgm:t>
        <a:bodyPr/>
        <a:lstStyle/>
        <a:p>
          <a:endParaRPr lang="ru-RU"/>
        </a:p>
      </dgm:t>
    </dgm:pt>
    <dgm:pt modelId="{D43ABC66-5CAA-4C3A-AC3D-A40A9C6EA093}" type="pres">
      <dgm:prSet presAssocID="{54DC3657-5650-46CA-8090-F4670AC3E0B4}" presName="firstChildTx" presStyleLbl="bgAccFollowNode1" presStyleIdx="0" presStyleCnt="4">
        <dgm:presLayoutVars>
          <dgm:bulletEnabled val="1"/>
        </dgm:presLayoutVars>
      </dgm:prSet>
      <dgm:spPr/>
      <dgm:t>
        <a:bodyPr/>
        <a:lstStyle/>
        <a:p>
          <a:endParaRPr lang="ru-RU"/>
        </a:p>
      </dgm:t>
    </dgm:pt>
    <dgm:pt modelId="{9A4AF5D0-83DC-40A8-AE3D-06E3A90D48F7}" type="pres">
      <dgm:prSet presAssocID="{51710ED8-268A-414C-A660-358FCAB1776B}" presName="comp" presStyleCnt="0"/>
      <dgm:spPr/>
    </dgm:pt>
    <dgm:pt modelId="{551DDD51-6DDF-4328-8DD3-6DB57B834244}" type="pres">
      <dgm:prSet presAssocID="{51710ED8-268A-414C-A660-358FCAB1776B}" presName="child" presStyleLbl="bgAccFollowNode1" presStyleIdx="1" presStyleCnt="4" custScaleX="151263" custScaleY="242341" custLinFactNeighborY="-19101"/>
      <dgm:spPr/>
      <dgm:t>
        <a:bodyPr/>
        <a:lstStyle/>
        <a:p>
          <a:endParaRPr lang="ru-RU"/>
        </a:p>
      </dgm:t>
    </dgm:pt>
    <dgm:pt modelId="{54671413-3EC8-43BE-B69C-7A6FD70F70AB}" type="pres">
      <dgm:prSet presAssocID="{51710ED8-268A-414C-A660-358FCAB1776B}" presName="childTx" presStyleLbl="bgAccFollowNode1" presStyleIdx="1" presStyleCnt="4">
        <dgm:presLayoutVars>
          <dgm:bulletEnabled val="1"/>
        </dgm:presLayoutVars>
      </dgm:prSet>
      <dgm:spPr/>
      <dgm:t>
        <a:bodyPr/>
        <a:lstStyle/>
        <a:p>
          <a:endParaRPr lang="ru-RU"/>
        </a:p>
      </dgm:t>
    </dgm:pt>
    <dgm:pt modelId="{7E525694-4B5A-40FC-9D99-15E243D23404}" type="pres">
      <dgm:prSet presAssocID="{54DC3657-5650-46CA-8090-F4670AC3E0B4}" presName="negSpace" presStyleCnt="0"/>
      <dgm:spPr/>
    </dgm:pt>
    <dgm:pt modelId="{8FAD5D2D-40BE-404B-A98A-B35F07B8A8CC}" type="pres">
      <dgm:prSet presAssocID="{54DC3657-5650-46CA-8090-F4670AC3E0B4}" presName="circle" presStyleLbl="node1" presStyleIdx="0" presStyleCnt="2" custLinFactNeighborX="-84226" custLinFactNeighborY="-1332"/>
      <dgm:spPr/>
      <dgm:t>
        <a:bodyPr/>
        <a:lstStyle/>
        <a:p>
          <a:endParaRPr lang="ru-RU"/>
        </a:p>
      </dgm:t>
    </dgm:pt>
    <dgm:pt modelId="{C0D3DCD1-13BC-4D0C-8B6B-F02B16D29C6B}" type="pres">
      <dgm:prSet presAssocID="{E319E83F-FFE3-4065-8B5A-D9DFCB01B22A}" presName="transSpace" presStyleCnt="0"/>
      <dgm:spPr/>
    </dgm:pt>
    <dgm:pt modelId="{DDEC71A9-A083-48C6-8118-DF2B6BEBBD0D}" type="pres">
      <dgm:prSet presAssocID="{97F047D9-3D70-4CEE-86F8-2D0852D59584}" presName="posSpace" presStyleCnt="0"/>
      <dgm:spPr/>
    </dgm:pt>
    <dgm:pt modelId="{E7A15F69-94BA-4B0D-9923-1CBF56276B39}" type="pres">
      <dgm:prSet presAssocID="{97F047D9-3D70-4CEE-86F8-2D0852D59584}" presName="vertFlow" presStyleCnt="0"/>
      <dgm:spPr/>
    </dgm:pt>
    <dgm:pt modelId="{DE4F6F69-25A8-4532-85B0-B4B3673EE23A}" type="pres">
      <dgm:prSet presAssocID="{97F047D9-3D70-4CEE-86F8-2D0852D59584}" presName="topSpace" presStyleCnt="0"/>
      <dgm:spPr/>
    </dgm:pt>
    <dgm:pt modelId="{EAC93787-F203-433C-ABB3-092C3BC68C6F}" type="pres">
      <dgm:prSet presAssocID="{97F047D9-3D70-4CEE-86F8-2D0852D59584}" presName="firstComp" presStyleCnt="0"/>
      <dgm:spPr/>
    </dgm:pt>
    <dgm:pt modelId="{CD8E97CE-648D-47BC-9D58-8C520C432656}" type="pres">
      <dgm:prSet presAssocID="{97F047D9-3D70-4CEE-86F8-2D0852D59584}" presName="firstChild" presStyleLbl="bgAccFollowNode1" presStyleIdx="2" presStyleCnt="4" custScaleY="135550" custLinFactNeighborX="-20180" custLinFactNeighborY="1208"/>
      <dgm:spPr/>
      <dgm:t>
        <a:bodyPr/>
        <a:lstStyle/>
        <a:p>
          <a:endParaRPr lang="ru-RU"/>
        </a:p>
      </dgm:t>
    </dgm:pt>
    <dgm:pt modelId="{A085FC36-03C6-4188-9A34-6ADE78CF5504}" type="pres">
      <dgm:prSet presAssocID="{97F047D9-3D70-4CEE-86F8-2D0852D59584}" presName="firstChildTx" presStyleLbl="bgAccFollowNode1" presStyleIdx="2" presStyleCnt="4">
        <dgm:presLayoutVars>
          <dgm:bulletEnabled val="1"/>
        </dgm:presLayoutVars>
      </dgm:prSet>
      <dgm:spPr/>
      <dgm:t>
        <a:bodyPr/>
        <a:lstStyle/>
        <a:p>
          <a:endParaRPr lang="ru-RU"/>
        </a:p>
      </dgm:t>
    </dgm:pt>
    <dgm:pt modelId="{F1F9BD6A-E812-4411-887A-F46A4DA4E0BE}" type="pres">
      <dgm:prSet presAssocID="{1D71AEAC-DADD-4D39-8B31-1ADB4D296C9B}" presName="comp" presStyleCnt="0"/>
      <dgm:spPr/>
    </dgm:pt>
    <dgm:pt modelId="{F1C3F689-0DE1-4C79-B174-E35315521B56}" type="pres">
      <dgm:prSet presAssocID="{1D71AEAC-DADD-4D39-8B31-1ADB4D296C9B}" presName="child" presStyleLbl="bgAccFollowNode1" presStyleIdx="3" presStyleCnt="4" custScaleX="156294" custScaleY="232478" custLinFactNeighborX="-26702"/>
      <dgm:spPr/>
      <dgm:t>
        <a:bodyPr/>
        <a:lstStyle/>
        <a:p>
          <a:endParaRPr lang="ru-RU"/>
        </a:p>
      </dgm:t>
    </dgm:pt>
    <dgm:pt modelId="{1CF9F112-6C4D-481E-BE99-1100C41A3C66}" type="pres">
      <dgm:prSet presAssocID="{1D71AEAC-DADD-4D39-8B31-1ADB4D296C9B}" presName="childTx" presStyleLbl="bgAccFollowNode1" presStyleIdx="3" presStyleCnt="4">
        <dgm:presLayoutVars>
          <dgm:bulletEnabled val="1"/>
        </dgm:presLayoutVars>
      </dgm:prSet>
      <dgm:spPr/>
      <dgm:t>
        <a:bodyPr/>
        <a:lstStyle/>
        <a:p>
          <a:endParaRPr lang="ru-RU"/>
        </a:p>
      </dgm:t>
    </dgm:pt>
    <dgm:pt modelId="{0C031EF3-27E9-4A36-8BE3-1376C39393FF}" type="pres">
      <dgm:prSet presAssocID="{97F047D9-3D70-4CEE-86F8-2D0852D59584}" presName="negSpace" presStyleCnt="0"/>
      <dgm:spPr/>
    </dgm:pt>
    <dgm:pt modelId="{70EF73B4-A3AB-44CF-956D-52A3C33F82DE}" type="pres">
      <dgm:prSet presAssocID="{97F047D9-3D70-4CEE-86F8-2D0852D59584}" presName="circle" presStyleLbl="node1" presStyleIdx="1" presStyleCnt="2" custLinFactNeighborX="-76209" custLinFactNeighborY="-1332"/>
      <dgm:spPr/>
      <dgm:t>
        <a:bodyPr/>
        <a:lstStyle/>
        <a:p>
          <a:endParaRPr lang="ru-RU"/>
        </a:p>
      </dgm:t>
    </dgm:pt>
  </dgm:ptLst>
  <dgm:cxnLst>
    <dgm:cxn modelId="{2CAF94A0-6D21-4136-B619-3C1A99358662}" srcId="{54DC3657-5650-46CA-8090-F4670AC3E0B4}" destId="{51710ED8-268A-414C-A660-358FCAB1776B}" srcOrd="1" destOrd="0" parTransId="{B5CCA8ED-A870-451C-8EFA-F01E041716D2}" sibTransId="{8C472C9E-8A7F-44AE-AFC6-CDBC58BC476C}"/>
    <dgm:cxn modelId="{474382AD-E74B-4FBF-A89A-5ED45D9D9BC6}" type="presOf" srcId="{AE142C82-E506-448A-B507-6515F009D7B9}" destId="{CD8E97CE-648D-47BC-9D58-8C520C432656}" srcOrd="0" destOrd="0" presId="urn:microsoft.com/office/officeart/2005/8/layout/hList9"/>
    <dgm:cxn modelId="{E9FCFE41-8881-46D3-A897-97DCDA6FD749}" type="presOf" srcId="{51710ED8-268A-414C-A660-358FCAB1776B}" destId="{54671413-3EC8-43BE-B69C-7A6FD70F70AB}" srcOrd="1" destOrd="0" presId="urn:microsoft.com/office/officeart/2005/8/layout/hList9"/>
    <dgm:cxn modelId="{E9A96913-4D3B-4886-94BB-93805AF69387}" type="presOf" srcId="{1D71AEAC-DADD-4D39-8B31-1ADB4D296C9B}" destId="{1CF9F112-6C4D-481E-BE99-1100C41A3C66}" srcOrd="1" destOrd="0" presId="urn:microsoft.com/office/officeart/2005/8/layout/hList9"/>
    <dgm:cxn modelId="{C608AB1E-8A97-4C0F-A580-CD392A590CFE}" type="presOf" srcId="{97F047D9-3D70-4CEE-86F8-2D0852D59584}" destId="{70EF73B4-A3AB-44CF-956D-52A3C33F82DE}" srcOrd="0" destOrd="0" presId="urn:microsoft.com/office/officeart/2005/8/layout/hList9"/>
    <dgm:cxn modelId="{62C14206-15E9-46C9-90FD-6C8CA6C4F799}" type="presOf" srcId="{F6614E44-369E-40BE-9C1F-93125DB40169}" destId="{D43ABC66-5CAA-4C3A-AC3D-A40A9C6EA093}" srcOrd="1" destOrd="0" presId="urn:microsoft.com/office/officeart/2005/8/layout/hList9"/>
    <dgm:cxn modelId="{16279281-FF18-4AE2-9424-AE4EC694A8D0}" srcId="{A92EDC50-703D-456A-BA50-C423547BF958}" destId="{97F047D9-3D70-4CEE-86F8-2D0852D59584}" srcOrd="1" destOrd="0" parTransId="{3FDEF5C6-B97C-4CF6-A76C-BD31941F5EDF}" sibTransId="{3C237622-637F-4A64-A5B0-2565C5C1F660}"/>
    <dgm:cxn modelId="{A4A448F9-1846-4144-AC27-F8E37914882D}" srcId="{97F047D9-3D70-4CEE-86F8-2D0852D59584}" destId="{AE142C82-E506-448A-B507-6515F009D7B9}" srcOrd="0" destOrd="0" parTransId="{9661DFDA-2AA6-40C4-AFC8-407FE7E034D3}" sibTransId="{1BB3080C-172C-472A-83DB-B91A80B889DB}"/>
    <dgm:cxn modelId="{DF95493C-5301-4F5A-8661-79EB04A80B34}" type="presOf" srcId="{1D71AEAC-DADD-4D39-8B31-1ADB4D296C9B}" destId="{F1C3F689-0DE1-4C79-B174-E35315521B56}" srcOrd="0" destOrd="0" presId="urn:microsoft.com/office/officeart/2005/8/layout/hList9"/>
    <dgm:cxn modelId="{0553D7C9-8C93-47F8-B102-FD5916B71D55}" srcId="{A92EDC50-703D-456A-BA50-C423547BF958}" destId="{54DC3657-5650-46CA-8090-F4670AC3E0B4}" srcOrd="0" destOrd="0" parTransId="{5D4F9E55-ACD4-4E75-9717-97802545F022}" sibTransId="{E319E83F-FFE3-4065-8B5A-D9DFCB01B22A}"/>
    <dgm:cxn modelId="{04EAD18E-B9FD-489F-A0BB-B171B005AB28}" type="presOf" srcId="{F6614E44-369E-40BE-9C1F-93125DB40169}" destId="{178E36B8-170C-4C4F-9D51-0E501A977782}" srcOrd="0" destOrd="0" presId="urn:microsoft.com/office/officeart/2005/8/layout/hList9"/>
    <dgm:cxn modelId="{07E41C2E-F94E-46D5-9150-6DA2D65BF006}" type="presOf" srcId="{AE142C82-E506-448A-B507-6515F009D7B9}" destId="{A085FC36-03C6-4188-9A34-6ADE78CF5504}" srcOrd="1" destOrd="0" presId="urn:microsoft.com/office/officeart/2005/8/layout/hList9"/>
    <dgm:cxn modelId="{E1ADF841-F826-4A8B-A6EC-966663F1C953}" type="presOf" srcId="{A92EDC50-703D-456A-BA50-C423547BF958}" destId="{47A7F7DC-7A1B-47C3-A3C3-82FB65077302}" srcOrd="0" destOrd="0" presId="urn:microsoft.com/office/officeart/2005/8/layout/hList9"/>
    <dgm:cxn modelId="{18B4FD48-FD20-4EF5-8EE9-A72DDC145FF4}" srcId="{54DC3657-5650-46CA-8090-F4670AC3E0B4}" destId="{F6614E44-369E-40BE-9C1F-93125DB40169}" srcOrd="0" destOrd="0" parTransId="{1B22F17E-08A4-4D51-BF78-287236B85F2C}" sibTransId="{C3112A88-A079-4C3E-8544-BE219F2FCE3B}"/>
    <dgm:cxn modelId="{A7FE1793-DBCE-4048-8BC5-2ABBE96981D4}" type="presOf" srcId="{54DC3657-5650-46CA-8090-F4670AC3E0B4}" destId="{8FAD5D2D-40BE-404B-A98A-B35F07B8A8CC}" srcOrd="0" destOrd="0" presId="urn:microsoft.com/office/officeart/2005/8/layout/hList9"/>
    <dgm:cxn modelId="{2C7EC6D4-DC2F-44D9-8A24-28E513C9C0EF}" type="presOf" srcId="{51710ED8-268A-414C-A660-358FCAB1776B}" destId="{551DDD51-6DDF-4328-8DD3-6DB57B834244}" srcOrd="0" destOrd="0" presId="urn:microsoft.com/office/officeart/2005/8/layout/hList9"/>
    <dgm:cxn modelId="{687AFCB3-CC5C-414B-983B-2FD6D78407A9}" srcId="{97F047D9-3D70-4CEE-86F8-2D0852D59584}" destId="{1D71AEAC-DADD-4D39-8B31-1ADB4D296C9B}" srcOrd="1" destOrd="0" parTransId="{D4111545-B359-4126-ABCE-2E517E613C3D}" sibTransId="{5A4CF297-1BD8-4DF0-AEE2-6CB8F924A37E}"/>
    <dgm:cxn modelId="{FF7043C4-46B4-4282-BF9E-CB2F585CE824}" type="presParOf" srcId="{47A7F7DC-7A1B-47C3-A3C3-82FB65077302}" destId="{AB429DFC-2792-47A4-BAFB-93FF0774A020}" srcOrd="0" destOrd="0" presId="urn:microsoft.com/office/officeart/2005/8/layout/hList9"/>
    <dgm:cxn modelId="{952CD6B2-C95D-4FF2-B645-34092B27D73A}" type="presParOf" srcId="{47A7F7DC-7A1B-47C3-A3C3-82FB65077302}" destId="{A1CCDB78-1F9E-41CF-8523-192FAC17618E}" srcOrd="1" destOrd="0" presId="urn:microsoft.com/office/officeart/2005/8/layout/hList9"/>
    <dgm:cxn modelId="{34177374-7CCE-415F-8341-2F2A651AB161}" type="presParOf" srcId="{A1CCDB78-1F9E-41CF-8523-192FAC17618E}" destId="{B3FE800B-50F2-4A2F-8351-1A996F75D462}" srcOrd="0" destOrd="0" presId="urn:microsoft.com/office/officeart/2005/8/layout/hList9"/>
    <dgm:cxn modelId="{8D08330D-28DE-4E97-BCB2-5C2D7A66E3DB}" type="presParOf" srcId="{A1CCDB78-1F9E-41CF-8523-192FAC17618E}" destId="{7CC0AB84-3023-4AEB-8818-DB553FA9E6B3}" srcOrd="1" destOrd="0" presId="urn:microsoft.com/office/officeart/2005/8/layout/hList9"/>
    <dgm:cxn modelId="{ED6F1FEE-6DFF-4CEA-BE58-7FFF913913F0}" type="presParOf" srcId="{7CC0AB84-3023-4AEB-8818-DB553FA9E6B3}" destId="{178E36B8-170C-4C4F-9D51-0E501A977782}" srcOrd="0" destOrd="0" presId="urn:microsoft.com/office/officeart/2005/8/layout/hList9"/>
    <dgm:cxn modelId="{66A3EF1C-9452-41A9-9F45-62AB173D9AA3}" type="presParOf" srcId="{7CC0AB84-3023-4AEB-8818-DB553FA9E6B3}" destId="{D43ABC66-5CAA-4C3A-AC3D-A40A9C6EA093}" srcOrd="1" destOrd="0" presId="urn:microsoft.com/office/officeart/2005/8/layout/hList9"/>
    <dgm:cxn modelId="{80E4F42D-A2E2-44A2-95E2-271A70B6B46B}" type="presParOf" srcId="{A1CCDB78-1F9E-41CF-8523-192FAC17618E}" destId="{9A4AF5D0-83DC-40A8-AE3D-06E3A90D48F7}" srcOrd="2" destOrd="0" presId="urn:microsoft.com/office/officeart/2005/8/layout/hList9"/>
    <dgm:cxn modelId="{93CAC2E8-D8DE-4456-8543-86AA841F634D}" type="presParOf" srcId="{9A4AF5D0-83DC-40A8-AE3D-06E3A90D48F7}" destId="{551DDD51-6DDF-4328-8DD3-6DB57B834244}" srcOrd="0" destOrd="0" presId="urn:microsoft.com/office/officeart/2005/8/layout/hList9"/>
    <dgm:cxn modelId="{ED74296E-899B-4A95-91E9-85EB0F9937D2}" type="presParOf" srcId="{9A4AF5D0-83DC-40A8-AE3D-06E3A90D48F7}" destId="{54671413-3EC8-43BE-B69C-7A6FD70F70AB}" srcOrd="1" destOrd="0" presId="urn:microsoft.com/office/officeart/2005/8/layout/hList9"/>
    <dgm:cxn modelId="{C4571D0D-3372-4832-87C6-D4CAC6AC85BA}" type="presParOf" srcId="{47A7F7DC-7A1B-47C3-A3C3-82FB65077302}" destId="{7E525694-4B5A-40FC-9D99-15E243D23404}" srcOrd="2" destOrd="0" presId="urn:microsoft.com/office/officeart/2005/8/layout/hList9"/>
    <dgm:cxn modelId="{604C0767-6521-4B0E-AAE0-439A327C9608}" type="presParOf" srcId="{47A7F7DC-7A1B-47C3-A3C3-82FB65077302}" destId="{8FAD5D2D-40BE-404B-A98A-B35F07B8A8CC}" srcOrd="3" destOrd="0" presId="urn:microsoft.com/office/officeart/2005/8/layout/hList9"/>
    <dgm:cxn modelId="{62B5BFE5-ECC6-4193-8DEF-28626A7A6B3C}" type="presParOf" srcId="{47A7F7DC-7A1B-47C3-A3C3-82FB65077302}" destId="{C0D3DCD1-13BC-4D0C-8B6B-F02B16D29C6B}" srcOrd="4" destOrd="0" presId="urn:microsoft.com/office/officeart/2005/8/layout/hList9"/>
    <dgm:cxn modelId="{DE875209-C83C-4ED9-8E08-185F41C496CB}" type="presParOf" srcId="{47A7F7DC-7A1B-47C3-A3C3-82FB65077302}" destId="{DDEC71A9-A083-48C6-8118-DF2B6BEBBD0D}" srcOrd="5" destOrd="0" presId="urn:microsoft.com/office/officeart/2005/8/layout/hList9"/>
    <dgm:cxn modelId="{21197B54-9024-4447-ACB9-1EC7EBA112F7}" type="presParOf" srcId="{47A7F7DC-7A1B-47C3-A3C3-82FB65077302}" destId="{E7A15F69-94BA-4B0D-9923-1CBF56276B39}" srcOrd="6" destOrd="0" presId="urn:microsoft.com/office/officeart/2005/8/layout/hList9"/>
    <dgm:cxn modelId="{ED676BC5-EBC5-4B75-8097-2C2EF0A45969}" type="presParOf" srcId="{E7A15F69-94BA-4B0D-9923-1CBF56276B39}" destId="{DE4F6F69-25A8-4532-85B0-B4B3673EE23A}" srcOrd="0" destOrd="0" presId="urn:microsoft.com/office/officeart/2005/8/layout/hList9"/>
    <dgm:cxn modelId="{2046BC74-F70B-4189-88AD-5B94DA6ED491}" type="presParOf" srcId="{E7A15F69-94BA-4B0D-9923-1CBF56276B39}" destId="{EAC93787-F203-433C-ABB3-092C3BC68C6F}" srcOrd="1" destOrd="0" presId="urn:microsoft.com/office/officeart/2005/8/layout/hList9"/>
    <dgm:cxn modelId="{948D50E0-99F6-4842-9043-3ACA300A0A26}" type="presParOf" srcId="{EAC93787-F203-433C-ABB3-092C3BC68C6F}" destId="{CD8E97CE-648D-47BC-9D58-8C520C432656}" srcOrd="0" destOrd="0" presId="urn:microsoft.com/office/officeart/2005/8/layout/hList9"/>
    <dgm:cxn modelId="{0260568C-C396-4EFE-9FAF-52886DA783AA}" type="presParOf" srcId="{EAC93787-F203-433C-ABB3-092C3BC68C6F}" destId="{A085FC36-03C6-4188-9A34-6ADE78CF5504}" srcOrd="1" destOrd="0" presId="urn:microsoft.com/office/officeart/2005/8/layout/hList9"/>
    <dgm:cxn modelId="{28F1CF7F-0AE1-48A0-A8B3-A29D790D59AB}" type="presParOf" srcId="{E7A15F69-94BA-4B0D-9923-1CBF56276B39}" destId="{F1F9BD6A-E812-4411-887A-F46A4DA4E0BE}" srcOrd="2" destOrd="0" presId="urn:microsoft.com/office/officeart/2005/8/layout/hList9"/>
    <dgm:cxn modelId="{3EF03003-1C55-4127-849F-542AF3CF8EB3}" type="presParOf" srcId="{F1F9BD6A-E812-4411-887A-F46A4DA4E0BE}" destId="{F1C3F689-0DE1-4C79-B174-E35315521B56}" srcOrd="0" destOrd="0" presId="urn:microsoft.com/office/officeart/2005/8/layout/hList9"/>
    <dgm:cxn modelId="{8098A141-5B89-4B8F-BB15-6D053DD9F2BF}" type="presParOf" srcId="{F1F9BD6A-E812-4411-887A-F46A4DA4E0BE}" destId="{1CF9F112-6C4D-481E-BE99-1100C41A3C66}" srcOrd="1" destOrd="0" presId="urn:microsoft.com/office/officeart/2005/8/layout/hList9"/>
    <dgm:cxn modelId="{271728C3-EEEB-436A-A9A0-6D71E88ACEA8}" type="presParOf" srcId="{47A7F7DC-7A1B-47C3-A3C3-82FB65077302}" destId="{0C031EF3-27E9-4A36-8BE3-1376C39393FF}" srcOrd="7" destOrd="0" presId="urn:microsoft.com/office/officeart/2005/8/layout/hList9"/>
    <dgm:cxn modelId="{3A91BE9B-49DD-4EAA-9896-4124B0CFD854}" type="presParOf" srcId="{47A7F7DC-7A1B-47C3-A3C3-82FB65077302}" destId="{70EF73B4-A3AB-44CF-956D-52A3C33F82DE}" srcOrd="8" destOrd="0" presId="urn:microsoft.com/office/officeart/2005/8/layout/hList9"/>
  </dgm:cxnLst>
  <dgm:bg/>
  <dgm:whole/>
</dgm:dataModel>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193722-3DB8-41A2-A1EF-DA93D0436E22}" type="datetimeFigureOut">
              <a:rPr lang="ru-RU" smtClean="0"/>
              <a:pPr/>
              <a:t>09.11.2024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44B32-15C0-4FEA-B5A4-9C9A88158DA5}" type="slidenum">
              <a:rPr lang="ru-RU" smtClean="0"/>
              <a:pPr/>
              <a:t>‹#›</a:t>
            </a:fld>
            <a:endParaRPr lang="ru-RU"/>
          </a:p>
        </p:txBody>
      </p:sp>
    </p:spTree>
    <p:extLst>
      <p:ext uri="{BB962C8B-B14F-4D97-AF65-F5344CB8AC3E}">
        <p14:creationId xmlns="" xmlns:p14="http://schemas.microsoft.com/office/powerpoint/2010/main" val="254199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 xmlns:p14="http://schemas.microsoft.com/office/powerpoint/2010/main" val="1242049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ru-RU" smtClean="0"/>
              <a:t>Образец заголовка</a:t>
            </a:r>
            <a:endParaRPr lang="en-GB" dirty="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7914178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 xmlns:p14="http://schemas.microsoft.com/office/powerpoint/2010/main" val="5403706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 xmlns:p14="http://schemas.microsoft.com/office/powerpoint/2010/main" val="41693542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 xmlns:p14="http://schemas.microsoft.com/office/powerpoint/2010/main" val="2010023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Tree>
    <p:extLst>
      <p:ext uri="{BB962C8B-B14F-4D97-AF65-F5344CB8AC3E}">
        <p14:creationId xmlns=""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 xmlns:p14="http://schemas.microsoft.com/office/powerpoint/2010/main" val="12708547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 xmlns:p14="http://schemas.microsoft.com/office/powerpoint/2010/main" val="3477175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ru-RU" smtClean="0"/>
              <a:t>Образец заголовка</a:t>
            </a:r>
            <a:endParaRPr lang="en-GB" dirty="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ru-RU" smtClean="0"/>
              <a:t>Образец текста</a:t>
            </a:r>
          </a:p>
        </p:txBody>
      </p:sp>
    </p:spTree>
    <p:extLst>
      <p:ext uri="{BB962C8B-B14F-4D97-AF65-F5344CB8AC3E}">
        <p14:creationId xmlns="" xmlns:p14="http://schemas.microsoft.com/office/powerpoint/2010/main" val="34113088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27720493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ru-RU" smtClean="0"/>
              <a:t>Образец текста</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10548049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24471900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ru-RU" smtClean="0"/>
              <a:t>Образец текста</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ru-RU" smtClean="0"/>
              <a:t>Образец заголовка</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GB" dirty="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6.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 xmlns:a14="http://schemas.microsoft.com/office/drawing/2010/main"/>
              </a:ext>
            </a:extLst>
          </a:blip>
          <a:srcRect/>
          <a:stretch/>
        </p:blipFill>
        <p:spPr>
          <a:xfrm>
            <a:off x="-1" y="0"/>
            <a:ext cx="6676568" cy="6858000"/>
          </a:xfrm>
        </p:spPr>
      </p:pic>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6709271" y="5457715"/>
            <a:ext cx="5067759" cy="1047588"/>
          </a:xfrm>
        </p:spPr>
        <p:txBody>
          <a:bodyPr/>
          <a:lstStyle/>
          <a:p>
            <a:pPr algn="l"/>
            <a:r>
              <a:rPr sz="2200" b="1" smtClean="0">
                <a:latin typeface="Times New Roman" pitchFamily="18" charset="0"/>
                <a:cs typeface="Times New Roman" pitchFamily="18" charset="0"/>
              </a:rPr>
              <a:t>PhD</a:t>
            </a:r>
            <a:r>
              <a:rPr lang="kk-KZ" sz="2200" b="1" dirty="0" smtClean="0">
                <a:latin typeface="Times New Roman" pitchFamily="18" charset="0"/>
                <a:cs typeface="Times New Roman" pitchFamily="18" charset="0"/>
              </a:rPr>
              <a:t>., доцент м.а. </a:t>
            </a:r>
          </a:p>
          <a:p>
            <a:pPr algn="l"/>
            <a:r>
              <a:rPr lang="kk-KZ" sz="2200" b="1" dirty="0" smtClean="0">
                <a:latin typeface="Times New Roman" pitchFamily="18" charset="0"/>
                <a:cs typeface="Times New Roman" pitchFamily="18" charset="0"/>
              </a:rPr>
              <a:t>Нахипбекова Сымбат Абдраимқызы</a:t>
            </a:r>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Прямоугольник 9"/>
          <p:cNvSpPr/>
          <p:nvPr/>
        </p:nvSpPr>
        <p:spPr>
          <a:xfrm>
            <a:off x="6483927" y="2115671"/>
            <a:ext cx="5708073" cy="3170099"/>
          </a:xfrm>
          <a:prstGeom prst="rect">
            <a:avLst/>
          </a:prstGeom>
        </p:spPr>
        <p:txBody>
          <a:bodyPr wrap="square">
            <a:spAutoFit/>
          </a:bodyPr>
          <a:lstStyle/>
          <a:p>
            <a:pPr algn="ctr"/>
            <a:endParaRPr lang="kk-KZ" sz="4000" b="1" dirty="0" smtClean="0"/>
          </a:p>
          <a:p>
            <a:pPr algn="ctr"/>
            <a:r>
              <a:rPr lang="ru-RU" sz="4000" b="1" dirty="0" err="1" smtClean="0"/>
              <a:t>Коучинг</a:t>
            </a:r>
            <a:r>
              <a:rPr lang="ru-RU" sz="4000" b="1" dirty="0" smtClean="0"/>
              <a:t> </a:t>
            </a:r>
            <a:r>
              <a:rPr lang="ru-RU" sz="4000" b="1" dirty="0" err="1" smtClean="0"/>
              <a:t>және менторинг</a:t>
            </a:r>
            <a:endParaRPr lang="ru-RU" sz="4000" b="1" dirty="0" smtClean="0"/>
          </a:p>
          <a:p>
            <a:pPr algn="ctr"/>
            <a:endParaRPr lang="ru-RU" sz="4000" dirty="0" smtClean="0"/>
          </a:p>
          <a:p>
            <a:pPr algn="ctr"/>
            <a:endParaRPr lang="ru-RU" sz="4000" dirty="0" smtClean="0"/>
          </a:p>
          <a:p>
            <a:pPr algn="ctr"/>
            <a:endParaRPr lang="ru-RU" sz="4000" dirty="0"/>
          </a:p>
        </p:txBody>
      </p:sp>
      <p:sp>
        <p:nvSpPr>
          <p:cNvPr id="17" name="Rectangle 4"/>
          <p:cNvSpPr txBox="1">
            <a:spLocks/>
          </p:cNvSpPr>
          <p:nvPr/>
        </p:nvSpPr>
        <p:spPr>
          <a:xfrm>
            <a:off x="2063931" y="0"/>
            <a:ext cx="8389234" cy="1178805"/>
          </a:xfrm>
          <a:prstGeom prst="rect">
            <a:avLst/>
          </a:prstGeom>
        </p:spPr>
        <p:txBody>
          <a:bodyPr vert="horz"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a:buNone/>
              <a:tabLst/>
              <a:defRPr/>
            </a:pPr>
            <a:endParaRPr kumimoji="0" lang="kk-KZ" sz="1600" b="1" i="0" u="none" strike="noStrike" kern="100" cap="all" spc="100" normalizeH="0" baseline="0" noProof="0" dirty="0" smtClean="0">
              <a:ln>
                <a:noFill/>
              </a:ln>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1725568416"/>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301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43009" name="Group 1"/>
          <p:cNvGrpSpPr>
            <a:grpSpLocks/>
          </p:cNvGrpSpPr>
          <p:nvPr/>
        </p:nvGrpSpPr>
        <p:grpSpPr bwMode="auto">
          <a:xfrm>
            <a:off x="0" y="0"/>
            <a:ext cx="11917680" cy="6568440"/>
            <a:chOff x="0" y="0"/>
            <a:chExt cx="5398" cy="3158"/>
          </a:xfrm>
        </p:grpSpPr>
        <p:sp>
          <p:nvSpPr>
            <p:cNvPr id="43013" name="Freeform 5"/>
            <p:cNvSpPr>
              <a:spLocks/>
            </p:cNvSpPr>
            <p:nvPr/>
          </p:nvSpPr>
          <p:spPr bwMode="auto">
            <a:xfrm>
              <a:off x="0" y="0"/>
              <a:ext cx="5398" cy="3158"/>
            </a:xfrm>
            <a:custGeom>
              <a:avLst/>
              <a:gdLst/>
              <a:ahLst/>
              <a:cxnLst>
                <a:cxn ang="0">
                  <a:pos x="15" y="0"/>
                </a:cxn>
                <a:cxn ang="0">
                  <a:pos x="3" y="0"/>
                </a:cxn>
                <a:cxn ang="0">
                  <a:pos x="0" y="3152"/>
                </a:cxn>
                <a:cxn ang="0">
                  <a:pos x="5386" y="3157"/>
                </a:cxn>
                <a:cxn ang="0">
                  <a:pos x="5394" y="3157"/>
                </a:cxn>
                <a:cxn ang="0">
                  <a:pos x="5398" y="25"/>
                </a:cxn>
                <a:cxn ang="0">
                  <a:pos x="5398" y="5"/>
                </a:cxn>
                <a:cxn ang="0">
                  <a:pos x="15" y="0"/>
                </a:cxn>
              </a:cxnLst>
              <a:rect l="0" t="0" r="r" b="b"/>
              <a:pathLst>
                <a:path w="5398" h="3158">
                  <a:moveTo>
                    <a:pt x="15" y="0"/>
                  </a:moveTo>
                  <a:lnTo>
                    <a:pt x="3" y="0"/>
                  </a:lnTo>
                  <a:lnTo>
                    <a:pt x="0" y="3152"/>
                  </a:lnTo>
                  <a:lnTo>
                    <a:pt x="5386" y="3157"/>
                  </a:lnTo>
                  <a:lnTo>
                    <a:pt x="5394" y="3157"/>
                  </a:lnTo>
                  <a:lnTo>
                    <a:pt x="5398" y="25"/>
                  </a:lnTo>
                  <a:lnTo>
                    <a:pt x="5398" y="5"/>
                  </a:lnTo>
                  <a:lnTo>
                    <a:pt x="15" y="0"/>
                  </a:lnTo>
                  <a:close/>
                </a:path>
              </a:pathLst>
            </a:custGeom>
            <a:solidFill>
              <a:srgbClr val="221F1F">
                <a:alpha val="13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012" name="Freeform 4"/>
            <p:cNvSpPr>
              <a:spLocks/>
            </p:cNvSpPr>
            <p:nvPr/>
          </p:nvSpPr>
          <p:spPr bwMode="auto">
            <a:xfrm>
              <a:off x="195" y="204"/>
              <a:ext cx="4970" cy="2739"/>
            </a:xfrm>
            <a:custGeom>
              <a:avLst/>
              <a:gdLst/>
              <a:ahLst/>
              <a:cxnLst>
                <a:cxn ang="0">
                  <a:pos x="280" y="0"/>
                </a:cxn>
                <a:cxn ang="0">
                  <a:pos x="206" y="10"/>
                </a:cxn>
                <a:cxn ang="0">
                  <a:pos x="140" y="38"/>
                </a:cxn>
                <a:cxn ang="0">
                  <a:pos x="84" y="81"/>
                </a:cxn>
                <a:cxn ang="0">
                  <a:pos x="40" y="137"/>
                </a:cxn>
                <a:cxn ang="0">
                  <a:pos x="12" y="204"/>
                </a:cxn>
                <a:cxn ang="0">
                  <a:pos x="2" y="278"/>
                </a:cxn>
                <a:cxn ang="0">
                  <a:pos x="0" y="2456"/>
                </a:cxn>
                <a:cxn ang="0">
                  <a:pos x="10" y="2530"/>
                </a:cxn>
                <a:cxn ang="0">
                  <a:pos x="38" y="2596"/>
                </a:cxn>
                <a:cxn ang="0">
                  <a:pos x="81" y="2653"/>
                </a:cxn>
                <a:cxn ang="0">
                  <a:pos x="137" y="2696"/>
                </a:cxn>
                <a:cxn ang="0">
                  <a:pos x="204" y="2724"/>
                </a:cxn>
                <a:cxn ang="0">
                  <a:pos x="278" y="2734"/>
                </a:cxn>
                <a:cxn ang="0">
                  <a:pos x="4689" y="2739"/>
                </a:cxn>
                <a:cxn ang="0">
                  <a:pos x="4763" y="2729"/>
                </a:cxn>
                <a:cxn ang="0">
                  <a:pos x="4830" y="2701"/>
                </a:cxn>
                <a:cxn ang="0">
                  <a:pos x="4886" y="2658"/>
                </a:cxn>
                <a:cxn ang="0">
                  <a:pos x="4929" y="2601"/>
                </a:cxn>
                <a:cxn ang="0">
                  <a:pos x="4957" y="2535"/>
                </a:cxn>
                <a:cxn ang="0">
                  <a:pos x="4967" y="2461"/>
                </a:cxn>
                <a:cxn ang="0">
                  <a:pos x="4970" y="283"/>
                </a:cxn>
                <a:cxn ang="0">
                  <a:pos x="4960" y="209"/>
                </a:cxn>
                <a:cxn ang="0">
                  <a:pos x="4932" y="142"/>
                </a:cxn>
                <a:cxn ang="0">
                  <a:pos x="4888" y="86"/>
                </a:cxn>
                <a:cxn ang="0">
                  <a:pos x="4832" y="42"/>
                </a:cxn>
                <a:cxn ang="0">
                  <a:pos x="4766" y="14"/>
                </a:cxn>
                <a:cxn ang="0">
                  <a:pos x="4692" y="4"/>
                </a:cxn>
                <a:cxn ang="0">
                  <a:pos x="280" y="0"/>
                </a:cxn>
              </a:cxnLst>
              <a:rect l="0" t="0" r="r" b="b"/>
              <a:pathLst>
                <a:path w="4970" h="2739">
                  <a:moveTo>
                    <a:pt x="280" y="0"/>
                  </a:moveTo>
                  <a:lnTo>
                    <a:pt x="206" y="10"/>
                  </a:lnTo>
                  <a:lnTo>
                    <a:pt x="140" y="38"/>
                  </a:lnTo>
                  <a:lnTo>
                    <a:pt x="84" y="81"/>
                  </a:lnTo>
                  <a:lnTo>
                    <a:pt x="40" y="137"/>
                  </a:lnTo>
                  <a:lnTo>
                    <a:pt x="12" y="204"/>
                  </a:lnTo>
                  <a:lnTo>
                    <a:pt x="2" y="278"/>
                  </a:lnTo>
                  <a:lnTo>
                    <a:pt x="0" y="2456"/>
                  </a:lnTo>
                  <a:lnTo>
                    <a:pt x="10" y="2530"/>
                  </a:lnTo>
                  <a:lnTo>
                    <a:pt x="38" y="2596"/>
                  </a:lnTo>
                  <a:lnTo>
                    <a:pt x="81" y="2653"/>
                  </a:lnTo>
                  <a:lnTo>
                    <a:pt x="137" y="2696"/>
                  </a:lnTo>
                  <a:lnTo>
                    <a:pt x="204" y="2724"/>
                  </a:lnTo>
                  <a:lnTo>
                    <a:pt x="278" y="2734"/>
                  </a:lnTo>
                  <a:lnTo>
                    <a:pt x="4689" y="2739"/>
                  </a:lnTo>
                  <a:lnTo>
                    <a:pt x="4763" y="2729"/>
                  </a:lnTo>
                  <a:lnTo>
                    <a:pt x="4830" y="2701"/>
                  </a:lnTo>
                  <a:lnTo>
                    <a:pt x="4886" y="2658"/>
                  </a:lnTo>
                  <a:lnTo>
                    <a:pt x="4929" y="2601"/>
                  </a:lnTo>
                  <a:lnTo>
                    <a:pt x="4957" y="2535"/>
                  </a:lnTo>
                  <a:lnTo>
                    <a:pt x="4967" y="2461"/>
                  </a:lnTo>
                  <a:lnTo>
                    <a:pt x="4970" y="283"/>
                  </a:lnTo>
                  <a:lnTo>
                    <a:pt x="4960" y="209"/>
                  </a:lnTo>
                  <a:lnTo>
                    <a:pt x="4932" y="142"/>
                  </a:lnTo>
                  <a:lnTo>
                    <a:pt x="4888" y="86"/>
                  </a:lnTo>
                  <a:lnTo>
                    <a:pt x="4832" y="42"/>
                  </a:lnTo>
                  <a:lnTo>
                    <a:pt x="4766" y="14"/>
                  </a:lnTo>
                  <a:lnTo>
                    <a:pt x="4692" y="4"/>
                  </a:lnTo>
                  <a:lnTo>
                    <a:pt x="28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3011" name="Freeform 3"/>
            <p:cNvSpPr>
              <a:spLocks/>
            </p:cNvSpPr>
            <p:nvPr/>
          </p:nvSpPr>
          <p:spPr bwMode="auto">
            <a:xfrm>
              <a:off x="195" y="204"/>
              <a:ext cx="4970" cy="2739"/>
            </a:xfrm>
            <a:custGeom>
              <a:avLst/>
              <a:gdLst/>
              <a:ahLst/>
              <a:cxnLst>
                <a:cxn ang="0">
                  <a:pos x="4689" y="2739"/>
                </a:cxn>
                <a:cxn ang="0">
                  <a:pos x="278" y="2734"/>
                </a:cxn>
                <a:cxn ang="0">
                  <a:pos x="204" y="2724"/>
                </a:cxn>
                <a:cxn ang="0">
                  <a:pos x="137" y="2696"/>
                </a:cxn>
                <a:cxn ang="0">
                  <a:pos x="81" y="2653"/>
                </a:cxn>
                <a:cxn ang="0">
                  <a:pos x="38" y="2596"/>
                </a:cxn>
                <a:cxn ang="0">
                  <a:pos x="10" y="2530"/>
                </a:cxn>
                <a:cxn ang="0">
                  <a:pos x="0" y="2456"/>
                </a:cxn>
                <a:cxn ang="0">
                  <a:pos x="2" y="278"/>
                </a:cxn>
                <a:cxn ang="0">
                  <a:pos x="12" y="204"/>
                </a:cxn>
                <a:cxn ang="0">
                  <a:pos x="40" y="137"/>
                </a:cxn>
                <a:cxn ang="0">
                  <a:pos x="84" y="81"/>
                </a:cxn>
                <a:cxn ang="0">
                  <a:pos x="140" y="38"/>
                </a:cxn>
                <a:cxn ang="0">
                  <a:pos x="206" y="10"/>
                </a:cxn>
                <a:cxn ang="0">
                  <a:pos x="280" y="0"/>
                </a:cxn>
                <a:cxn ang="0">
                  <a:pos x="4692" y="4"/>
                </a:cxn>
                <a:cxn ang="0">
                  <a:pos x="4766" y="14"/>
                </a:cxn>
                <a:cxn ang="0">
                  <a:pos x="4832" y="42"/>
                </a:cxn>
                <a:cxn ang="0">
                  <a:pos x="4888" y="86"/>
                </a:cxn>
                <a:cxn ang="0">
                  <a:pos x="4932" y="142"/>
                </a:cxn>
                <a:cxn ang="0">
                  <a:pos x="4960" y="209"/>
                </a:cxn>
                <a:cxn ang="0">
                  <a:pos x="4970" y="283"/>
                </a:cxn>
                <a:cxn ang="0">
                  <a:pos x="4967" y="2461"/>
                </a:cxn>
                <a:cxn ang="0">
                  <a:pos x="4957" y="2535"/>
                </a:cxn>
                <a:cxn ang="0">
                  <a:pos x="4929" y="2601"/>
                </a:cxn>
                <a:cxn ang="0">
                  <a:pos x="4886" y="2658"/>
                </a:cxn>
                <a:cxn ang="0">
                  <a:pos x="4830" y="2701"/>
                </a:cxn>
                <a:cxn ang="0">
                  <a:pos x="4763" y="2729"/>
                </a:cxn>
                <a:cxn ang="0">
                  <a:pos x="4689" y="2739"/>
                </a:cxn>
              </a:cxnLst>
              <a:rect l="0" t="0" r="r" b="b"/>
              <a:pathLst>
                <a:path w="4970" h="2739">
                  <a:moveTo>
                    <a:pt x="4689" y="2739"/>
                  </a:moveTo>
                  <a:lnTo>
                    <a:pt x="278" y="2734"/>
                  </a:lnTo>
                  <a:lnTo>
                    <a:pt x="204" y="2724"/>
                  </a:lnTo>
                  <a:lnTo>
                    <a:pt x="137" y="2696"/>
                  </a:lnTo>
                  <a:lnTo>
                    <a:pt x="81" y="2653"/>
                  </a:lnTo>
                  <a:lnTo>
                    <a:pt x="38" y="2596"/>
                  </a:lnTo>
                  <a:lnTo>
                    <a:pt x="10" y="2530"/>
                  </a:lnTo>
                  <a:lnTo>
                    <a:pt x="0" y="2456"/>
                  </a:lnTo>
                  <a:lnTo>
                    <a:pt x="2" y="278"/>
                  </a:lnTo>
                  <a:lnTo>
                    <a:pt x="12" y="204"/>
                  </a:lnTo>
                  <a:lnTo>
                    <a:pt x="40" y="137"/>
                  </a:lnTo>
                  <a:lnTo>
                    <a:pt x="84" y="81"/>
                  </a:lnTo>
                  <a:lnTo>
                    <a:pt x="140" y="38"/>
                  </a:lnTo>
                  <a:lnTo>
                    <a:pt x="206" y="10"/>
                  </a:lnTo>
                  <a:lnTo>
                    <a:pt x="280" y="0"/>
                  </a:lnTo>
                  <a:lnTo>
                    <a:pt x="4692" y="4"/>
                  </a:lnTo>
                  <a:lnTo>
                    <a:pt x="4766" y="14"/>
                  </a:lnTo>
                  <a:lnTo>
                    <a:pt x="4832" y="42"/>
                  </a:lnTo>
                  <a:lnTo>
                    <a:pt x="4888" y="86"/>
                  </a:lnTo>
                  <a:lnTo>
                    <a:pt x="4932" y="142"/>
                  </a:lnTo>
                  <a:lnTo>
                    <a:pt x="4960" y="209"/>
                  </a:lnTo>
                  <a:lnTo>
                    <a:pt x="4970" y="283"/>
                  </a:lnTo>
                  <a:lnTo>
                    <a:pt x="4967" y="2461"/>
                  </a:lnTo>
                  <a:lnTo>
                    <a:pt x="4957" y="2535"/>
                  </a:lnTo>
                  <a:lnTo>
                    <a:pt x="4929" y="2601"/>
                  </a:lnTo>
                  <a:lnTo>
                    <a:pt x="4886" y="2658"/>
                  </a:lnTo>
                  <a:lnTo>
                    <a:pt x="4830" y="2701"/>
                  </a:lnTo>
                  <a:lnTo>
                    <a:pt x="4763" y="2729"/>
                  </a:lnTo>
                  <a:lnTo>
                    <a:pt x="4689" y="2739"/>
                  </a:lnTo>
                  <a:close/>
                </a:path>
              </a:pathLst>
            </a:custGeom>
            <a:noFill/>
            <a:ln w="8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43010" name="Picture 2"/>
            <p:cNvPicPr>
              <a:picLocks noChangeAspect="1" noChangeArrowheads="1"/>
            </p:cNvPicPr>
            <p:nvPr/>
          </p:nvPicPr>
          <p:blipFill>
            <a:blip r:embed="rId2"/>
            <a:srcRect/>
            <a:stretch>
              <a:fillRect/>
            </a:stretch>
          </p:blipFill>
          <p:spPr bwMode="auto">
            <a:xfrm>
              <a:off x="304" y="282"/>
              <a:ext cx="4765" cy="2595"/>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857251" y="274638"/>
            <a:ext cx="10725149" cy="1143000"/>
          </a:xfrm>
        </p:spPr>
        <p:txBody>
          <a:bodyPr/>
          <a:lstStyle/>
          <a:p>
            <a:pPr algn="ctr"/>
            <a:r>
              <a:rPr lang="ru-RU" smtClean="0">
                <a:solidFill>
                  <a:schemeClr val="tx1"/>
                </a:solidFill>
                <a:latin typeface="Times New Roman" pitchFamily="18" charset="0"/>
                <a:cs typeface="Times New Roman" pitchFamily="18" charset="0"/>
              </a:rPr>
              <a:t>Теориялы</a:t>
            </a:r>
            <a:r>
              <a:rPr lang="kk-KZ" smtClean="0">
                <a:solidFill>
                  <a:schemeClr val="tx1"/>
                </a:solidFill>
                <a:latin typeface="Times New Roman" pitchFamily="18" charset="0"/>
                <a:cs typeface="Times New Roman" pitchFamily="18" charset="0"/>
              </a:rPr>
              <a:t>қ білімді бекітуге арналған кейстер</a:t>
            </a:r>
            <a:endParaRPr lang="ru-RU" smtClean="0">
              <a:solidFill>
                <a:schemeClr val="tx1"/>
              </a:solidFill>
              <a:latin typeface="Times New Roman" pitchFamily="18" charset="0"/>
              <a:cs typeface="Times New Roman" pitchFamily="18" charset="0"/>
            </a:endParaRPr>
          </a:p>
        </p:txBody>
      </p:sp>
      <p:sp>
        <p:nvSpPr>
          <p:cNvPr id="13315" name="Содержимое 2"/>
          <p:cNvSpPr>
            <a:spLocks noGrp="1"/>
          </p:cNvSpPr>
          <p:nvPr>
            <p:ph sz="quarter" idx="1"/>
          </p:nvPr>
        </p:nvSpPr>
        <p:spPr>
          <a:xfrm>
            <a:off x="1219200" y="1447800"/>
            <a:ext cx="10306051" cy="4981575"/>
          </a:xfrm>
        </p:spPr>
        <p:txBody>
          <a:bodyPr/>
          <a:lstStyle/>
          <a:p>
            <a:pPr algn="just"/>
            <a:r>
              <a:rPr lang="kk-KZ" sz="2400" dirty="0" smtClean="0">
                <a:latin typeface="Times New Roman" pitchFamily="18" charset="0"/>
                <a:cs typeface="Times New Roman" pitchFamily="18" charset="0"/>
              </a:rPr>
              <a:t>Тақырып бойынша кейс: Жаңа технологиялар мен кадрларды даярлаудағы тенденцияларЖағдай:Сіздің компания тауар өндірумен және сатумен айналысатын ірі кәсіпорын. Сізде көптеген қызметкерлер бар және қызметкерлерді оқыту және дамыту саласындағы қиындықтарға тап болып отырсыз. Тренингтер, семинарлар, лекциялар сияқты қолданыстағы оқыту әдістері қажетті нәтиже бермей, тиімділігі азайып барады.</a:t>
            </a:r>
          </a:p>
          <a:p>
            <a:pPr algn="just"/>
            <a:r>
              <a:rPr lang="kk-KZ" sz="2400" dirty="0" smtClean="0">
                <a:latin typeface="Times New Roman" pitchFamily="18" charset="0"/>
                <a:cs typeface="Times New Roman" pitchFamily="18" charset="0"/>
              </a:rPr>
              <a:t>Тапсырма:Сіздің міндетіңіз – кадрларды даярлау саласындағы соңғы технологиялық идеяларды енгізу және оқытудың жаңа стратегиясын әзірлеу. Ең дұрысы, сіздің стратегияңыз қызметкерлерді оқыту мен дамытудың тиімділігін арттыруы, сондай-ақ сіздің компанияңыздың еңбек нарығындағы тартымдылығын арттыруы керек.</a:t>
            </a:r>
            <a:endParaRPr lang="ru-RU"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857251" y="274638"/>
            <a:ext cx="10725149" cy="1143000"/>
          </a:xfrm>
        </p:spPr>
        <p:txBody>
          <a:bodyPr/>
          <a:lstStyle/>
          <a:p>
            <a:pPr algn="ctr"/>
            <a:r>
              <a:rPr lang="ru-RU" dirty="0" err="1" smtClean="0">
                <a:solidFill>
                  <a:schemeClr val="tx1"/>
                </a:solidFill>
                <a:latin typeface="Times New Roman" pitchFamily="18" charset="0"/>
                <a:cs typeface="Times New Roman" pitchFamily="18" charset="0"/>
              </a:rPr>
              <a:t>Теориялы</a:t>
            </a:r>
            <a:r>
              <a:rPr lang="kk-KZ" dirty="0" smtClean="0">
                <a:solidFill>
                  <a:schemeClr val="tx1"/>
                </a:solidFill>
                <a:latin typeface="Times New Roman" pitchFamily="18" charset="0"/>
                <a:cs typeface="Times New Roman" pitchFamily="18" charset="0"/>
              </a:rPr>
              <a:t>қ білімді бекітуге арналған кейстер</a:t>
            </a:r>
            <a:endParaRPr lang="ru-RU" dirty="0" smtClean="0">
              <a:solidFill>
                <a:schemeClr val="tx1"/>
              </a:solidFill>
              <a:latin typeface="Times New Roman" pitchFamily="18" charset="0"/>
              <a:cs typeface="Times New Roman" pitchFamily="18" charset="0"/>
            </a:endParaRPr>
          </a:p>
        </p:txBody>
      </p:sp>
      <p:sp>
        <p:nvSpPr>
          <p:cNvPr id="13315" name="Содержимое 2"/>
          <p:cNvSpPr>
            <a:spLocks noGrp="1"/>
          </p:cNvSpPr>
          <p:nvPr>
            <p:ph sz="quarter" idx="1"/>
          </p:nvPr>
        </p:nvSpPr>
        <p:spPr>
          <a:xfrm>
            <a:off x="1219200" y="1447800"/>
            <a:ext cx="10306051" cy="4981575"/>
          </a:xfrm>
        </p:spPr>
        <p:txBody>
          <a:bodyPr/>
          <a:lstStyle/>
          <a:p>
            <a:pPr algn="just"/>
            <a:r>
              <a:rPr lang="kk-KZ" sz="2400" dirty="0" smtClean="0">
                <a:latin typeface="Times New Roman" pitchFamily="18" charset="0"/>
                <a:cs typeface="Times New Roman" pitchFamily="18" charset="0"/>
              </a:rPr>
              <a:t>Іс тақырыбы: Туристік компанияда коучинг дағдыларын дамыту. Істің сипаттамасы:«</a:t>
            </a:r>
            <a:r>
              <a:rPr lang="en-US" sz="2400" dirty="0" err="1" smtClean="0">
                <a:latin typeface="Times New Roman" pitchFamily="18" charset="0"/>
                <a:cs typeface="Times New Roman" pitchFamily="18" charset="0"/>
              </a:rPr>
              <a:t>TravelJoy</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туристік компаниясы бүкіл әлем бойынша клиенттер үшін турлар мен саяхаттарды ұйымдастыруға маманданған. Компания өз тұтынушыларына жоғары сапалы қызмет көрсетуге тырысады, бірақ коучинг тәсілдерін қолдана отырып, өз қызметкерлерін оқытуда қиындықтарға тап болды.</a:t>
            </a:r>
          </a:p>
          <a:p>
            <a:pPr algn="just"/>
            <a:r>
              <a:rPr lang="kk-KZ" sz="2400" dirty="0" smtClean="0">
                <a:latin typeface="Times New Roman" pitchFamily="18" charset="0"/>
                <a:cs typeface="Times New Roman" pitchFamily="18" charset="0"/>
              </a:rPr>
              <a:t>Мақсат:Бұл істің мақсаты – </a:t>
            </a:r>
            <a:r>
              <a:rPr lang="en-US" sz="2400" dirty="0" err="1" smtClean="0">
                <a:latin typeface="Times New Roman" pitchFamily="18" charset="0"/>
                <a:cs typeface="Times New Roman" pitchFamily="18" charset="0"/>
              </a:rPr>
              <a:t>TravelJoy</a:t>
            </a:r>
            <a:r>
              <a:rPr lang="en-US" sz="2400"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қызметкерлеріне қызмет көрсету және тұтынушылардың қанағаттануын жақсарту, сондай-ақ компанияның тиімділігін арттыру үшін коучинг дағдыларына оқытуды дамыту.</a:t>
            </a:r>
            <a:endParaRPr lang="ru-RU"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434840" y="1127760"/>
            <a:ext cx="7513320" cy="5730240"/>
          </a:xfrm>
          <a:solidFill>
            <a:schemeClr val="accent3">
              <a:lumMod val="60000"/>
              <a:lumOff val="40000"/>
            </a:schemeClr>
          </a:solidFill>
        </p:spPr>
        <p:txBody>
          <a:bodyPr/>
          <a:lstStyle/>
          <a:p>
            <a:r>
              <a:rPr lang="kk-KZ" sz="2800" b="1" dirty="0" smtClean="0"/>
              <a:t>Бақылау сұрақтары:</a:t>
            </a:r>
            <a:r>
              <a:rPr lang="ru-RU" sz="2800" dirty="0" smtClean="0"/>
              <a:t/>
            </a:r>
            <a:br>
              <a:rPr lang="ru-RU" sz="2800" dirty="0" smtClean="0"/>
            </a:br>
            <a:r>
              <a:rPr lang="kk-KZ" sz="2800" dirty="0" smtClean="0"/>
              <a:t> Коучингте қандай дағдылар қажет?</a:t>
            </a:r>
            <a:r>
              <a:rPr lang="ru-RU" sz="2800" dirty="0" smtClean="0"/>
              <a:t/>
            </a:r>
            <a:br>
              <a:rPr lang="ru-RU" sz="2800" dirty="0" smtClean="0"/>
            </a:br>
            <a:r>
              <a:rPr lang="kk-KZ" sz="2800" dirty="0" smtClean="0"/>
              <a:t>Оқытудың әдіс типтері қаншаға бөлінеді?</a:t>
            </a:r>
            <a:r>
              <a:rPr lang="ru-RU" sz="2800" dirty="0" smtClean="0"/>
              <a:t/>
            </a:r>
            <a:br>
              <a:rPr lang="ru-RU" sz="2800" dirty="0" smtClean="0"/>
            </a:br>
            <a:r>
              <a:rPr lang="kk-KZ" sz="2800" dirty="0" smtClean="0"/>
              <a:t>Оқытудаға қандай заманауи технологиялар мен трендтерді атай аласыз?</a:t>
            </a:r>
            <a:r>
              <a:rPr lang="ru-RU" sz="2800" dirty="0" smtClean="0"/>
              <a:t/>
            </a:r>
            <a:br>
              <a:rPr lang="ru-RU" sz="2800" dirty="0" smtClean="0"/>
            </a:br>
            <a:r>
              <a:rPr lang="kk-KZ" sz="2800" dirty="0" smtClean="0"/>
              <a:t>Менторинг дегеніміз не?</a:t>
            </a:r>
            <a:r>
              <a:rPr lang="ru-RU" sz="2800" dirty="0" smtClean="0"/>
              <a:t/>
            </a:r>
            <a:br>
              <a:rPr lang="ru-RU" sz="2800" dirty="0" smtClean="0"/>
            </a:br>
            <a:r>
              <a:rPr lang="kk-KZ" sz="2800" dirty="0" smtClean="0"/>
              <a:t> </a:t>
            </a:r>
            <a:r>
              <a:rPr lang="ru-RU" sz="2800" dirty="0" smtClean="0"/>
              <a:t/>
            </a:r>
            <a:br>
              <a:rPr lang="ru-RU" sz="2800" dirty="0" smtClean="0"/>
            </a:br>
            <a:r>
              <a:rPr lang="kk-KZ" sz="2800" dirty="0" smtClean="0"/>
              <a:t> </a:t>
            </a:r>
            <a:r>
              <a:rPr lang="ru-RU" sz="2800" dirty="0" smtClean="0"/>
              <a:t/>
            </a:r>
            <a:br>
              <a:rPr lang="ru-RU" sz="2800" dirty="0" smtClean="0"/>
            </a:br>
            <a:r>
              <a:rPr lang="ru-RU" sz="2800" dirty="0" smtClean="0"/>
              <a:t/>
            </a:r>
            <a:br>
              <a:rPr lang="ru-RU" sz="2800" dirty="0" smtClean="0"/>
            </a:br>
            <a:r>
              <a:rPr lang="kk-KZ" sz="2800" dirty="0" smtClean="0"/>
              <a:t> </a:t>
            </a:r>
            <a:r>
              <a:rPr lang="ru-RU" sz="2800" dirty="0" smtClean="0"/>
              <a:t/>
            </a:r>
            <a:br>
              <a:rPr lang="ru-RU" sz="2800" dirty="0" smtClean="0"/>
            </a:br>
            <a:r>
              <a:rPr lang="ru-RU" sz="2800" dirty="0" smtClean="0"/>
              <a:t> </a:t>
            </a:r>
            <a:br>
              <a:rPr lang="ru-RU" sz="2800" dirty="0" smtClean="0"/>
            </a:br>
            <a:r>
              <a:rPr lang="ru-RU" sz="2800" dirty="0" smtClean="0"/>
              <a:t/>
            </a:r>
            <a:br>
              <a:rPr lang="ru-RU" sz="2800" dirty="0" smtClean="0"/>
            </a:br>
            <a:r>
              <a:rPr lang="ru-RU" sz="2800" dirty="0" smtClean="0"/>
              <a:t/>
            </a:r>
            <a:br>
              <a:rPr lang="ru-RU" sz="2800" dirty="0" smtClean="0"/>
            </a:br>
            <a:endParaRPr lang="ru-RU" sz="2800" dirty="0">
              <a:latin typeface="Times New Roman" pitchFamily="18" charset="0"/>
              <a:cs typeface="Times New Roman" pitchFamily="18" charset="0"/>
            </a:endParaRPr>
          </a:p>
        </p:txBody>
      </p:sp>
      <p:sp>
        <p:nvSpPr>
          <p:cNvPr id="4" name="Подзаголовок 3"/>
          <p:cNvSpPr>
            <a:spLocks noGrp="1"/>
          </p:cNvSpPr>
          <p:nvPr>
            <p:ph type="subTitle" idx="1"/>
          </p:nvPr>
        </p:nvSpPr>
        <p:spPr/>
        <p:txBody>
          <a:bodyPr/>
          <a:lstStyle/>
          <a:p>
            <a:endParaRPr lang="ru-RU" dirty="0" smtClean="0"/>
          </a:p>
          <a:p>
            <a:endParaRPr lang="ru-RU" dirty="0"/>
          </a:p>
        </p:txBody>
      </p:sp>
      <p:pic>
        <p:nvPicPr>
          <p:cNvPr id="2050" name="Picture 2" descr="C:\Users\Сулпак\Downloads\Без названия (1).jpg"/>
          <p:cNvPicPr>
            <a:picLocks noChangeAspect="1" noChangeArrowheads="1"/>
          </p:cNvPicPr>
          <p:nvPr/>
        </p:nvPicPr>
        <p:blipFill>
          <a:blip r:embed="rId2"/>
          <a:srcRect/>
          <a:stretch>
            <a:fillRect/>
          </a:stretch>
        </p:blipFill>
        <p:spPr bwMode="auto">
          <a:xfrm>
            <a:off x="0" y="0"/>
            <a:ext cx="4160520" cy="66446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D:\болашак\im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34733" y="1628775"/>
            <a:ext cx="8161867"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61440059"/>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 xmlns:a14="http://schemas.microsoft.com/office/drawing/2010/main"/>
              </a:ext>
            </a:extLst>
          </a:blip>
          <a:srcRect/>
          <a:stretch/>
        </p:blipFill>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6626147" y="0"/>
            <a:ext cx="4379976" cy="798285"/>
          </a:xfrm>
        </p:spPr>
        <p:txBody>
          <a:bodyPr/>
          <a:lstStyle/>
          <a:p>
            <a:pPr algn="ctr"/>
            <a:r>
              <a:rPr lang="kk-KZ" sz="6000" b="1" dirty="0" smtClean="0">
                <a:latin typeface="Times New Roman" pitchFamily="18" charset="0"/>
                <a:cs typeface="Times New Roman" pitchFamily="18" charset="0"/>
              </a:rPr>
              <a:t>Жоспар</a:t>
            </a:r>
            <a:endParaRPr lang="en-GB" sz="6000" b="1" dirty="0">
              <a:latin typeface="Times New Roman" pitchFamily="18" charset="0"/>
              <a:cs typeface="Times New Roman" pitchFamily="18" charset="0"/>
            </a:endParaRPr>
          </a:p>
        </p:txBody>
      </p:sp>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6583139" y="1569720"/>
            <a:ext cx="5373333" cy="4955771"/>
          </a:xfrm>
        </p:spPr>
        <p:txBody>
          <a:bodyPr/>
          <a:lstStyle/>
          <a:p>
            <a:r>
              <a:rPr lang="kk-KZ" sz="2400" b="1" dirty="0" smtClean="0"/>
              <a:t>8.1 Коучинг мәні</a:t>
            </a:r>
            <a:endParaRPr lang="ru-RU" sz="2400" dirty="0" smtClean="0"/>
          </a:p>
          <a:p>
            <a:endParaRPr lang="kk-KZ" sz="2400" b="1" dirty="0" smtClean="0"/>
          </a:p>
          <a:p>
            <a:r>
              <a:rPr lang="kk-KZ" sz="2400" b="1" dirty="0" smtClean="0"/>
              <a:t>8.2 Оқыту әдістері</a:t>
            </a:r>
            <a:endParaRPr lang="ru-RU" sz="2400" dirty="0" smtClean="0"/>
          </a:p>
          <a:p>
            <a:r>
              <a:rPr lang="kk-KZ" sz="2400" b="1" dirty="0" smtClean="0"/>
              <a:t>8.3 Оқытудағы  жаңа  технологиялар  мен  трендтер</a:t>
            </a:r>
            <a:endParaRPr lang="ru-RU" sz="2400" dirty="0" smtClean="0"/>
          </a:p>
          <a:p>
            <a:endParaRPr lang="ru-RU" sz="1400"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42929"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 xmlns:p14="http://schemas.microsoft.com/office/powerpoint/2010/main" val="281238232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исунок 1"/>
          <p:cNvSpPr>
            <a:spLocks noGrp="1"/>
          </p:cNvSpPr>
          <p:nvPr>
            <p:ph type="pic" sz="quarter" idx="10"/>
          </p:nvPr>
        </p:nvSpPr>
        <p:spPr/>
      </p:sp>
      <p:sp>
        <p:nvSpPr>
          <p:cNvPr id="3" name="Заголовок 2"/>
          <p:cNvSpPr>
            <a:spLocks noGrp="1"/>
          </p:cNvSpPr>
          <p:nvPr>
            <p:ph type="ctrTitle"/>
          </p:nvPr>
        </p:nvSpPr>
        <p:spPr/>
        <p:txBody>
          <a:bodyPr/>
          <a:lstStyle/>
          <a:p>
            <a:r>
              <a:rPr lang="ru-RU" dirty="0" smtClean="0"/>
              <a:t/>
            </a:r>
            <a:br>
              <a:rPr lang="ru-RU" dirty="0" smtClean="0"/>
            </a:br>
            <a:r>
              <a:rPr lang="ru-RU" dirty="0" smtClean="0"/>
              <a:t/>
            </a:r>
            <a:br>
              <a:rPr lang="ru-RU" dirty="0" smtClean="0"/>
            </a:br>
            <a:endParaRPr lang="ru-RU" dirty="0"/>
          </a:p>
        </p:txBody>
      </p:sp>
      <p:sp>
        <p:nvSpPr>
          <p:cNvPr id="4" name="Подзаголовок 3"/>
          <p:cNvSpPr>
            <a:spLocks noGrp="1"/>
          </p:cNvSpPr>
          <p:nvPr>
            <p:ph type="subTitle" idx="1"/>
          </p:nvPr>
        </p:nvSpPr>
        <p:spPr/>
        <p:txBody>
          <a:bodyPr/>
          <a:lstStyle/>
          <a:p>
            <a:endParaRPr lang="ru-RU" dirty="0" smtClean="0"/>
          </a:p>
          <a:p>
            <a:endParaRPr lang="ru-RU" dirty="0" smtClean="0"/>
          </a:p>
          <a:p>
            <a:endParaRPr lang="ru-RU" dirty="0"/>
          </a:p>
        </p:txBody>
      </p:sp>
      <p:sp>
        <p:nvSpPr>
          <p:cNvPr id="205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49" name="Group 1"/>
          <p:cNvGrpSpPr>
            <a:grpSpLocks/>
          </p:cNvGrpSpPr>
          <p:nvPr/>
        </p:nvGrpSpPr>
        <p:grpSpPr bwMode="auto">
          <a:xfrm>
            <a:off x="0" y="0"/>
            <a:ext cx="12192000" cy="6858000"/>
            <a:chOff x="0" y="0"/>
            <a:chExt cx="6126" cy="3227"/>
          </a:xfrm>
        </p:grpSpPr>
        <p:sp>
          <p:nvSpPr>
            <p:cNvPr id="2053" name="Freeform 5"/>
            <p:cNvSpPr>
              <a:spLocks/>
            </p:cNvSpPr>
            <p:nvPr/>
          </p:nvSpPr>
          <p:spPr bwMode="auto">
            <a:xfrm>
              <a:off x="0" y="0"/>
              <a:ext cx="6126" cy="3227"/>
            </a:xfrm>
            <a:custGeom>
              <a:avLst/>
              <a:gdLst/>
              <a:ahLst/>
              <a:cxnLst>
                <a:cxn ang="0">
                  <a:pos x="3" y="0"/>
                </a:cxn>
                <a:cxn ang="0">
                  <a:pos x="0" y="3221"/>
                </a:cxn>
                <a:cxn ang="0">
                  <a:pos x="6116" y="3227"/>
                </a:cxn>
                <a:cxn ang="0">
                  <a:pos x="6122" y="3227"/>
                </a:cxn>
                <a:cxn ang="0">
                  <a:pos x="6125" y="6"/>
                </a:cxn>
                <a:cxn ang="0">
                  <a:pos x="3" y="0"/>
                </a:cxn>
              </a:cxnLst>
              <a:rect l="0" t="0" r="r" b="b"/>
              <a:pathLst>
                <a:path w="6126" h="3227">
                  <a:moveTo>
                    <a:pt x="3" y="0"/>
                  </a:moveTo>
                  <a:lnTo>
                    <a:pt x="0" y="3221"/>
                  </a:lnTo>
                  <a:lnTo>
                    <a:pt x="6116" y="3227"/>
                  </a:lnTo>
                  <a:lnTo>
                    <a:pt x="6122" y="3227"/>
                  </a:lnTo>
                  <a:lnTo>
                    <a:pt x="6125" y="6"/>
                  </a:lnTo>
                  <a:lnTo>
                    <a:pt x="3" y="0"/>
                  </a:lnTo>
                  <a:close/>
                </a:path>
              </a:pathLst>
            </a:custGeom>
            <a:solidFill>
              <a:srgbClr val="221F1F">
                <a:alpha val="13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2" name="Freeform 4"/>
            <p:cNvSpPr>
              <a:spLocks/>
            </p:cNvSpPr>
            <p:nvPr/>
          </p:nvSpPr>
          <p:spPr bwMode="auto">
            <a:xfrm>
              <a:off x="222" y="209"/>
              <a:ext cx="5640" cy="2800"/>
            </a:xfrm>
            <a:custGeom>
              <a:avLst/>
              <a:gdLst/>
              <a:ahLst/>
              <a:cxnLst>
                <a:cxn ang="0">
                  <a:pos x="257" y="0"/>
                </a:cxn>
                <a:cxn ang="0">
                  <a:pos x="189" y="9"/>
                </a:cxn>
                <a:cxn ang="0">
                  <a:pos x="129" y="35"/>
                </a:cxn>
                <a:cxn ang="0">
                  <a:pos x="77" y="75"/>
                </a:cxn>
                <a:cxn ang="0">
                  <a:pos x="37" y="126"/>
                </a:cxn>
                <a:cxn ang="0">
                  <a:pos x="12" y="187"/>
                </a:cxn>
                <a:cxn ang="0">
                  <a:pos x="3" y="254"/>
                </a:cxn>
                <a:cxn ang="0">
                  <a:pos x="0" y="2540"/>
                </a:cxn>
                <a:cxn ang="0">
                  <a:pos x="9" y="2607"/>
                </a:cxn>
                <a:cxn ang="0">
                  <a:pos x="35" y="2668"/>
                </a:cxn>
                <a:cxn ang="0">
                  <a:pos x="74" y="2720"/>
                </a:cxn>
                <a:cxn ang="0">
                  <a:pos x="126" y="2759"/>
                </a:cxn>
                <a:cxn ang="0">
                  <a:pos x="187" y="2785"/>
                </a:cxn>
                <a:cxn ang="0">
                  <a:pos x="254" y="2794"/>
                </a:cxn>
                <a:cxn ang="0">
                  <a:pos x="5383" y="2799"/>
                </a:cxn>
                <a:cxn ang="0">
                  <a:pos x="5451" y="2790"/>
                </a:cxn>
                <a:cxn ang="0">
                  <a:pos x="5512" y="2765"/>
                </a:cxn>
                <a:cxn ang="0">
                  <a:pos x="5563" y="2725"/>
                </a:cxn>
                <a:cxn ang="0">
                  <a:pos x="5603" y="2674"/>
                </a:cxn>
                <a:cxn ang="0">
                  <a:pos x="5628" y="2613"/>
                </a:cxn>
                <a:cxn ang="0">
                  <a:pos x="5638" y="2546"/>
                </a:cxn>
                <a:cxn ang="0">
                  <a:pos x="5640" y="260"/>
                </a:cxn>
                <a:cxn ang="0">
                  <a:pos x="5631" y="192"/>
                </a:cxn>
                <a:cxn ang="0">
                  <a:pos x="5605" y="131"/>
                </a:cxn>
                <a:cxn ang="0">
                  <a:pos x="5566" y="80"/>
                </a:cxn>
                <a:cxn ang="0">
                  <a:pos x="5514" y="40"/>
                </a:cxn>
                <a:cxn ang="0">
                  <a:pos x="5454" y="15"/>
                </a:cxn>
                <a:cxn ang="0">
                  <a:pos x="5386" y="5"/>
                </a:cxn>
                <a:cxn ang="0">
                  <a:pos x="257" y="0"/>
                </a:cxn>
              </a:cxnLst>
              <a:rect l="0" t="0" r="r" b="b"/>
              <a:pathLst>
                <a:path w="5640" h="2800">
                  <a:moveTo>
                    <a:pt x="257" y="0"/>
                  </a:moveTo>
                  <a:lnTo>
                    <a:pt x="189" y="9"/>
                  </a:lnTo>
                  <a:lnTo>
                    <a:pt x="129" y="35"/>
                  </a:lnTo>
                  <a:lnTo>
                    <a:pt x="77" y="75"/>
                  </a:lnTo>
                  <a:lnTo>
                    <a:pt x="37" y="126"/>
                  </a:lnTo>
                  <a:lnTo>
                    <a:pt x="12" y="187"/>
                  </a:lnTo>
                  <a:lnTo>
                    <a:pt x="3" y="254"/>
                  </a:lnTo>
                  <a:lnTo>
                    <a:pt x="0" y="2540"/>
                  </a:lnTo>
                  <a:lnTo>
                    <a:pt x="9" y="2607"/>
                  </a:lnTo>
                  <a:lnTo>
                    <a:pt x="35" y="2668"/>
                  </a:lnTo>
                  <a:lnTo>
                    <a:pt x="74" y="2720"/>
                  </a:lnTo>
                  <a:lnTo>
                    <a:pt x="126" y="2759"/>
                  </a:lnTo>
                  <a:lnTo>
                    <a:pt x="187" y="2785"/>
                  </a:lnTo>
                  <a:lnTo>
                    <a:pt x="254" y="2794"/>
                  </a:lnTo>
                  <a:lnTo>
                    <a:pt x="5383" y="2799"/>
                  </a:lnTo>
                  <a:lnTo>
                    <a:pt x="5451" y="2790"/>
                  </a:lnTo>
                  <a:lnTo>
                    <a:pt x="5512" y="2765"/>
                  </a:lnTo>
                  <a:lnTo>
                    <a:pt x="5563" y="2725"/>
                  </a:lnTo>
                  <a:lnTo>
                    <a:pt x="5603" y="2674"/>
                  </a:lnTo>
                  <a:lnTo>
                    <a:pt x="5628" y="2613"/>
                  </a:lnTo>
                  <a:lnTo>
                    <a:pt x="5638" y="2546"/>
                  </a:lnTo>
                  <a:lnTo>
                    <a:pt x="5640" y="260"/>
                  </a:lnTo>
                  <a:lnTo>
                    <a:pt x="5631" y="192"/>
                  </a:lnTo>
                  <a:lnTo>
                    <a:pt x="5605" y="131"/>
                  </a:lnTo>
                  <a:lnTo>
                    <a:pt x="5566" y="80"/>
                  </a:lnTo>
                  <a:lnTo>
                    <a:pt x="5514" y="40"/>
                  </a:lnTo>
                  <a:lnTo>
                    <a:pt x="5454" y="15"/>
                  </a:lnTo>
                  <a:lnTo>
                    <a:pt x="5386" y="5"/>
                  </a:lnTo>
                  <a:lnTo>
                    <a:pt x="257"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2051" name="Freeform 3"/>
            <p:cNvSpPr>
              <a:spLocks/>
            </p:cNvSpPr>
            <p:nvPr/>
          </p:nvSpPr>
          <p:spPr bwMode="auto">
            <a:xfrm>
              <a:off x="222" y="209"/>
              <a:ext cx="5640" cy="2800"/>
            </a:xfrm>
            <a:custGeom>
              <a:avLst/>
              <a:gdLst/>
              <a:ahLst/>
              <a:cxnLst>
                <a:cxn ang="0">
                  <a:pos x="5383" y="2799"/>
                </a:cxn>
                <a:cxn ang="0">
                  <a:pos x="254" y="2794"/>
                </a:cxn>
                <a:cxn ang="0">
                  <a:pos x="187" y="2785"/>
                </a:cxn>
                <a:cxn ang="0">
                  <a:pos x="126" y="2759"/>
                </a:cxn>
                <a:cxn ang="0">
                  <a:pos x="74" y="2720"/>
                </a:cxn>
                <a:cxn ang="0">
                  <a:pos x="35" y="2668"/>
                </a:cxn>
                <a:cxn ang="0">
                  <a:pos x="9" y="2607"/>
                </a:cxn>
                <a:cxn ang="0">
                  <a:pos x="0" y="2540"/>
                </a:cxn>
                <a:cxn ang="0">
                  <a:pos x="3" y="254"/>
                </a:cxn>
                <a:cxn ang="0">
                  <a:pos x="12" y="187"/>
                </a:cxn>
                <a:cxn ang="0">
                  <a:pos x="37" y="126"/>
                </a:cxn>
                <a:cxn ang="0">
                  <a:pos x="77" y="75"/>
                </a:cxn>
                <a:cxn ang="0">
                  <a:pos x="129" y="35"/>
                </a:cxn>
                <a:cxn ang="0">
                  <a:pos x="189" y="9"/>
                </a:cxn>
                <a:cxn ang="0">
                  <a:pos x="257" y="0"/>
                </a:cxn>
                <a:cxn ang="0">
                  <a:pos x="5386" y="5"/>
                </a:cxn>
                <a:cxn ang="0">
                  <a:pos x="5454" y="15"/>
                </a:cxn>
                <a:cxn ang="0">
                  <a:pos x="5514" y="40"/>
                </a:cxn>
                <a:cxn ang="0">
                  <a:pos x="5566" y="80"/>
                </a:cxn>
                <a:cxn ang="0">
                  <a:pos x="5605" y="131"/>
                </a:cxn>
                <a:cxn ang="0">
                  <a:pos x="5631" y="192"/>
                </a:cxn>
                <a:cxn ang="0">
                  <a:pos x="5640" y="260"/>
                </a:cxn>
                <a:cxn ang="0">
                  <a:pos x="5638" y="2546"/>
                </a:cxn>
                <a:cxn ang="0">
                  <a:pos x="5628" y="2613"/>
                </a:cxn>
                <a:cxn ang="0">
                  <a:pos x="5603" y="2674"/>
                </a:cxn>
                <a:cxn ang="0">
                  <a:pos x="5563" y="2725"/>
                </a:cxn>
                <a:cxn ang="0">
                  <a:pos x="5512" y="2765"/>
                </a:cxn>
                <a:cxn ang="0">
                  <a:pos x="5451" y="2790"/>
                </a:cxn>
                <a:cxn ang="0">
                  <a:pos x="5383" y="2799"/>
                </a:cxn>
              </a:cxnLst>
              <a:rect l="0" t="0" r="r" b="b"/>
              <a:pathLst>
                <a:path w="5640" h="2800">
                  <a:moveTo>
                    <a:pt x="5383" y="2799"/>
                  </a:moveTo>
                  <a:lnTo>
                    <a:pt x="254" y="2794"/>
                  </a:lnTo>
                  <a:lnTo>
                    <a:pt x="187" y="2785"/>
                  </a:lnTo>
                  <a:lnTo>
                    <a:pt x="126" y="2759"/>
                  </a:lnTo>
                  <a:lnTo>
                    <a:pt x="74" y="2720"/>
                  </a:lnTo>
                  <a:lnTo>
                    <a:pt x="35" y="2668"/>
                  </a:lnTo>
                  <a:lnTo>
                    <a:pt x="9" y="2607"/>
                  </a:lnTo>
                  <a:lnTo>
                    <a:pt x="0" y="2540"/>
                  </a:lnTo>
                  <a:lnTo>
                    <a:pt x="3" y="254"/>
                  </a:lnTo>
                  <a:lnTo>
                    <a:pt x="12" y="187"/>
                  </a:lnTo>
                  <a:lnTo>
                    <a:pt x="37" y="126"/>
                  </a:lnTo>
                  <a:lnTo>
                    <a:pt x="77" y="75"/>
                  </a:lnTo>
                  <a:lnTo>
                    <a:pt x="129" y="35"/>
                  </a:lnTo>
                  <a:lnTo>
                    <a:pt x="189" y="9"/>
                  </a:lnTo>
                  <a:lnTo>
                    <a:pt x="257" y="0"/>
                  </a:lnTo>
                  <a:lnTo>
                    <a:pt x="5386" y="5"/>
                  </a:lnTo>
                  <a:lnTo>
                    <a:pt x="5454" y="15"/>
                  </a:lnTo>
                  <a:lnTo>
                    <a:pt x="5514" y="40"/>
                  </a:lnTo>
                  <a:lnTo>
                    <a:pt x="5566" y="80"/>
                  </a:lnTo>
                  <a:lnTo>
                    <a:pt x="5605" y="131"/>
                  </a:lnTo>
                  <a:lnTo>
                    <a:pt x="5631" y="192"/>
                  </a:lnTo>
                  <a:lnTo>
                    <a:pt x="5640" y="260"/>
                  </a:lnTo>
                  <a:lnTo>
                    <a:pt x="5638" y="2546"/>
                  </a:lnTo>
                  <a:lnTo>
                    <a:pt x="5628" y="2613"/>
                  </a:lnTo>
                  <a:lnTo>
                    <a:pt x="5603" y="2674"/>
                  </a:lnTo>
                  <a:lnTo>
                    <a:pt x="5563" y="2725"/>
                  </a:lnTo>
                  <a:lnTo>
                    <a:pt x="5512" y="2765"/>
                  </a:lnTo>
                  <a:lnTo>
                    <a:pt x="5451" y="2790"/>
                  </a:lnTo>
                  <a:lnTo>
                    <a:pt x="5383" y="2799"/>
                  </a:lnTo>
                  <a:close/>
                </a:path>
              </a:pathLst>
            </a:custGeom>
            <a:noFill/>
            <a:ln w="8001">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050" name="Picture 2"/>
            <p:cNvPicPr>
              <a:picLocks noChangeAspect="1" noChangeArrowheads="1"/>
            </p:cNvPicPr>
            <p:nvPr/>
          </p:nvPicPr>
          <p:blipFill>
            <a:blip r:embed="rId2"/>
            <a:srcRect/>
            <a:stretch>
              <a:fillRect/>
            </a:stretch>
          </p:blipFill>
          <p:spPr bwMode="auto">
            <a:xfrm>
              <a:off x="339" y="275"/>
              <a:ext cx="5404" cy="2684"/>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223831999"/>
              </p:ext>
            </p:extLst>
          </p:nvPr>
        </p:nvGraphicFramePr>
        <p:xfrm>
          <a:off x="838200" y="494096"/>
          <a:ext cx="11097126" cy="6208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21263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00895" y="370836"/>
            <a:ext cx="7461069" cy="2074590"/>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pPr marL="0" indent="0" fontAlgn="base">
              <a:buNone/>
            </a:pPr>
            <a:r>
              <a:rPr lang="ru-RU" dirty="0" err="1" smtClean="0"/>
              <a:t>Кез</a:t>
            </a:r>
            <a:r>
              <a:rPr lang="ru-RU" dirty="0" smtClean="0"/>
              <a:t> </a:t>
            </a:r>
            <a:r>
              <a:rPr lang="ru-RU" dirty="0" err="1" smtClean="0"/>
              <a:t>келген</a:t>
            </a:r>
            <a:r>
              <a:rPr lang="ru-RU" dirty="0" smtClean="0"/>
              <a:t> </a:t>
            </a:r>
            <a:r>
              <a:rPr lang="ru-RU" dirty="0" err="1" smtClean="0"/>
              <a:t>коучинг</a:t>
            </a:r>
            <a:r>
              <a:rPr lang="ru-RU" dirty="0" smtClean="0"/>
              <a:t> </a:t>
            </a:r>
            <a:r>
              <a:rPr lang="ru-RU" dirty="0" err="1" smtClean="0"/>
              <a:t>процесін</a:t>
            </a:r>
            <a:r>
              <a:rPr lang="ru-RU" dirty="0" smtClean="0"/>
              <a:t> 4 </a:t>
            </a:r>
            <a:r>
              <a:rPr lang="ru-RU" dirty="0" err="1" smtClean="0"/>
              <a:t>негізгі</a:t>
            </a:r>
            <a:r>
              <a:rPr lang="ru-RU" dirty="0" smtClean="0"/>
              <a:t> </a:t>
            </a:r>
            <a:r>
              <a:rPr lang="ru-RU" dirty="0" err="1" smtClean="0"/>
              <a:t>кезеңге дейін</a:t>
            </a:r>
            <a:r>
              <a:rPr lang="ru-RU" dirty="0" smtClean="0"/>
              <a:t> </a:t>
            </a:r>
            <a:r>
              <a:rPr lang="ru-RU" dirty="0" err="1" smtClean="0"/>
              <a:t>қысқартуға болады</a:t>
            </a:r>
            <a:r>
              <a:rPr lang="ru-RU" dirty="0" smtClean="0"/>
              <a:t>:</a:t>
            </a:r>
          </a:p>
          <a:p>
            <a:pPr marL="0" indent="0" fontAlgn="base">
              <a:buNone/>
            </a:pPr>
            <a:r>
              <a:rPr lang="ru-RU" dirty="0" err="1" smtClean="0"/>
              <a:t>Мақсат қою</a:t>
            </a:r>
            <a:endParaRPr lang="ru-RU" dirty="0" smtClean="0"/>
          </a:p>
          <a:p>
            <a:pPr marL="0" indent="0" fontAlgn="base">
              <a:buNone/>
            </a:pPr>
            <a:r>
              <a:rPr lang="ru-RU" dirty="0" err="1" smtClean="0"/>
              <a:t>Ағымдағы жағдайды талдау</a:t>
            </a:r>
            <a:r>
              <a:rPr lang="ru-RU" dirty="0" smtClean="0"/>
              <a:t> </a:t>
            </a:r>
            <a:r>
              <a:rPr lang="ru-RU" dirty="0" err="1" smtClean="0"/>
              <a:t>немесе</a:t>
            </a:r>
            <a:r>
              <a:rPr lang="ru-RU" dirty="0" smtClean="0"/>
              <a:t> </a:t>
            </a:r>
            <a:r>
              <a:rPr lang="ru-RU" dirty="0" err="1" smtClean="0"/>
              <a:t>шындықты тексеру</a:t>
            </a:r>
            <a:endParaRPr lang="ru-RU" dirty="0" smtClean="0"/>
          </a:p>
          <a:p>
            <a:pPr marL="0" indent="0" fontAlgn="base">
              <a:buNone/>
            </a:pPr>
            <a:r>
              <a:rPr lang="ru-RU" dirty="0" err="1" smtClean="0"/>
              <a:t>Іс-әрекет жоспарын</a:t>
            </a:r>
            <a:r>
              <a:rPr lang="ru-RU" dirty="0" smtClean="0"/>
              <a:t> </a:t>
            </a:r>
            <a:r>
              <a:rPr lang="ru-RU" dirty="0" err="1" smtClean="0"/>
              <a:t>құру</a:t>
            </a:r>
            <a:endParaRPr lang="ru-RU" dirty="0" smtClean="0"/>
          </a:p>
          <a:p>
            <a:pPr marL="0" indent="0" fontAlgn="base">
              <a:buNone/>
            </a:pPr>
            <a:r>
              <a:rPr lang="ru-RU" dirty="0" err="1" smtClean="0"/>
              <a:t>Жоспарды</a:t>
            </a:r>
            <a:r>
              <a:rPr lang="ru-RU" dirty="0" smtClean="0"/>
              <a:t> </a:t>
            </a:r>
            <a:r>
              <a:rPr lang="ru-RU" dirty="0" err="1" smtClean="0"/>
              <a:t>жүзеге асыру</a:t>
            </a:r>
            <a:r>
              <a:rPr lang="ru-RU" dirty="0" smtClean="0"/>
              <a:t> </a:t>
            </a:r>
            <a:r>
              <a:rPr lang="ru-RU" dirty="0" err="1" smtClean="0"/>
              <a:t>бойынша</a:t>
            </a:r>
            <a:r>
              <a:rPr lang="ru-RU" dirty="0" smtClean="0"/>
              <a:t> </a:t>
            </a:r>
            <a:r>
              <a:rPr lang="ru-RU" dirty="0" err="1" smtClean="0"/>
              <a:t>белсенді</a:t>
            </a:r>
            <a:r>
              <a:rPr lang="ru-RU" dirty="0" smtClean="0"/>
              <a:t> </a:t>
            </a:r>
            <a:r>
              <a:rPr lang="ru-RU" dirty="0" err="1" smtClean="0"/>
              <a:t>әрекеттерді қолдау және бақылау.</a:t>
            </a:r>
            <a:endParaRPr lang="ru-RU" dirty="0"/>
          </a:p>
        </p:txBody>
      </p:sp>
      <p:pic>
        <p:nvPicPr>
          <p:cNvPr id="2050" name="Picture 2" descr="ÐÐ°ÑÑÐ¸Ð½ÐºÐ¸ Ð¿Ð¾ Ð·Ð°Ð¿ÑÐ¾ÑÑ Ð¸Ð· ÑÐ¾ÑÐºÐ° Ð° Ð² ÑÐ¾ÑÐºÑ 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5770" y="2541678"/>
            <a:ext cx="9334500" cy="4162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7437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1691238110"/>
              </p:ext>
            </p:extLst>
          </p:nvPr>
        </p:nvGraphicFramePr>
        <p:xfrm>
          <a:off x="838200" y="418011"/>
          <a:ext cx="10515600" cy="5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6797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p:cNvGraphicFramePr>
          <p:nvPr>
            <p:extLst>
              <p:ext uri="{D42A27DB-BD31-4B8C-83A1-F6EECF244321}">
                <p14:modId xmlns:p14="http://schemas.microsoft.com/office/powerpoint/2010/main" xmlns="" val="3886128234"/>
              </p:ext>
            </p:extLst>
          </p:nvPr>
        </p:nvGraphicFramePr>
        <p:xfrm>
          <a:off x="316831" y="288758"/>
          <a:ext cx="11618495" cy="6384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0294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3527114831"/>
              </p:ext>
            </p:extLst>
          </p:nvPr>
        </p:nvGraphicFramePr>
        <p:xfrm>
          <a:off x="838200" y="418011"/>
          <a:ext cx="10515600" cy="5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57889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3687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6865" name="Group 1"/>
          <p:cNvGrpSpPr>
            <a:grpSpLocks/>
          </p:cNvGrpSpPr>
          <p:nvPr/>
        </p:nvGrpSpPr>
        <p:grpSpPr bwMode="auto">
          <a:xfrm>
            <a:off x="0" y="0"/>
            <a:ext cx="11963400" cy="6858000"/>
            <a:chOff x="0" y="0"/>
            <a:chExt cx="5258" cy="3074"/>
          </a:xfrm>
        </p:grpSpPr>
        <p:sp>
          <p:nvSpPr>
            <p:cNvPr id="36869" name="Freeform 5"/>
            <p:cNvSpPr>
              <a:spLocks/>
            </p:cNvSpPr>
            <p:nvPr/>
          </p:nvSpPr>
          <p:spPr bwMode="auto">
            <a:xfrm>
              <a:off x="0" y="0"/>
              <a:ext cx="5258" cy="3074"/>
            </a:xfrm>
            <a:custGeom>
              <a:avLst/>
              <a:gdLst/>
              <a:ahLst/>
              <a:cxnLst>
                <a:cxn ang="0">
                  <a:pos x="3" y="0"/>
                </a:cxn>
                <a:cxn ang="0">
                  <a:pos x="0" y="3068"/>
                </a:cxn>
                <a:cxn ang="0">
                  <a:pos x="5254" y="3074"/>
                </a:cxn>
                <a:cxn ang="0">
                  <a:pos x="5257" y="5"/>
                </a:cxn>
                <a:cxn ang="0">
                  <a:pos x="3" y="0"/>
                </a:cxn>
              </a:cxnLst>
              <a:rect l="0" t="0" r="r" b="b"/>
              <a:pathLst>
                <a:path w="5258" h="3074">
                  <a:moveTo>
                    <a:pt x="3" y="0"/>
                  </a:moveTo>
                  <a:lnTo>
                    <a:pt x="0" y="3068"/>
                  </a:lnTo>
                  <a:lnTo>
                    <a:pt x="5254" y="3074"/>
                  </a:lnTo>
                  <a:lnTo>
                    <a:pt x="5257" y="5"/>
                  </a:lnTo>
                  <a:lnTo>
                    <a:pt x="3" y="0"/>
                  </a:lnTo>
                  <a:close/>
                </a:path>
              </a:pathLst>
            </a:custGeom>
            <a:solidFill>
              <a:srgbClr val="221F1F">
                <a:alpha val="13998"/>
              </a:srgb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68" name="Freeform 4"/>
            <p:cNvSpPr>
              <a:spLocks/>
            </p:cNvSpPr>
            <p:nvPr/>
          </p:nvSpPr>
          <p:spPr bwMode="auto">
            <a:xfrm>
              <a:off x="190" y="199"/>
              <a:ext cx="4841" cy="2667"/>
            </a:xfrm>
            <a:custGeom>
              <a:avLst/>
              <a:gdLst/>
              <a:ahLst/>
              <a:cxnLst>
                <a:cxn ang="0">
                  <a:pos x="248" y="0"/>
                </a:cxn>
                <a:cxn ang="0">
                  <a:pos x="170" y="13"/>
                </a:cxn>
                <a:cxn ang="0">
                  <a:pos x="103" y="48"/>
                </a:cxn>
                <a:cxn ang="0">
                  <a:pos x="50" y="101"/>
                </a:cxn>
                <a:cxn ang="0">
                  <a:pos x="15" y="168"/>
                </a:cxn>
                <a:cxn ang="0">
                  <a:pos x="2" y="246"/>
                </a:cxn>
                <a:cxn ang="0">
                  <a:pos x="0" y="2416"/>
                </a:cxn>
                <a:cxn ang="0">
                  <a:pos x="12" y="2494"/>
                </a:cxn>
                <a:cxn ang="0">
                  <a:pos x="47" y="2561"/>
                </a:cxn>
                <a:cxn ang="0">
                  <a:pos x="100" y="2615"/>
                </a:cxn>
                <a:cxn ang="0">
                  <a:pos x="168" y="2650"/>
                </a:cxn>
                <a:cxn ang="0">
                  <a:pos x="245" y="2662"/>
                </a:cxn>
                <a:cxn ang="0">
                  <a:pos x="4592" y="2667"/>
                </a:cxn>
                <a:cxn ang="0">
                  <a:pos x="4670" y="2654"/>
                </a:cxn>
                <a:cxn ang="0">
                  <a:pos x="4737" y="2619"/>
                </a:cxn>
                <a:cxn ang="0">
                  <a:pos x="4791" y="2566"/>
                </a:cxn>
                <a:cxn ang="0">
                  <a:pos x="4826" y="2499"/>
                </a:cxn>
                <a:cxn ang="0">
                  <a:pos x="4838" y="2421"/>
                </a:cxn>
                <a:cxn ang="0">
                  <a:pos x="4840" y="251"/>
                </a:cxn>
                <a:cxn ang="0">
                  <a:pos x="4828" y="173"/>
                </a:cxn>
                <a:cxn ang="0">
                  <a:pos x="4793" y="106"/>
                </a:cxn>
                <a:cxn ang="0">
                  <a:pos x="4740" y="52"/>
                </a:cxn>
                <a:cxn ang="0">
                  <a:pos x="4673" y="17"/>
                </a:cxn>
                <a:cxn ang="0">
                  <a:pos x="4595" y="5"/>
                </a:cxn>
                <a:cxn ang="0">
                  <a:pos x="248" y="0"/>
                </a:cxn>
              </a:cxnLst>
              <a:rect l="0" t="0" r="r" b="b"/>
              <a:pathLst>
                <a:path w="4841" h="2667">
                  <a:moveTo>
                    <a:pt x="248" y="0"/>
                  </a:moveTo>
                  <a:lnTo>
                    <a:pt x="170" y="13"/>
                  </a:lnTo>
                  <a:lnTo>
                    <a:pt x="103" y="48"/>
                  </a:lnTo>
                  <a:lnTo>
                    <a:pt x="50" y="101"/>
                  </a:lnTo>
                  <a:lnTo>
                    <a:pt x="15" y="168"/>
                  </a:lnTo>
                  <a:lnTo>
                    <a:pt x="2" y="246"/>
                  </a:lnTo>
                  <a:lnTo>
                    <a:pt x="0" y="2416"/>
                  </a:lnTo>
                  <a:lnTo>
                    <a:pt x="12" y="2494"/>
                  </a:lnTo>
                  <a:lnTo>
                    <a:pt x="47" y="2561"/>
                  </a:lnTo>
                  <a:lnTo>
                    <a:pt x="100" y="2615"/>
                  </a:lnTo>
                  <a:lnTo>
                    <a:pt x="168" y="2650"/>
                  </a:lnTo>
                  <a:lnTo>
                    <a:pt x="245" y="2662"/>
                  </a:lnTo>
                  <a:lnTo>
                    <a:pt x="4592" y="2667"/>
                  </a:lnTo>
                  <a:lnTo>
                    <a:pt x="4670" y="2654"/>
                  </a:lnTo>
                  <a:lnTo>
                    <a:pt x="4737" y="2619"/>
                  </a:lnTo>
                  <a:lnTo>
                    <a:pt x="4791" y="2566"/>
                  </a:lnTo>
                  <a:lnTo>
                    <a:pt x="4826" y="2499"/>
                  </a:lnTo>
                  <a:lnTo>
                    <a:pt x="4838" y="2421"/>
                  </a:lnTo>
                  <a:lnTo>
                    <a:pt x="4840" y="251"/>
                  </a:lnTo>
                  <a:lnTo>
                    <a:pt x="4828" y="173"/>
                  </a:lnTo>
                  <a:lnTo>
                    <a:pt x="4793" y="106"/>
                  </a:lnTo>
                  <a:lnTo>
                    <a:pt x="4740" y="52"/>
                  </a:lnTo>
                  <a:lnTo>
                    <a:pt x="4673" y="17"/>
                  </a:lnTo>
                  <a:lnTo>
                    <a:pt x="4595" y="5"/>
                  </a:lnTo>
                  <a:lnTo>
                    <a:pt x="2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6867" name="Freeform 3"/>
            <p:cNvSpPr>
              <a:spLocks/>
            </p:cNvSpPr>
            <p:nvPr/>
          </p:nvSpPr>
          <p:spPr bwMode="auto">
            <a:xfrm>
              <a:off x="190" y="199"/>
              <a:ext cx="4841" cy="2667"/>
            </a:xfrm>
            <a:custGeom>
              <a:avLst/>
              <a:gdLst/>
              <a:ahLst/>
              <a:cxnLst>
                <a:cxn ang="0">
                  <a:pos x="4592" y="2667"/>
                </a:cxn>
                <a:cxn ang="0">
                  <a:pos x="245" y="2662"/>
                </a:cxn>
                <a:cxn ang="0">
                  <a:pos x="168" y="2650"/>
                </a:cxn>
                <a:cxn ang="0">
                  <a:pos x="100" y="2615"/>
                </a:cxn>
                <a:cxn ang="0">
                  <a:pos x="47" y="2561"/>
                </a:cxn>
                <a:cxn ang="0">
                  <a:pos x="12" y="2494"/>
                </a:cxn>
                <a:cxn ang="0">
                  <a:pos x="0" y="2416"/>
                </a:cxn>
                <a:cxn ang="0">
                  <a:pos x="2" y="246"/>
                </a:cxn>
                <a:cxn ang="0">
                  <a:pos x="15" y="168"/>
                </a:cxn>
                <a:cxn ang="0">
                  <a:pos x="50" y="101"/>
                </a:cxn>
                <a:cxn ang="0">
                  <a:pos x="103" y="48"/>
                </a:cxn>
                <a:cxn ang="0">
                  <a:pos x="170" y="13"/>
                </a:cxn>
                <a:cxn ang="0">
                  <a:pos x="248" y="0"/>
                </a:cxn>
                <a:cxn ang="0">
                  <a:pos x="4595" y="5"/>
                </a:cxn>
                <a:cxn ang="0">
                  <a:pos x="4673" y="17"/>
                </a:cxn>
                <a:cxn ang="0">
                  <a:pos x="4740" y="52"/>
                </a:cxn>
                <a:cxn ang="0">
                  <a:pos x="4793" y="106"/>
                </a:cxn>
                <a:cxn ang="0">
                  <a:pos x="4828" y="173"/>
                </a:cxn>
                <a:cxn ang="0">
                  <a:pos x="4840" y="251"/>
                </a:cxn>
                <a:cxn ang="0">
                  <a:pos x="4838" y="2421"/>
                </a:cxn>
                <a:cxn ang="0">
                  <a:pos x="4826" y="2499"/>
                </a:cxn>
                <a:cxn ang="0">
                  <a:pos x="4791" y="2566"/>
                </a:cxn>
                <a:cxn ang="0">
                  <a:pos x="4737" y="2619"/>
                </a:cxn>
                <a:cxn ang="0">
                  <a:pos x="4670" y="2654"/>
                </a:cxn>
                <a:cxn ang="0">
                  <a:pos x="4592" y="2667"/>
                </a:cxn>
              </a:cxnLst>
              <a:rect l="0" t="0" r="r" b="b"/>
              <a:pathLst>
                <a:path w="4841" h="2667">
                  <a:moveTo>
                    <a:pt x="4592" y="2667"/>
                  </a:moveTo>
                  <a:lnTo>
                    <a:pt x="245" y="2662"/>
                  </a:lnTo>
                  <a:lnTo>
                    <a:pt x="168" y="2650"/>
                  </a:lnTo>
                  <a:lnTo>
                    <a:pt x="100" y="2615"/>
                  </a:lnTo>
                  <a:lnTo>
                    <a:pt x="47" y="2561"/>
                  </a:lnTo>
                  <a:lnTo>
                    <a:pt x="12" y="2494"/>
                  </a:lnTo>
                  <a:lnTo>
                    <a:pt x="0" y="2416"/>
                  </a:lnTo>
                  <a:lnTo>
                    <a:pt x="2" y="246"/>
                  </a:lnTo>
                  <a:lnTo>
                    <a:pt x="15" y="168"/>
                  </a:lnTo>
                  <a:lnTo>
                    <a:pt x="50" y="101"/>
                  </a:lnTo>
                  <a:lnTo>
                    <a:pt x="103" y="48"/>
                  </a:lnTo>
                  <a:lnTo>
                    <a:pt x="170" y="13"/>
                  </a:lnTo>
                  <a:lnTo>
                    <a:pt x="248" y="0"/>
                  </a:lnTo>
                  <a:lnTo>
                    <a:pt x="4595" y="5"/>
                  </a:lnTo>
                  <a:lnTo>
                    <a:pt x="4673" y="17"/>
                  </a:lnTo>
                  <a:lnTo>
                    <a:pt x="4740" y="52"/>
                  </a:lnTo>
                  <a:lnTo>
                    <a:pt x="4793" y="106"/>
                  </a:lnTo>
                  <a:lnTo>
                    <a:pt x="4828" y="173"/>
                  </a:lnTo>
                  <a:lnTo>
                    <a:pt x="4840" y="251"/>
                  </a:lnTo>
                  <a:lnTo>
                    <a:pt x="4838" y="2421"/>
                  </a:lnTo>
                  <a:lnTo>
                    <a:pt x="4826" y="2499"/>
                  </a:lnTo>
                  <a:lnTo>
                    <a:pt x="4791" y="2566"/>
                  </a:lnTo>
                  <a:lnTo>
                    <a:pt x="4737" y="2619"/>
                  </a:lnTo>
                  <a:lnTo>
                    <a:pt x="4670" y="2654"/>
                  </a:lnTo>
                  <a:lnTo>
                    <a:pt x="4592" y="2667"/>
                  </a:lnTo>
                  <a:close/>
                </a:path>
              </a:pathLst>
            </a:custGeom>
            <a:noFill/>
            <a:ln w="7747">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36866" name="Picture 2"/>
            <p:cNvPicPr>
              <a:picLocks noChangeAspect="1" noChangeArrowheads="1"/>
            </p:cNvPicPr>
            <p:nvPr/>
          </p:nvPicPr>
          <p:blipFill>
            <a:blip r:embed="rId2"/>
            <a:srcRect/>
            <a:stretch>
              <a:fillRect/>
            </a:stretch>
          </p:blipFill>
          <p:spPr bwMode="auto">
            <a:xfrm>
              <a:off x="326" y="266"/>
              <a:ext cx="4544" cy="2544"/>
            </a:xfrm>
            <a:prstGeom prst="rect">
              <a:avLst/>
            </a:prstGeom>
            <a:noFill/>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f57d01683759617451d90d2f31e452bc0af56ff"/>
</p:tagLst>
</file>

<file path=ppt/theme/theme1.xml><?xml version="1.0" encoding="utf-8"?>
<a:theme xmlns:a="http://schemas.openxmlformats.org/drawingml/2006/main" name="TF00475556">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ducation_Template_CA - v3" id="{05BEC7B3-9C4F-4697-9BCB-CF8E9EC8EB39}" vid="{BBA0308C-16F9-454C-BD0F-1B17E2C0FD42}"/>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2.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49A191-EC8C-4AA6-9C64-D32B5F047436}">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TF00475556</Template>
  <TotalTime>0</TotalTime>
  <Words>426</Words>
  <Application>Microsoft Office PowerPoint</Application>
  <PresentationFormat>Произвольный</PresentationFormat>
  <Paragraphs>46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TF00475556</vt:lpstr>
      <vt:lpstr>Слайд 1</vt:lpstr>
      <vt:lpstr>Жоспар</vt:lpstr>
      <vt:lpstr>  </vt:lpstr>
      <vt:lpstr>Слайд 4</vt:lpstr>
      <vt:lpstr>Слайд 5</vt:lpstr>
      <vt:lpstr>Слайд 6</vt:lpstr>
      <vt:lpstr>Слайд 7</vt:lpstr>
      <vt:lpstr>Слайд 8</vt:lpstr>
      <vt:lpstr>Слайд 9</vt:lpstr>
      <vt:lpstr>Слайд 10</vt:lpstr>
      <vt:lpstr>Теориялық білімді бекітуге арналған кейстер</vt:lpstr>
      <vt:lpstr>Теориялық білімді бекітуге арналған кейстер</vt:lpstr>
      <vt:lpstr>Бақылау сұрақтары:  Коучингте қандай дағдылар қажет? Оқытудың әдіс типтері қаншаға бөлінеді? Оқытудаға қандай заманауи технологиялар мен трендтерді атай аласыз? Менторинг дегеніміз не?            </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2019-03-06T17:46:23Z</dcterms:created>
  <dcterms:modified xsi:type="dcterms:W3CDTF">2024-11-09T09:30:55Z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