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339" r:id="rId2"/>
    <p:sldId id="340" r:id="rId3"/>
    <p:sldId id="313" r:id="rId4"/>
    <p:sldId id="328" r:id="rId5"/>
    <p:sldId id="329" r:id="rId6"/>
    <p:sldId id="333" r:id="rId7"/>
    <p:sldId id="331" r:id="rId8"/>
    <p:sldId id="335" r:id="rId9"/>
    <p:sldId id="337" r:id="rId10"/>
    <p:sldId id="341"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75" d="100"/>
          <a:sy n="75" d="100"/>
        </p:scale>
        <p:origin x="-1522" y="-2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549CAE-FF64-430D-B80A-388E75D5DF6A}" type="doc">
      <dgm:prSet loTypeId="urn:microsoft.com/office/officeart/2008/layout/PictureAccentList" loCatId="picture" qsTypeId="urn:microsoft.com/office/officeart/2005/8/quickstyle/simple1" qsCatId="simple" csTypeId="urn:microsoft.com/office/officeart/2005/8/colors/accent1_2" csCatId="accent1" phldr="1"/>
      <dgm:spPr/>
      <dgm:t>
        <a:bodyPr/>
        <a:lstStyle/>
        <a:p>
          <a:endParaRPr lang="ru-RU"/>
        </a:p>
      </dgm:t>
    </dgm:pt>
    <dgm:pt modelId="{9936B40D-91F4-4A5F-B90E-3A7F2DFD6A8F}">
      <dgm:prSet phldrT="[Текст]"/>
      <dgm:spPr/>
      <dgm:t>
        <a:bodyPr/>
        <a:lstStyle/>
        <a:p>
          <a:r>
            <a:rPr lang="en-US" b="1" dirty="0" smtClean="0">
              <a:solidFill>
                <a:schemeClr val="tx1"/>
              </a:solidFill>
              <a:latin typeface="Times New Roman" pitchFamily="18" charset="0"/>
              <a:cs typeface="Times New Roman" pitchFamily="18" charset="0"/>
            </a:rPr>
            <a:t>Market</a:t>
          </a:r>
          <a:endParaRPr lang="ru-RU" b="1" dirty="0">
            <a:solidFill>
              <a:schemeClr val="tx1"/>
            </a:solidFill>
            <a:latin typeface="Times New Roman" pitchFamily="18" charset="0"/>
            <a:cs typeface="Times New Roman" pitchFamily="18" charset="0"/>
          </a:endParaRPr>
        </a:p>
      </dgm:t>
    </dgm:pt>
    <dgm:pt modelId="{2839CEA9-70DB-4EFA-9214-A6ED8E9DBACF}" type="parTrans" cxnId="{CEE11444-860A-4C15-A528-80D112B7B632}">
      <dgm:prSet/>
      <dgm:spPr/>
      <dgm:t>
        <a:bodyPr/>
        <a:lstStyle/>
        <a:p>
          <a:endParaRPr lang="ru-RU"/>
        </a:p>
      </dgm:t>
    </dgm:pt>
    <dgm:pt modelId="{524326F5-732C-4BE2-8E94-132928ABE1A5}" type="sibTrans" cxnId="{CEE11444-860A-4C15-A528-80D112B7B632}">
      <dgm:prSet/>
      <dgm:spPr/>
      <dgm:t>
        <a:bodyPr/>
        <a:lstStyle/>
        <a:p>
          <a:endParaRPr lang="ru-RU"/>
        </a:p>
      </dgm:t>
    </dgm:pt>
    <dgm:pt modelId="{4724AD5C-6A2A-453C-9717-D8CBCE809A09}">
      <dgm:prSet phldrT="[Текст]" custT="1"/>
      <dgm:spPr/>
      <dgm:t>
        <a:bodyPr/>
        <a:lstStyle/>
        <a:p>
          <a:pPr algn="just"/>
          <a:r>
            <a:rPr lang="en-US" sz="1600" dirty="0" smtClean="0">
              <a:solidFill>
                <a:schemeClr val="tx1"/>
              </a:solidFill>
              <a:latin typeface="Times New Roman" pitchFamily="18" charset="0"/>
              <a:cs typeface="Times New Roman" pitchFamily="18" charset="0"/>
            </a:rPr>
            <a:t>sphere of economic relations of economic entities</a:t>
          </a:r>
          <a:endParaRPr lang="ru-RU" sz="1600" dirty="0">
            <a:solidFill>
              <a:schemeClr val="tx1"/>
            </a:solidFill>
            <a:latin typeface="Times New Roman" pitchFamily="18" charset="0"/>
            <a:cs typeface="Times New Roman" pitchFamily="18" charset="0"/>
          </a:endParaRPr>
        </a:p>
      </dgm:t>
    </dgm:pt>
    <dgm:pt modelId="{BC78D6C1-1D1E-4135-8619-3EA24EA4D008}" type="parTrans" cxnId="{133497AA-E5FA-4859-A761-9EC90E0BEBD4}">
      <dgm:prSet/>
      <dgm:spPr/>
      <dgm:t>
        <a:bodyPr/>
        <a:lstStyle/>
        <a:p>
          <a:endParaRPr lang="ru-RU"/>
        </a:p>
      </dgm:t>
    </dgm:pt>
    <dgm:pt modelId="{5E407643-8F3C-4219-B3F1-341AB659FF91}" type="sibTrans" cxnId="{133497AA-E5FA-4859-A761-9EC90E0BEBD4}">
      <dgm:prSet/>
      <dgm:spPr/>
      <dgm:t>
        <a:bodyPr/>
        <a:lstStyle/>
        <a:p>
          <a:endParaRPr lang="ru-RU"/>
        </a:p>
      </dgm:t>
    </dgm:pt>
    <dgm:pt modelId="{2B2EF5B7-2993-4D75-B1E2-9D3D56DBEAA3}">
      <dgm:prSet phldrT="[Текст]" custT="1"/>
      <dgm:spPr/>
      <dgm:t>
        <a:bodyPr/>
        <a:lstStyle/>
        <a:p>
          <a:pPr algn="just"/>
          <a:r>
            <a:rPr lang="en-US" sz="1600" dirty="0" smtClean="0">
              <a:solidFill>
                <a:schemeClr val="tx1"/>
              </a:solidFill>
              <a:latin typeface="Times New Roman" pitchFamily="18" charset="0"/>
              <a:cs typeface="Times New Roman" pitchFamily="18" charset="0"/>
            </a:rPr>
            <a:t>sphere of economic cooperation of economic entities for the purchase and sale of manufactured products and the presence of characteristic features and self-regulatory mechanisms</a:t>
          </a:r>
          <a:endParaRPr lang="kk-KZ" sz="1600" dirty="0" smtClean="0">
            <a:solidFill>
              <a:schemeClr val="tx1"/>
            </a:solidFill>
            <a:latin typeface="Times New Roman" pitchFamily="18" charset="0"/>
            <a:cs typeface="Times New Roman" pitchFamily="18" charset="0"/>
          </a:endParaRPr>
        </a:p>
      </dgm:t>
    </dgm:pt>
    <dgm:pt modelId="{BFD72744-A15D-4003-9FFF-CC612E11169D}" type="parTrans" cxnId="{CBD5B8A8-8715-4711-B9A4-8F1B6AC70328}">
      <dgm:prSet/>
      <dgm:spPr/>
      <dgm:t>
        <a:bodyPr/>
        <a:lstStyle/>
        <a:p>
          <a:endParaRPr lang="ru-RU"/>
        </a:p>
      </dgm:t>
    </dgm:pt>
    <dgm:pt modelId="{3610FCE0-4B69-45F8-89C2-5DC29D88308E}" type="sibTrans" cxnId="{CBD5B8A8-8715-4711-B9A4-8F1B6AC70328}">
      <dgm:prSet/>
      <dgm:spPr/>
      <dgm:t>
        <a:bodyPr/>
        <a:lstStyle/>
        <a:p>
          <a:endParaRPr lang="ru-RU"/>
        </a:p>
      </dgm:t>
    </dgm:pt>
    <dgm:pt modelId="{0BF7744E-00D3-4F11-A7F6-F13BB3634520}">
      <dgm:prSet custT="1"/>
      <dgm:spPr/>
      <dgm:t>
        <a:bodyPr/>
        <a:lstStyle/>
        <a:p>
          <a:r>
            <a:rPr lang="en-US" sz="1600" dirty="0" smtClean="0">
              <a:solidFill>
                <a:schemeClr val="tx1"/>
              </a:solidFill>
              <a:latin typeface="Times New Roman" pitchFamily="18" charset="0"/>
              <a:cs typeface="Times New Roman" pitchFamily="18" charset="0"/>
            </a:rPr>
            <a:t>exchange, a set of Commodity Exchange relations organized according to the law of commodity production and its circulation</a:t>
          </a:r>
          <a:endParaRPr lang="ru-RU" sz="1600" dirty="0">
            <a:solidFill>
              <a:schemeClr val="tx1"/>
            </a:solidFill>
            <a:latin typeface="Times New Roman" pitchFamily="18" charset="0"/>
            <a:cs typeface="Times New Roman" pitchFamily="18" charset="0"/>
          </a:endParaRPr>
        </a:p>
      </dgm:t>
    </dgm:pt>
    <dgm:pt modelId="{02C31609-228C-4815-ACC3-193FBB2A014B}" type="parTrans" cxnId="{0D24CC75-D26F-4A1F-A38A-C871437F0B2D}">
      <dgm:prSet/>
      <dgm:spPr/>
      <dgm:t>
        <a:bodyPr/>
        <a:lstStyle/>
        <a:p>
          <a:endParaRPr lang="ru-RU"/>
        </a:p>
      </dgm:t>
    </dgm:pt>
    <dgm:pt modelId="{F55657CC-7E29-41BE-A019-B823B3667012}" type="sibTrans" cxnId="{0D24CC75-D26F-4A1F-A38A-C871437F0B2D}">
      <dgm:prSet/>
      <dgm:spPr/>
      <dgm:t>
        <a:bodyPr/>
        <a:lstStyle/>
        <a:p>
          <a:endParaRPr lang="ru-RU"/>
        </a:p>
      </dgm:t>
    </dgm:pt>
    <dgm:pt modelId="{E9610D83-1AF9-4DFC-AF17-6E7D097507DE}">
      <dgm:prSet custT="1"/>
      <dgm:spPr/>
      <dgm:t>
        <a:bodyPr/>
        <a:lstStyle/>
        <a:p>
          <a:r>
            <a:rPr lang="en-US" sz="1600" dirty="0" smtClean="0">
              <a:solidFill>
                <a:schemeClr val="tx1"/>
              </a:solidFill>
              <a:latin typeface="Times New Roman" pitchFamily="18" charset="0"/>
              <a:cs typeface="Times New Roman" pitchFamily="18" charset="0"/>
            </a:rPr>
            <a:t>the mechanism of interaction between buyers and sellers, in other words, the ratio of supply and demand</a:t>
          </a:r>
          <a:endParaRPr lang="ru-RU" sz="1600" dirty="0">
            <a:solidFill>
              <a:schemeClr val="tx1"/>
            </a:solidFill>
            <a:latin typeface="Times New Roman" pitchFamily="18" charset="0"/>
            <a:cs typeface="Times New Roman" pitchFamily="18" charset="0"/>
          </a:endParaRPr>
        </a:p>
      </dgm:t>
    </dgm:pt>
    <dgm:pt modelId="{81360C35-F214-447F-B55B-96929770771E}" type="parTrans" cxnId="{84CBD3E7-765B-44E1-8565-29D031FE80A2}">
      <dgm:prSet/>
      <dgm:spPr/>
      <dgm:t>
        <a:bodyPr/>
        <a:lstStyle/>
        <a:p>
          <a:endParaRPr lang="ru-RU"/>
        </a:p>
      </dgm:t>
    </dgm:pt>
    <dgm:pt modelId="{180F3FE2-C258-48BE-A295-E460E31727D8}" type="sibTrans" cxnId="{84CBD3E7-765B-44E1-8565-29D031FE80A2}">
      <dgm:prSet/>
      <dgm:spPr/>
      <dgm:t>
        <a:bodyPr/>
        <a:lstStyle/>
        <a:p>
          <a:endParaRPr lang="ru-RU"/>
        </a:p>
      </dgm:t>
    </dgm:pt>
    <dgm:pt modelId="{C514198B-9978-4A10-958A-A5208526A75A}" type="pres">
      <dgm:prSet presAssocID="{00549CAE-FF64-430D-B80A-388E75D5DF6A}" presName="layout" presStyleCnt="0">
        <dgm:presLayoutVars>
          <dgm:chMax/>
          <dgm:chPref/>
          <dgm:dir/>
          <dgm:animOne val="branch"/>
          <dgm:animLvl val="lvl"/>
          <dgm:resizeHandles/>
        </dgm:presLayoutVars>
      </dgm:prSet>
      <dgm:spPr/>
      <dgm:t>
        <a:bodyPr/>
        <a:lstStyle/>
        <a:p>
          <a:endParaRPr lang="ru-RU"/>
        </a:p>
      </dgm:t>
    </dgm:pt>
    <dgm:pt modelId="{7A3133D0-34BF-443E-8312-5E28BD600B18}" type="pres">
      <dgm:prSet presAssocID="{9936B40D-91F4-4A5F-B90E-3A7F2DFD6A8F}" presName="root" presStyleCnt="0">
        <dgm:presLayoutVars>
          <dgm:chMax/>
          <dgm:chPref val="4"/>
        </dgm:presLayoutVars>
      </dgm:prSet>
      <dgm:spPr/>
    </dgm:pt>
    <dgm:pt modelId="{803CDCC3-A880-4E5A-8C25-B4E500974898}" type="pres">
      <dgm:prSet presAssocID="{9936B40D-91F4-4A5F-B90E-3A7F2DFD6A8F}" presName="rootComposite" presStyleCnt="0">
        <dgm:presLayoutVars/>
      </dgm:prSet>
      <dgm:spPr/>
    </dgm:pt>
    <dgm:pt modelId="{8082AD76-7BA1-4219-9C38-5074B5A954AE}" type="pres">
      <dgm:prSet presAssocID="{9936B40D-91F4-4A5F-B90E-3A7F2DFD6A8F}" presName="rootText" presStyleLbl="node0" presStyleIdx="0" presStyleCnt="1">
        <dgm:presLayoutVars>
          <dgm:chMax/>
          <dgm:chPref val="4"/>
        </dgm:presLayoutVars>
      </dgm:prSet>
      <dgm:spPr/>
      <dgm:t>
        <a:bodyPr/>
        <a:lstStyle/>
        <a:p>
          <a:endParaRPr lang="ru-RU"/>
        </a:p>
      </dgm:t>
    </dgm:pt>
    <dgm:pt modelId="{229F7F60-8188-432C-932D-BDA0B9621BAF}" type="pres">
      <dgm:prSet presAssocID="{9936B40D-91F4-4A5F-B90E-3A7F2DFD6A8F}" presName="childShape" presStyleCnt="0">
        <dgm:presLayoutVars>
          <dgm:chMax val="0"/>
          <dgm:chPref val="0"/>
        </dgm:presLayoutVars>
      </dgm:prSet>
      <dgm:spPr/>
    </dgm:pt>
    <dgm:pt modelId="{B2D80A30-CC44-4961-B11F-4989EA96EF58}" type="pres">
      <dgm:prSet presAssocID="{4724AD5C-6A2A-453C-9717-D8CBCE809A09}" presName="childComposite" presStyleCnt="0">
        <dgm:presLayoutVars>
          <dgm:chMax val="0"/>
          <dgm:chPref val="0"/>
        </dgm:presLayoutVars>
      </dgm:prSet>
      <dgm:spPr/>
    </dgm:pt>
    <dgm:pt modelId="{7F83746A-C935-443E-A66E-319521B310D8}" type="pres">
      <dgm:prSet presAssocID="{4724AD5C-6A2A-453C-9717-D8CBCE809A09}" presName="Image" presStyleLbl="node1" presStyleIdx="0" presStyleCnt="4" custLinFactNeighborX="-41916" custLinFactNeighborY="2185"/>
      <dgm:spPr>
        <a:prstGeom prst="notchedRightArrow">
          <a:avLst/>
        </a:prstGeom>
      </dgm:spPr>
    </dgm:pt>
    <dgm:pt modelId="{8B5DC1A2-38F1-4880-8AB2-135D6C3C545E}" type="pres">
      <dgm:prSet presAssocID="{4724AD5C-6A2A-453C-9717-D8CBCE809A09}" presName="childText" presStyleLbl="lnNode1" presStyleIdx="0" presStyleCnt="4" custScaleX="138625" custLinFactNeighborX="2700" custLinFactNeighborY="1251">
        <dgm:presLayoutVars>
          <dgm:chMax val="0"/>
          <dgm:chPref val="0"/>
          <dgm:bulletEnabled val="1"/>
        </dgm:presLayoutVars>
      </dgm:prSet>
      <dgm:spPr/>
      <dgm:t>
        <a:bodyPr/>
        <a:lstStyle/>
        <a:p>
          <a:endParaRPr lang="ru-RU"/>
        </a:p>
      </dgm:t>
    </dgm:pt>
    <dgm:pt modelId="{40460A14-BFE8-42B6-A254-99DE0A730BEB}" type="pres">
      <dgm:prSet presAssocID="{2B2EF5B7-2993-4D75-B1E2-9D3D56DBEAA3}" presName="childComposite" presStyleCnt="0">
        <dgm:presLayoutVars>
          <dgm:chMax val="0"/>
          <dgm:chPref val="0"/>
        </dgm:presLayoutVars>
      </dgm:prSet>
      <dgm:spPr/>
    </dgm:pt>
    <dgm:pt modelId="{D68CBA81-F88D-4086-942A-A9C164987256}" type="pres">
      <dgm:prSet presAssocID="{2B2EF5B7-2993-4D75-B1E2-9D3D56DBEAA3}" presName="Image" presStyleLbl="node1" presStyleIdx="1" presStyleCnt="4" custLinFactNeighborX="-35370" custLinFactNeighborY="1050"/>
      <dgm:spPr>
        <a:prstGeom prst="notchedRightArrow">
          <a:avLst/>
        </a:prstGeom>
      </dgm:spPr>
    </dgm:pt>
    <dgm:pt modelId="{373B3836-59E8-4F0B-9FE7-2045A9E7D7FC}" type="pres">
      <dgm:prSet presAssocID="{2B2EF5B7-2993-4D75-B1E2-9D3D56DBEAA3}" presName="childText" presStyleLbl="lnNode1" presStyleIdx="1" presStyleCnt="4" custScaleX="138625" custLinFactNeighborX="2700" custLinFactNeighborY="1251">
        <dgm:presLayoutVars>
          <dgm:chMax val="0"/>
          <dgm:chPref val="0"/>
          <dgm:bulletEnabled val="1"/>
        </dgm:presLayoutVars>
      </dgm:prSet>
      <dgm:spPr/>
      <dgm:t>
        <a:bodyPr/>
        <a:lstStyle/>
        <a:p>
          <a:endParaRPr lang="ru-RU"/>
        </a:p>
      </dgm:t>
    </dgm:pt>
    <dgm:pt modelId="{4A776E6A-7367-4C0E-8BBA-F47DBB7CBEC6}" type="pres">
      <dgm:prSet presAssocID="{0BF7744E-00D3-4F11-A7F6-F13BB3634520}" presName="childComposite" presStyleCnt="0">
        <dgm:presLayoutVars>
          <dgm:chMax val="0"/>
          <dgm:chPref val="0"/>
        </dgm:presLayoutVars>
      </dgm:prSet>
      <dgm:spPr/>
    </dgm:pt>
    <dgm:pt modelId="{6B7BD1AD-083A-48D4-98A1-FC5A3DC16D13}" type="pres">
      <dgm:prSet presAssocID="{0BF7744E-00D3-4F11-A7F6-F13BB3634520}" presName="Image" presStyleLbl="node1" presStyleIdx="2" presStyleCnt="4" custLinFactNeighborX="-35370" custLinFactNeighborY="-85"/>
      <dgm:spPr>
        <a:prstGeom prst="notchedRightArrow">
          <a:avLst/>
        </a:prstGeom>
      </dgm:spPr>
      <dgm:t>
        <a:bodyPr/>
        <a:lstStyle/>
        <a:p>
          <a:endParaRPr lang="ru-RU"/>
        </a:p>
      </dgm:t>
    </dgm:pt>
    <dgm:pt modelId="{458C402D-F9BB-4493-BFC2-15B9AA983147}" type="pres">
      <dgm:prSet presAssocID="{0BF7744E-00D3-4F11-A7F6-F13BB3634520}" presName="childText" presStyleLbl="lnNode1" presStyleIdx="2" presStyleCnt="4" custScaleX="138625" custLinFactNeighborX="2700" custLinFactNeighborY="1251">
        <dgm:presLayoutVars>
          <dgm:chMax val="0"/>
          <dgm:chPref val="0"/>
          <dgm:bulletEnabled val="1"/>
        </dgm:presLayoutVars>
      </dgm:prSet>
      <dgm:spPr/>
      <dgm:t>
        <a:bodyPr/>
        <a:lstStyle/>
        <a:p>
          <a:endParaRPr lang="ru-RU"/>
        </a:p>
      </dgm:t>
    </dgm:pt>
    <dgm:pt modelId="{7C38A5DE-271A-4542-A42C-E508E425D4ED}" type="pres">
      <dgm:prSet presAssocID="{E9610D83-1AF9-4DFC-AF17-6E7D097507DE}" presName="childComposite" presStyleCnt="0">
        <dgm:presLayoutVars>
          <dgm:chMax val="0"/>
          <dgm:chPref val="0"/>
        </dgm:presLayoutVars>
      </dgm:prSet>
      <dgm:spPr/>
    </dgm:pt>
    <dgm:pt modelId="{DB0CD071-1545-4AC2-B3FD-B5D3720C033A}" type="pres">
      <dgm:prSet presAssocID="{E9610D83-1AF9-4DFC-AF17-6E7D097507DE}" presName="Image" presStyleLbl="node1" presStyleIdx="3" presStyleCnt="4" custLinFactNeighborX="-35370" custLinFactNeighborY="44"/>
      <dgm:spPr>
        <a:prstGeom prst="notchedRightArrow">
          <a:avLst/>
        </a:prstGeom>
      </dgm:spPr>
      <dgm:t>
        <a:bodyPr/>
        <a:lstStyle/>
        <a:p>
          <a:endParaRPr lang="ru-RU"/>
        </a:p>
      </dgm:t>
    </dgm:pt>
    <dgm:pt modelId="{DB3369AD-1420-40FB-8B50-F42B721BD087}" type="pres">
      <dgm:prSet presAssocID="{E9610D83-1AF9-4DFC-AF17-6E7D097507DE}" presName="childText" presStyleLbl="lnNode1" presStyleIdx="3" presStyleCnt="4" custScaleX="138625" custLinFactNeighborX="2700" custLinFactNeighborY="1251">
        <dgm:presLayoutVars>
          <dgm:chMax val="0"/>
          <dgm:chPref val="0"/>
          <dgm:bulletEnabled val="1"/>
        </dgm:presLayoutVars>
      </dgm:prSet>
      <dgm:spPr/>
      <dgm:t>
        <a:bodyPr/>
        <a:lstStyle/>
        <a:p>
          <a:endParaRPr lang="ru-RU"/>
        </a:p>
      </dgm:t>
    </dgm:pt>
  </dgm:ptLst>
  <dgm:cxnLst>
    <dgm:cxn modelId="{0D24CC75-D26F-4A1F-A38A-C871437F0B2D}" srcId="{9936B40D-91F4-4A5F-B90E-3A7F2DFD6A8F}" destId="{0BF7744E-00D3-4F11-A7F6-F13BB3634520}" srcOrd="2" destOrd="0" parTransId="{02C31609-228C-4815-ACC3-193FBB2A014B}" sibTransId="{F55657CC-7E29-41BE-A019-B823B3667012}"/>
    <dgm:cxn modelId="{133497AA-E5FA-4859-A761-9EC90E0BEBD4}" srcId="{9936B40D-91F4-4A5F-B90E-3A7F2DFD6A8F}" destId="{4724AD5C-6A2A-453C-9717-D8CBCE809A09}" srcOrd="0" destOrd="0" parTransId="{BC78D6C1-1D1E-4135-8619-3EA24EA4D008}" sibTransId="{5E407643-8F3C-4219-B3F1-341AB659FF91}"/>
    <dgm:cxn modelId="{CEE11444-860A-4C15-A528-80D112B7B632}" srcId="{00549CAE-FF64-430D-B80A-388E75D5DF6A}" destId="{9936B40D-91F4-4A5F-B90E-3A7F2DFD6A8F}" srcOrd="0" destOrd="0" parTransId="{2839CEA9-70DB-4EFA-9214-A6ED8E9DBACF}" sibTransId="{524326F5-732C-4BE2-8E94-132928ABE1A5}"/>
    <dgm:cxn modelId="{6E948B42-ACD3-4CD1-8D54-76127A7A309C}" type="presOf" srcId="{00549CAE-FF64-430D-B80A-388E75D5DF6A}" destId="{C514198B-9978-4A10-958A-A5208526A75A}" srcOrd="0" destOrd="0" presId="urn:microsoft.com/office/officeart/2008/layout/PictureAccentList"/>
    <dgm:cxn modelId="{CBD5B8A8-8715-4711-B9A4-8F1B6AC70328}" srcId="{9936B40D-91F4-4A5F-B90E-3A7F2DFD6A8F}" destId="{2B2EF5B7-2993-4D75-B1E2-9D3D56DBEAA3}" srcOrd="1" destOrd="0" parTransId="{BFD72744-A15D-4003-9FFF-CC612E11169D}" sibTransId="{3610FCE0-4B69-45F8-89C2-5DC29D88308E}"/>
    <dgm:cxn modelId="{941BB350-D5B5-49C4-B5D4-5A268BD1C79F}" type="presOf" srcId="{4724AD5C-6A2A-453C-9717-D8CBCE809A09}" destId="{8B5DC1A2-38F1-4880-8AB2-135D6C3C545E}" srcOrd="0" destOrd="0" presId="urn:microsoft.com/office/officeart/2008/layout/PictureAccentList"/>
    <dgm:cxn modelId="{EC4E8132-6E80-4AF8-BE38-5FF3A9A381A4}" type="presOf" srcId="{0BF7744E-00D3-4F11-A7F6-F13BB3634520}" destId="{458C402D-F9BB-4493-BFC2-15B9AA983147}" srcOrd="0" destOrd="0" presId="urn:microsoft.com/office/officeart/2008/layout/PictureAccentList"/>
    <dgm:cxn modelId="{0C8BD4F8-BE0A-4399-924B-806DA4CEA015}" type="presOf" srcId="{9936B40D-91F4-4A5F-B90E-3A7F2DFD6A8F}" destId="{8082AD76-7BA1-4219-9C38-5074B5A954AE}" srcOrd="0" destOrd="0" presId="urn:microsoft.com/office/officeart/2008/layout/PictureAccentList"/>
    <dgm:cxn modelId="{3A6F35CD-211C-4ADE-9D1B-891233567E87}" type="presOf" srcId="{E9610D83-1AF9-4DFC-AF17-6E7D097507DE}" destId="{DB3369AD-1420-40FB-8B50-F42B721BD087}" srcOrd="0" destOrd="0" presId="urn:microsoft.com/office/officeart/2008/layout/PictureAccentList"/>
    <dgm:cxn modelId="{84CBD3E7-765B-44E1-8565-29D031FE80A2}" srcId="{9936B40D-91F4-4A5F-B90E-3A7F2DFD6A8F}" destId="{E9610D83-1AF9-4DFC-AF17-6E7D097507DE}" srcOrd="3" destOrd="0" parTransId="{81360C35-F214-447F-B55B-96929770771E}" sibTransId="{180F3FE2-C258-48BE-A295-E460E31727D8}"/>
    <dgm:cxn modelId="{AD0AC9ED-6450-4061-84B6-8A84BCDCA898}" type="presOf" srcId="{2B2EF5B7-2993-4D75-B1E2-9D3D56DBEAA3}" destId="{373B3836-59E8-4F0B-9FE7-2045A9E7D7FC}" srcOrd="0" destOrd="0" presId="urn:microsoft.com/office/officeart/2008/layout/PictureAccentList"/>
    <dgm:cxn modelId="{0847132A-2BD3-4703-946D-3EA8DB27372D}" type="presParOf" srcId="{C514198B-9978-4A10-958A-A5208526A75A}" destId="{7A3133D0-34BF-443E-8312-5E28BD600B18}" srcOrd="0" destOrd="0" presId="urn:microsoft.com/office/officeart/2008/layout/PictureAccentList"/>
    <dgm:cxn modelId="{98844348-45B9-493E-AE73-F2C58BF53ACA}" type="presParOf" srcId="{7A3133D0-34BF-443E-8312-5E28BD600B18}" destId="{803CDCC3-A880-4E5A-8C25-B4E500974898}" srcOrd="0" destOrd="0" presId="urn:microsoft.com/office/officeart/2008/layout/PictureAccentList"/>
    <dgm:cxn modelId="{360F3774-4664-4CD9-B600-942E16975176}" type="presParOf" srcId="{803CDCC3-A880-4E5A-8C25-B4E500974898}" destId="{8082AD76-7BA1-4219-9C38-5074B5A954AE}" srcOrd="0" destOrd="0" presId="urn:microsoft.com/office/officeart/2008/layout/PictureAccentList"/>
    <dgm:cxn modelId="{64D9DD16-5D5F-491E-AC4E-82A728E48DF9}" type="presParOf" srcId="{7A3133D0-34BF-443E-8312-5E28BD600B18}" destId="{229F7F60-8188-432C-932D-BDA0B9621BAF}" srcOrd="1" destOrd="0" presId="urn:microsoft.com/office/officeart/2008/layout/PictureAccentList"/>
    <dgm:cxn modelId="{FD655954-8847-4425-A704-FA2E0A8305AF}" type="presParOf" srcId="{229F7F60-8188-432C-932D-BDA0B9621BAF}" destId="{B2D80A30-CC44-4961-B11F-4989EA96EF58}" srcOrd="0" destOrd="0" presId="urn:microsoft.com/office/officeart/2008/layout/PictureAccentList"/>
    <dgm:cxn modelId="{53831DB5-9074-4221-80F8-74D468F06274}" type="presParOf" srcId="{B2D80A30-CC44-4961-B11F-4989EA96EF58}" destId="{7F83746A-C935-443E-A66E-319521B310D8}" srcOrd="0" destOrd="0" presId="urn:microsoft.com/office/officeart/2008/layout/PictureAccentList"/>
    <dgm:cxn modelId="{B5900A51-436A-4557-9666-BB729A5CE0D4}" type="presParOf" srcId="{B2D80A30-CC44-4961-B11F-4989EA96EF58}" destId="{8B5DC1A2-38F1-4880-8AB2-135D6C3C545E}" srcOrd="1" destOrd="0" presId="urn:microsoft.com/office/officeart/2008/layout/PictureAccentList"/>
    <dgm:cxn modelId="{E03F4626-2107-4CC1-9845-6A306EB3EE33}" type="presParOf" srcId="{229F7F60-8188-432C-932D-BDA0B9621BAF}" destId="{40460A14-BFE8-42B6-A254-99DE0A730BEB}" srcOrd="1" destOrd="0" presId="urn:microsoft.com/office/officeart/2008/layout/PictureAccentList"/>
    <dgm:cxn modelId="{0F585F86-83B2-428B-9A08-CA16A6205D31}" type="presParOf" srcId="{40460A14-BFE8-42B6-A254-99DE0A730BEB}" destId="{D68CBA81-F88D-4086-942A-A9C164987256}" srcOrd="0" destOrd="0" presId="urn:microsoft.com/office/officeart/2008/layout/PictureAccentList"/>
    <dgm:cxn modelId="{C0F6ED2D-5883-4A1F-8BB7-0881BD543A0E}" type="presParOf" srcId="{40460A14-BFE8-42B6-A254-99DE0A730BEB}" destId="{373B3836-59E8-4F0B-9FE7-2045A9E7D7FC}" srcOrd="1" destOrd="0" presId="urn:microsoft.com/office/officeart/2008/layout/PictureAccentList"/>
    <dgm:cxn modelId="{4077221E-0A01-4526-9EA1-39D6AA6C14A5}" type="presParOf" srcId="{229F7F60-8188-432C-932D-BDA0B9621BAF}" destId="{4A776E6A-7367-4C0E-8BBA-F47DBB7CBEC6}" srcOrd="2" destOrd="0" presId="urn:microsoft.com/office/officeart/2008/layout/PictureAccentList"/>
    <dgm:cxn modelId="{2E01C0BA-6FCE-4D63-A387-F03B32EA4970}" type="presParOf" srcId="{4A776E6A-7367-4C0E-8BBA-F47DBB7CBEC6}" destId="{6B7BD1AD-083A-48D4-98A1-FC5A3DC16D13}" srcOrd="0" destOrd="0" presId="urn:microsoft.com/office/officeart/2008/layout/PictureAccentList"/>
    <dgm:cxn modelId="{EDB07365-FC55-4002-9CF9-469CE30A939C}" type="presParOf" srcId="{4A776E6A-7367-4C0E-8BBA-F47DBB7CBEC6}" destId="{458C402D-F9BB-4493-BFC2-15B9AA983147}" srcOrd="1" destOrd="0" presId="urn:microsoft.com/office/officeart/2008/layout/PictureAccentList"/>
    <dgm:cxn modelId="{DADFC0BB-E54B-4015-9CA7-7B6B55024F2D}" type="presParOf" srcId="{229F7F60-8188-432C-932D-BDA0B9621BAF}" destId="{7C38A5DE-271A-4542-A42C-E508E425D4ED}" srcOrd="3" destOrd="0" presId="urn:microsoft.com/office/officeart/2008/layout/PictureAccentList"/>
    <dgm:cxn modelId="{C8316676-C174-4506-BABA-A225F93C59CB}" type="presParOf" srcId="{7C38A5DE-271A-4542-A42C-E508E425D4ED}" destId="{DB0CD071-1545-4AC2-B3FD-B5D3720C033A}" srcOrd="0" destOrd="0" presId="urn:microsoft.com/office/officeart/2008/layout/PictureAccentList"/>
    <dgm:cxn modelId="{A5C22BED-897E-4CBA-AA47-5072A8154536}" type="presParOf" srcId="{7C38A5DE-271A-4542-A42C-E508E425D4ED}" destId="{DB3369AD-1420-40FB-8B50-F42B721BD087}"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B8DE4A-0C73-4B00-9D32-B96D86DC632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214EB4AB-802D-4B07-97A3-7EB109DA27B8}">
      <dgm:prSet phldrT="[Текст]"/>
      <dgm:spPr/>
      <dgm:t>
        <a:bodyPr/>
        <a:lstStyle/>
        <a:p>
          <a:r>
            <a:rPr lang="kk-KZ" dirty="0" smtClean="0"/>
            <a:t>-</a:t>
          </a:r>
          <a:endParaRPr lang="ru-RU" dirty="0"/>
        </a:p>
      </dgm:t>
    </dgm:pt>
    <dgm:pt modelId="{A2ADE875-0220-4FE5-8470-4588D3D2A958}" type="sibTrans" cxnId="{4EDA8F84-F02A-4E5E-BD45-0F311C5BB37A}">
      <dgm:prSet/>
      <dgm:spPr/>
      <dgm:t>
        <a:bodyPr/>
        <a:lstStyle/>
        <a:p>
          <a:endParaRPr lang="ru-RU"/>
        </a:p>
      </dgm:t>
    </dgm:pt>
    <dgm:pt modelId="{69078C95-1DE0-47FF-88D4-CE3F416E0354}" type="parTrans" cxnId="{4EDA8F84-F02A-4E5E-BD45-0F311C5BB37A}">
      <dgm:prSet/>
      <dgm:spPr/>
      <dgm:t>
        <a:bodyPr/>
        <a:lstStyle/>
        <a:p>
          <a:endParaRPr lang="ru-RU"/>
        </a:p>
      </dgm:t>
    </dgm:pt>
    <dgm:pt modelId="{3C3875F2-1A68-4B35-B100-7005FE9FB8AB}">
      <dgm:prSet custT="1"/>
      <dgm:spPr/>
      <dgm:t>
        <a:bodyPr/>
        <a:lstStyle/>
        <a:p>
          <a:pPr algn="just"/>
          <a:r>
            <a:rPr lang="en-US" sz="1400" dirty="0" smtClean="0">
              <a:solidFill>
                <a:schemeClr val="tx1"/>
              </a:solidFill>
              <a:latin typeface="Times New Roman" pitchFamily="18" charset="0"/>
              <a:cs typeface="Times New Roman" pitchFamily="18" charset="0"/>
            </a:rPr>
            <a:t>- services are acquired as an object of purchase and sale on the market, and the consumer has the opportunity to assess the quality of the products that he will use before purchasing;</a:t>
          </a:r>
          <a:endParaRPr lang="ru-RU" sz="1400" dirty="0">
            <a:solidFill>
              <a:schemeClr val="tx1"/>
            </a:solidFill>
            <a:latin typeface="Times New Roman" pitchFamily="18" charset="0"/>
            <a:cs typeface="Times New Roman" pitchFamily="18" charset="0"/>
          </a:endParaRPr>
        </a:p>
      </dgm:t>
    </dgm:pt>
    <dgm:pt modelId="{DB9AB11B-0533-4E16-9933-30F4B74E3976}" type="parTrans" cxnId="{8A0E55DF-1504-4EEE-9753-EF85E9F9AB38}">
      <dgm:prSet/>
      <dgm:spPr/>
      <dgm:t>
        <a:bodyPr/>
        <a:lstStyle/>
        <a:p>
          <a:endParaRPr lang="ru-RU"/>
        </a:p>
      </dgm:t>
    </dgm:pt>
    <dgm:pt modelId="{3D4911F6-D7B6-45D9-97A6-0193828787F1}" type="sibTrans" cxnId="{8A0E55DF-1504-4EEE-9753-EF85E9F9AB38}">
      <dgm:prSet/>
      <dgm:spPr/>
      <dgm:t>
        <a:bodyPr/>
        <a:lstStyle/>
        <a:p>
          <a:endParaRPr lang="ru-RU"/>
        </a:p>
      </dgm:t>
    </dgm:pt>
    <dgm:pt modelId="{396C8CE0-BED3-4524-BE65-FB7120001D46}">
      <dgm:prSet custT="1"/>
      <dgm:spPr/>
      <dgm:t>
        <a:bodyPr/>
        <a:lstStyle/>
        <a:p>
          <a:pPr algn="just"/>
          <a:r>
            <a:rPr lang="en-US" sz="1400" dirty="0" smtClean="0">
              <a:solidFill>
                <a:schemeClr val="tx1"/>
              </a:solidFill>
              <a:latin typeface="Times New Roman" pitchFamily="18" charset="0"/>
              <a:cs typeface="Times New Roman" pitchFamily="18" charset="0"/>
            </a:rPr>
            <a:t>dependence of demand on many factors</a:t>
          </a:r>
          <a:endParaRPr lang="ru-RU" sz="1400" dirty="0">
            <a:solidFill>
              <a:schemeClr val="tx1"/>
            </a:solidFill>
            <a:latin typeface="Times New Roman" pitchFamily="18" charset="0"/>
            <a:cs typeface="Times New Roman" pitchFamily="18" charset="0"/>
          </a:endParaRPr>
        </a:p>
      </dgm:t>
    </dgm:pt>
    <dgm:pt modelId="{8D9FBBFD-F280-4B53-8E58-81742AE1623F}">
      <dgm:prSet custT="1"/>
      <dgm:spPr/>
      <dgm:t>
        <a:bodyPr/>
        <a:lstStyle/>
        <a:p>
          <a:pPr algn="just"/>
          <a:r>
            <a:rPr lang="kk-KZ" sz="1400" dirty="0" smtClean="0">
              <a:solidFill>
                <a:schemeClr val="tx1"/>
              </a:solidFill>
              <a:latin typeface="Times New Roman" pitchFamily="18" charset="0"/>
              <a:cs typeface="Times New Roman" pitchFamily="18" charset="0"/>
            </a:rPr>
            <a:t>-</a:t>
          </a:r>
          <a:endParaRPr lang="ru-RU" sz="1400" dirty="0">
            <a:solidFill>
              <a:schemeClr val="tx1"/>
            </a:solidFill>
            <a:latin typeface="Times New Roman" pitchFamily="18" charset="0"/>
            <a:cs typeface="Times New Roman" pitchFamily="18" charset="0"/>
          </a:endParaRPr>
        </a:p>
      </dgm:t>
    </dgm:pt>
    <dgm:pt modelId="{CF964670-8F14-496B-8AC4-D33FFD8FC17C}" type="sibTrans" cxnId="{3E57E042-B76A-4C4B-9E28-8D132A7A665A}">
      <dgm:prSet/>
      <dgm:spPr/>
      <dgm:t>
        <a:bodyPr/>
        <a:lstStyle/>
        <a:p>
          <a:endParaRPr lang="ru-RU"/>
        </a:p>
      </dgm:t>
    </dgm:pt>
    <dgm:pt modelId="{48D9C5CA-9FCD-4F2F-B650-8BA1D999F651}" type="parTrans" cxnId="{3E57E042-B76A-4C4B-9E28-8D132A7A665A}">
      <dgm:prSet/>
      <dgm:spPr/>
      <dgm:t>
        <a:bodyPr/>
        <a:lstStyle/>
        <a:p>
          <a:endParaRPr lang="ru-RU"/>
        </a:p>
      </dgm:t>
    </dgm:pt>
    <dgm:pt modelId="{EB80D0AC-0618-4671-94B0-38ADD1941197}" type="sibTrans" cxnId="{D444A00E-EE19-466B-A968-8C09F734A9F0}">
      <dgm:prSet/>
      <dgm:spPr/>
      <dgm:t>
        <a:bodyPr/>
        <a:lstStyle/>
        <a:p>
          <a:endParaRPr lang="ru-RU"/>
        </a:p>
      </dgm:t>
    </dgm:pt>
    <dgm:pt modelId="{AC678110-E8A8-4D2B-8CEA-89B1D79467A8}" type="parTrans" cxnId="{D444A00E-EE19-466B-A968-8C09F734A9F0}">
      <dgm:prSet/>
      <dgm:spPr/>
      <dgm:t>
        <a:bodyPr/>
        <a:lstStyle/>
        <a:p>
          <a:endParaRPr lang="ru-RU"/>
        </a:p>
      </dgm:t>
    </dgm:pt>
    <dgm:pt modelId="{CED9392F-0B98-47A8-91E8-DF409DA04F77}">
      <dgm:prSet custT="1"/>
      <dgm:spPr/>
      <dgm:t>
        <a:bodyPr/>
        <a:lstStyle/>
        <a:p>
          <a:pPr algn="just"/>
          <a:r>
            <a:rPr lang="en-US" sz="1400" dirty="0" smtClean="0">
              <a:solidFill>
                <a:schemeClr val="tx1"/>
              </a:solidFill>
              <a:latin typeface="Times New Roman" pitchFamily="18" charset="0"/>
              <a:cs typeface="Times New Roman" pitchFamily="18" charset="0"/>
            </a:rPr>
            <a:t>a large number of mandatory intermediaries engaged in the promotion of activities, representing enterprises of neighboring sectors of the economy;</a:t>
          </a:r>
          <a:endParaRPr lang="ru-RU" sz="1400" dirty="0">
            <a:solidFill>
              <a:schemeClr val="tx1"/>
            </a:solidFill>
            <a:latin typeface="Times New Roman" pitchFamily="18" charset="0"/>
            <a:cs typeface="Times New Roman" pitchFamily="18" charset="0"/>
          </a:endParaRPr>
        </a:p>
      </dgm:t>
    </dgm:pt>
    <dgm:pt modelId="{510C5219-D1AC-4A2F-9B12-F2BB59D49CA7}">
      <dgm:prSet phldrT="[Текст]" custT="1"/>
      <dgm:spPr/>
      <dgm:t>
        <a:bodyPr/>
        <a:lstStyle/>
        <a:p>
          <a:pPr algn="just"/>
          <a:r>
            <a:rPr lang="kk-KZ" sz="1400" dirty="0" smtClean="0">
              <a:solidFill>
                <a:schemeClr val="tx1"/>
              </a:solidFill>
              <a:latin typeface="Times New Roman" pitchFamily="18" charset="0"/>
              <a:cs typeface="Times New Roman" pitchFamily="18" charset="0"/>
            </a:rPr>
            <a:t>-</a:t>
          </a:r>
          <a:endParaRPr lang="ru-RU" sz="1400" dirty="0">
            <a:solidFill>
              <a:schemeClr val="tx1"/>
            </a:solidFill>
            <a:latin typeface="Times New Roman" pitchFamily="18" charset="0"/>
            <a:cs typeface="Times New Roman" pitchFamily="18" charset="0"/>
          </a:endParaRPr>
        </a:p>
      </dgm:t>
    </dgm:pt>
    <dgm:pt modelId="{6726CF7B-6C50-44EF-89B3-A3F5711B122A}" type="sibTrans" cxnId="{27372814-E005-4079-B243-9691FE353C69}">
      <dgm:prSet/>
      <dgm:spPr/>
      <dgm:t>
        <a:bodyPr/>
        <a:lstStyle/>
        <a:p>
          <a:endParaRPr lang="ru-RU"/>
        </a:p>
      </dgm:t>
    </dgm:pt>
    <dgm:pt modelId="{F0485E4C-A74A-4CAB-81ED-99577BADBEE6}" type="parTrans" cxnId="{27372814-E005-4079-B243-9691FE353C69}">
      <dgm:prSet/>
      <dgm:spPr/>
      <dgm:t>
        <a:bodyPr/>
        <a:lstStyle/>
        <a:p>
          <a:endParaRPr lang="ru-RU"/>
        </a:p>
      </dgm:t>
    </dgm:pt>
    <dgm:pt modelId="{41A215DA-2AF7-4E31-8AD4-242EF40AADB2}" type="sibTrans" cxnId="{5F276387-AFA9-4615-B90B-84031A5DEDB3}">
      <dgm:prSet/>
      <dgm:spPr/>
      <dgm:t>
        <a:bodyPr/>
        <a:lstStyle/>
        <a:p>
          <a:endParaRPr lang="ru-RU"/>
        </a:p>
      </dgm:t>
    </dgm:pt>
    <dgm:pt modelId="{0BA3A01C-6E13-4986-AFA4-7228B23B0634}" type="parTrans" cxnId="{5F276387-AFA9-4615-B90B-84031A5DEDB3}">
      <dgm:prSet/>
      <dgm:spPr/>
      <dgm:t>
        <a:bodyPr/>
        <a:lstStyle/>
        <a:p>
          <a:endParaRPr lang="ru-RU"/>
        </a:p>
      </dgm:t>
    </dgm:pt>
    <dgm:pt modelId="{5C7E30A0-4862-45B1-B7D6-97589FB44D91}">
      <dgm:prSet phldrT="[Текст]" custT="1"/>
      <dgm:spPr/>
      <dgm:t>
        <a:bodyPr/>
        <a:lstStyle/>
        <a:p>
          <a:pPr algn="just"/>
          <a:r>
            <a:rPr lang="en-US" sz="1400" dirty="0" smtClean="0">
              <a:solidFill>
                <a:schemeClr val="tx1"/>
              </a:solidFill>
              <a:latin typeface="Times New Roman" pitchFamily="18" charset="0"/>
              <a:cs typeface="Times New Roman" pitchFamily="18" charset="0"/>
            </a:rPr>
            <a:t>the quality of the tourist product, depends on the performer;</a:t>
          </a:r>
          <a:endParaRPr lang="ru-RU" sz="1400" dirty="0">
            <a:solidFill>
              <a:schemeClr val="tx1"/>
            </a:solidFill>
            <a:latin typeface="Times New Roman" pitchFamily="18" charset="0"/>
            <a:cs typeface="Times New Roman" pitchFamily="18" charset="0"/>
          </a:endParaRPr>
        </a:p>
      </dgm:t>
    </dgm:pt>
    <dgm:pt modelId="{5FE65C1D-D804-45E2-AF07-67A52CCDDC79}">
      <dgm:prSet phldrT="[Текст]" custT="1"/>
      <dgm:spPr/>
      <dgm:t>
        <a:bodyPr/>
        <a:lstStyle/>
        <a:p>
          <a:pPr algn="just"/>
          <a:r>
            <a:rPr lang="kk-KZ" sz="1400" dirty="0" smtClean="0">
              <a:solidFill>
                <a:schemeClr val="tx1"/>
              </a:solidFill>
              <a:latin typeface="Times New Roman" pitchFamily="18" charset="0"/>
              <a:cs typeface="Times New Roman" pitchFamily="18" charset="0"/>
            </a:rPr>
            <a:t>-</a:t>
          </a:r>
          <a:endParaRPr lang="ru-RU" sz="1400" dirty="0">
            <a:solidFill>
              <a:schemeClr val="tx1"/>
            </a:solidFill>
            <a:latin typeface="Times New Roman" pitchFamily="18" charset="0"/>
            <a:cs typeface="Times New Roman" pitchFamily="18" charset="0"/>
          </a:endParaRPr>
        </a:p>
      </dgm:t>
    </dgm:pt>
    <dgm:pt modelId="{03F6A8EC-CEE5-441A-87BB-8727DF84F2DB}" type="sibTrans" cxnId="{52F9196C-0C9F-4B0B-95C4-4C32C243A932}">
      <dgm:prSet/>
      <dgm:spPr/>
      <dgm:t>
        <a:bodyPr/>
        <a:lstStyle/>
        <a:p>
          <a:endParaRPr lang="ru-RU"/>
        </a:p>
      </dgm:t>
    </dgm:pt>
    <dgm:pt modelId="{67189032-E6CD-4BEF-8244-50D854C8C951}" type="parTrans" cxnId="{52F9196C-0C9F-4B0B-95C4-4C32C243A932}">
      <dgm:prSet/>
      <dgm:spPr/>
      <dgm:t>
        <a:bodyPr/>
        <a:lstStyle/>
        <a:p>
          <a:endParaRPr lang="ru-RU"/>
        </a:p>
      </dgm:t>
    </dgm:pt>
    <dgm:pt modelId="{8882DC7F-A494-436A-8845-86FD07E5150C}" type="sibTrans" cxnId="{A9B8C699-BCF3-4277-94AD-497779D9F294}">
      <dgm:prSet/>
      <dgm:spPr/>
      <dgm:t>
        <a:bodyPr/>
        <a:lstStyle/>
        <a:p>
          <a:endParaRPr lang="ru-RU"/>
        </a:p>
      </dgm:t>
    </dgm:pt>
    <dgm:pt modelId="{C3C02DAF-44A3-4F8C-8F7A-A080CB1B747C}" type="parTrans" cxnId="{A9B8C699-BCF3-4277-94AD-497779D9F294}">
      <dgm:prSet/>
      <dgm:spPr/>
      <dgm:t>
        <a:bodyPr/>
        <a:lstStyle/>
        <a:p>
          <a:endParaRPr lang="ru-RU"/>
        </a:p>
      </dgm:t>
    </dgm:pt>
    <dgm:pt modelId="{F520A23C-3594-4B9D-B215-000C20928393}">
      <dgm:prSet phldrT="[Текст]" custT="1"/>
      <dgm:spPr/>
      <dgm:t>
        <a:bodyPr/>
        <a:lstStyle/>
        <a:p>
          <a:pPr algn="just"/>
          <a:r>
            <a:rPr lang="en-US" sz="1400" dirty="0" smtClean="0">
              <a:solidFill>
                <a:schemeClr val="tx1"/>
              </a:solidFill>
              <a:latin typeface="Times New Roman" pitchFamily="18" charset="0"/>
              <a:cs typeface="Times New Roman" pitchFamily="18" charset="0"/>
            </a:rPr>
            <a:t> -dependence of the tourist service market on one abnormal activity and a special season of the year;</a:t>
          </a:r>
          <a:endParaRPr lang="ru-RU" sz="1400" dirty="0">
            <a:solidFill>
              <a:schemeClr val="tx1"/>
            </a:solidFill>
            <a:latin typeface="Times New Roman" pitchFamily="18" charset="0"/>
            <a:cs typeface="Times New Roman" pitchFamily="18" charset="0"/>
          </a:endParaRPr>
        </a:p>
      </dgm:t>
    </dgm:pt>
    <dgm:pt modelId="{DF51D646-B63B-4136-9918-4B58723F4A4A}">
      <dgm:prSet phldrT="[Текст]" custT="1"/>
      <dgm:spPr/>
      <dgm:t>
        <a:bodyPr/>
        <a:lstStyle/>
        <a:p>
          <a:pPr algn="just"/>
          <a:r>
            <a:rPr lang="kk-KZ" sz="1400" dirty="0" smtClean="0">
              <a:solidFill>
                <a:schemeClr val="tx1"/>
              </a:solidFill>
              <a:latin typeface="Times New Roman" pitchFamily="18" charset="0"/>
              <a:cs typeface="Times New Roman" pitchFamily="18" charset="0"/>
            </a:rPr>
            <a:t>-</a:t>
          </a:r>
          <a:endParaRPr lang="ru-RU" sz="1400" dirty="0">
            <a:solidFill>
              <a:schemeClr val="tx1"/>
            </a:solidFill>
            <a:latin typeface="Times New Roman" pitchFamily="18" charset="0"/>
            <a:cs typeface="Times New Roman" pitchFamily="18" charset="0"/>
          </a:endParaRPr>
        </a:p>
      </dgm:t>
    </dgm:pt>
    <dgm:pt modelId="{8E7082E7-8729-4E9A-9301-178323EE9BE4}" type="sibTrans" cxnId="{4463F728-9660-4C26-AF1E-2FF3EA3C8D67}">
      <dgm:prSet/>
      <dgm:spPr/>
      <dgm:t>
        <a:bodyPr/>
        <a:lstStyle/>
        <a:p>
          <a:endParaRPr lang="ru-RU"/>
        </a:p>
      </dgm:t>
    </dgm:pt>
    <dgm:pt modelId="{A91E6E90-113D-408C-95BF-0DCEB6D87E2E}" type="parTrans" cxnId="{4463F728-9660-4C26-AF1E-2FF3EA3C8D67}">
      <dgm:prSet/>
      <dgm:spPr/>
      <dgm:t>
        <a:bodyPr/>
        <a:lstStyle/>
        <a:p>
          <a:endParaRPr lang="ru-RU"/>
        </a:p>
      </dgm:t>
    </dgm:pt>
    <dgm:pt modelId="{CE151946-4921-4F2A-834F-DE477DC328E8}" type="sibTrans" cxnId="{57FA3BC0-CBFA-444A-A8CD-47FD0749ACE1}">
      <dgm:prSet/>
      <dgm:spPr/>
      <dgm:t>
        <a:bodyPr/>
        <a:lstStyle/>
        <a:p>
          <a:endParaRPr lang="ru-RU"/>
        </a:p>
      </dgm:t>
    </dgm:pt>
    <dgm:pt modelId="{CD202E74-0753-47F6-BE22-7AD4C15ED1FC}" type="parTrans" cxnId="{57FA3BC0-CBFA-444A-A8CD-47FD0749ACE1}">
      <dgm:prSet/>
      <dgm:spPr/>
      <dgm:t>
        <a:bodyPr/>
        <a:lstStyle/>
        <a:p>
          <a:endParaRPr lang="ru-RU"/>
        </a:p>
      </dgm:t>
    </dgm:pt>
    <dgm:pt modelId="{AB310203-1C6C-4A68-B39F-0D9048D1CD17}" type="pres">
      <dgm:prSet presAssocID="{2CB8DE4A-0C73-4B00-9D32-B96D86DC6321}" presName="linearFlow" presStyleCnt="0">
        <dgm:presLayoutVars>
          <dgm:dir/>
          <dgm:animLvl val="lvl"/>
          <dgm:resizeHandles val="exact"/>
        </dgm:presLayoutVars>
      </dgm:prSet>
      <dgm:spPr/>
      <dgm:t>
        <a:bodyPr/>
        <a:lstStyle/>
        <a:p>
          <a:endParaRPr lang="ru-RU"/>
        </a:p>
      </dgm:t>
    </dgm:pt>
    <dgm:pt modelId="{9B0118FB-4673-43D4-B74E-974839862835}" type="pres">
      <dgm:prSet presAssocID="{214EB4AB-802D-4B07-97A3-7EB109DA27B8}" presName="composite" presStyleCnt="0"/>
      <dgm:spPr/>
    </dgm:pt>
    <dgm:pt modelId="{0913648C-AA7F-4984-A827-7AA4866063B6}" type="pres">
      <dgm:prSet presAssocID="{214EB4AB-802D-4B07-97A3-7EB109DA27B8}" presName="parentText" presStyleLbl="alignNode1" presStyleIdx="0" presStyleCnt="5">
        <dgm:presLayoutVars>
          <dgm:chMax val="1"/>
          <dgm:bulletEnabled val="1"/>
        </dgm:presLayoutVars>
      </dgm:prSet>
      <dgm:spPr/>
      <dgm:t>
        <a:bodyPr/>
        <a:lstStyle/>
        <a:p>
          <a:endParaRPr lang="ru-RU"/>
        </a:p>
      </dgm:t>
    </dgm:pt>
    <dgm:pt modelId="{96F19B0F-B226-446B-80A1-F1AEA92D8A34}" type="pres">
      <dgm:prSet presAssocID="{214EB4AB-802D-4B07-97A3-7EB109DA27B8}" presName="descendantText" presStyleLbl="alignAcc1" presStyleIdx="0" presStyleCnt="5">
        <dgm:presLayoutVars>
          <dgm:bulletEnabled val="1"/>
        </dgm:presLayoutVars>
      </dgm:prSet>
      <dgm:spPr/>
      <dgm:t>
        <a:bodyPr/>
        <a:lstStyle/>
        <a:p>
          <a:endParaRPr lang="ru-RU"/>
        </a:p>
      </dgm:t>
    </dgm:pt>
    <dgm:pt modelId="{6E6AF483-8890-4EE1-B817-39A8EDE681B0}" type="pres">
      <dgm:prSet presAssocID="{A2ADE875-0220-4FE5-8470-4588D3D2A958}" presName="sp" presStyleCnt="0"/>
      <dgm:spPr/>
    </dgm:pt>
    <dgm:pt modelId="{0AC6CF7B-E1FE-4858-9326-54135B7A200B}" type="pres">
      <dgm:prSet presAssocID="{DF51D646-B63B-4136-9918-4B58723F4A4A}" presName="composite" presStyleCnt="0"/>
      <dgm:spPr/>
    </dgm:pt>
    <dgm:pt modelId="{060636A4-13C1-4CA1-95B2-ED909ABE1D9B}" type="pres">
      <dgm:prSet presAssocID="{DF51D646-B63B-4136-9918-4B58723F4A4A}" presName="parentText" presStyleLbl="alignNode1" presStyleIdx="1" presStyleCnt="5">
        <dgm:presLayoutVars>
          <dgm:chMax val="1"/>
          <dgm:bulletEnabled val="1"/>
        </dgm:presLayoutVars>
      </dgm:prSet>
      <dgm:spPr/>
      <dgm:t>
        <a:bodyPr/>
        <a:lstStyle/>
        <a:p>
          <a:endParaRPr lang="ru-RU"/>
        </a:p>
      </dgm:t>
    </dgm:pt>
    <dgm:pt modelId="{0B1D95E5-E104-4377-B8C0-2B3D8263423A}" type="pres">
      <dgm:prSet presAssocID="{DF51D646-B63B-4136-9918-4B58723F4A4A}" presName="descendantText" presStyleLbl="alignAcc1" presStyleIdx="1" presStyleCnt="5">
        <dgm:presLayoutVars>
          <dgm:bulletEnabled val="1"/>
        </dgm:presLayoutVars>
      </dgm:prSet>
      <dgm:spPr/>
      <dgm:t>
        <a:bodyPr/>
        <a:lstStyle/>
        <a:p>
          <a:endParaRPr lang="ru-RU"/>
        </a:p>
      </dgm:t>
    </dgm:pt>
    <dgm:pt modelId="{3AE2A01E-8C65-4D3F-A097-AF05C808A15A}" type="pres">
      <dgm:prSet presAssocID="{8E7082E7-8729-4E9A-9301-178323EE9BE4}" presName="sp" presStyleCnt="0"/>
      <dgm:spPr/>
    </dgm:pt>
    <dgm:pt modelId="{EB2C8BB6-D99B-43F7-B956-B4B806CEEEC5}" type="pres">
      <dgm:prSet presAssocID="{5FE65C1D-D804-45E2-AF07-67A52CCDDC79}" presName="composite" presStyleCnt="0"/>
      <dgm:spPr/>
    </dgm:pt>
    <dgm:pt modelId="{97A21289-6987-4421-BD6E-CC9593A144C7}" type="pres">
      <dgm:prSet presAssocID="{5FE65C1D-D804-45E2-AF07-67A52CCDDC79}" presName="parentText" presStyleLbl="alignNode1" presStyleIdx="2" presStyleCnt="5">
        <dgm:presLayoutVars>
          <dgm:chMax val="1"/>
          <dgm:bulletEnabled val="1"/>
        </dgm:presLayoutVars>
      </dgm:prSet>
      <dgm:spPr/>
      <dgm:t>
        <a:bodyPr/>
        <a:lstStyle/>
        <a:p>
          <a:endParaRPr lang="ru-RU"/>
        </a:p>
      </dgm:t>
    </dgm:pt>
    <dgm:pt modelId="{236C0F7F-F9AD-40E2-85D6-81AEDDA9D538}" type="pres">
      <dgm:prSet presAssocID="{5FE65C1D-D804-45E2-AF07-67A52CCDDC79}" presName="descendantText" presStyleLbl="alignAcc1" presStyleIdx="2" presStyleCnt="5">
        <dgm:presLayoutVars>
          <dgm:bulletEnabled val="1"/>
        </dgm:presLayoutVars>
      </dgm:prSet>
      <dgm:spPr/>
      <dgm:t>
        <a:bodyPr/>
        <a:lstStyle/>
        <a:p>
          <a:endParaRPr lang="ru-RU"/>
        </a:p>
      </dgm:t>
    </dgm:pt>
    <dgm:pt modelId="{FED8EB3A-C2FB-4A82-AF79-4CA5631280C8}" type="pres">
      <dgm:prSet presAssocID="{03F6A8EC-CEE5-441A-87BB-8727DF84F2DB}" presName="sp" presStyleCnt="0"/>
      <dgm:spPr/>
    </dgm:pt>
    <dgm:pt modelId="{8414956B-396B-4E57-B266-E109D1786484}" type="pres">
      <dgm:prSet presAssocID="{510C5219-D1AC-4A2F-9B12-F2BB59D49CA7}" presName="composite" presStyleCnt="0"/>
      <dgm:spPr/>
    </dgm:pt>
    <dgm:pt modelId="{56636C8B-D938-4007-B74E-1FBB67D04D83}" type="pres">
      <dgm:prSet presAssocID="{510C5219-D1AC-4A2F-9B12-F2BB59D49CA7}" presName="parentText" presStyleLbl="alignNode1" presStyleIdx="3" presStyleCnt="5">
        <dgm:presLayoutVars>
          <dgm:chMax val="1"/>
          <dgm:bulletEnabled val="1"/>
        </dgm:presLayoutVars>
      </dgm:prSet>
      <dgm:spPr/>
      <dgm:t>
        <a:bodyPr/>
        <a:lstStyle/>
        <a:p>
          <a:endParaRPr lang="ru-RU"/>
        </a:p>
      </dgm:t>
    </dgm:pt>
    <dgm:pt modelId="{B6A2B668-B5E7-4C71-87EB-2D3C4DD53DC7}" type="pres">
      <dgm:prSet presAssocID="{510C5219-D1AC-4A2F-9B12-F2BB59D49CA7}" presName="descendantText" presStyleLbl="alignAcc1" presStyleIdx="3" presStyleCnt="5">
        <dgm:presLayoutVars>
          <dgm:bulletEnabled val="1"/>
        </dgm:presLayoutVars>
      </dgm:prSet>
      <dgm:spPr/>
      <dgm:t>
        <a:bodyPr/>
        <a:lstStyle/>
        <a:p>
          <a:endParaRPr lang="ru-RU"/>
        </a:p>
      </dgm:t>
    </dgm:pt>
    <dgm:pt modelId="{8CF0C37C-64C5-4FA0-85C7-FB3F4299FA8D}" type="pres">
      <dgm:prSet presAssocID="{6726CF7B-6C50-44EF-89B3-A3F5711B122A}" presName="sp" presStyleCnt="0"/>
      <dgm:spPr/>
    </dgm:pt>
    <dgm:pt modelId="{C164F0F9-D45C-4D5D-B070-25506E38BB53}" type="pres">
      <dgm:prSet presAssocID="{8D9FBBFD-F280-4B53-8E58-81742AE1623F}" presName="composite" presStyleCnt="0"/>
      <dgm:spPr/>
    </dgm:pt>
    <dgm:pt modelId="{406C87A6-2D47-466D-A088-69945DBA8A5B}" type="pres">
      <dgm:prSet presAssocID="{8D9FBBFD-F280-4B53-8E58-81742AE1623F}" presName="parentText" presStyleLbl="alignNode1" presStyleIdx="4" presStyleCnt="5">
        <dgm:presLayoutVars>
          <dgm:chMax val="1"/>
          <dgm:bulletEnabled val="1"/>
        </dgm:presLayoutVars>
      </dgm:prSet>
      <dgm:spPr/>
      <dgm:t>
        <a:bodyPr/>
        <a:lstStyle/>
        <a:p>
          <a:endParaRPr lang="ru-RU"/>
        </a:p>
      </dgm:t>
    </dgm:pt>
    <dgm:pt modelId="{9E127C1E-49B4-44A3-9B09-6D697335A918}" type="pres">
      <dgm:prSet presAssocID="{8D9FBBFD-F280-4B53-8E58-81742AE1623F}" presName="descendantText" presStyleLbl="alignAcc1" presStyleIdx="4" presStyleCnt="5">
        <dgm:presLayoutVars>
          <dgm:bulletEnabled val="1"/>
        </dgm:presLayoutVars>
      </dgm:prSet>
      <dgm:spPr/>
      <dgm:t>
        <a:bodyPr/>
        <a:lstStyle/>
        <a:p>
          <a:endParaRPr lang="ru-RU"/>
        </a:p>
      </dgm:t>
    </dgm:pt>
  </dgm:ptLst>
  <dgm:cxnLst>
    <dgm:cxn modelId="{4463F728-9660-4C26-AF1E-2FF3EA3C8D67}" srcId="{2CB8DE4A-0C73-4B00-9D32-B96D86DC6321}" destId="{DF51D646-B63B-4136-9918-4B58723F4A4A}" srcOrd="1" destOrd="0" parTransId="{A91E6E90-113D-408C-95BF-0DCEB6D87E2E}" sibTransId="{8E7082E7-8729-4E9A-9301-178323EE9BE4}"/>
    <dgm:cxn modelId="{A9B8C699-BCF3-4277-94AD-497779D9F294}" srcId="{5FE65C1D-D804-45E2-AF07-67A52CCDDC79}" destId="{5C7E30A0-4862-45B1-B7D6-97589FB44D91}" srcOrd="0" destOrd="0" parTransId="{C3C02DAF-44A3-4F8C-8F7A-A080CB1B747C}" sibTransId="{8882DC7F-A494-436A-8845-86FD07E5150C}"/>
    <dgm:cxn modelId="{E93BD2CB-8F96-41B0-A567-B94556C4873A}" type="presOf" srcId="{2CB8DE4A-0C73-4B00-9D32-B96D86DC6321}" destId="{AB310203-1C6C-4A68-B39F-0D9048D1CD17}" srcOrd="0" destOrd="0" presId="urn:microsoft.com/office/officeart/2005/8/layout/chevron2"/>
    <dgm:cxn modelId="{2BA096E2-CEB5-407A-8F15-8D3723E79E32}" type="presOf" srcId="{F520A23C-3594-4B9D-B215-000C20928393}" destId="{0B1D95E5-E104-4377-B8C0-2B3D8263423A}" srcOrd="0" destOrd="0" presId="urn:microsoft.com/office/officeart/2005/8/layout/chevron2"/>
    <dgm:cxn modelId="{4EDA8F84-F02A-4E5E-BD45-0F311C5BB37A}" srcId="{2CB8DE4A-0C73-4B00-9D32-B96D86DC6321}" destId="{214EB4AB-802D-4B07-97A3-7EB109DA27B8}" srcOrd="0" destOrd="0" parTransId="{69078C95-1DE0-47FF-88D4-CE3F416E0354}" sibTransId="{A2ADE875-0220-4FE5-8470-4588D3D2A958}"/>
    <dgm:cxn modelId="{D0CDDC59-36D9-4047-8204-C21BEA75EFA5}" type="presOf" srcId="{CED9392F-0B98-47A8-91E8-DF409DA04F77}" destId="{B6A2B668-B5E7-4C71-87EB-2D3C4DD53DC7}" srcOrd="0" destOrd="0" presId="urn:microsoft.com/office/officeart/2005/8/layout/chevron2"/>
    <dgm:cxn modelId="{AD8FB2BD-24CC-418A-A839-44082B7B8736}" type="presOf" srcId="{5C7E30A0-4862-45B1-B7D6-97589FB44D91}" destId="{236C0F7F-F9AD-40E2-85D6-81AEDDA9D538}" srcOrd="0" destOrd="0" presId="urn:microsoft.com/office/officeart/2005/8/layout/chevron2"/>
    <dgm:cxn modelId="{52F9196C-0C9F-4B0B-95C4-4C32C243A932}" srcId="{2CB8DE4A-0C73-4B00-9D32-B96D86DC6321}" destId="{5FE65C1D-D804-45E2-AF07-67A52CCDDC79}" srcOrd="2" destOrd="0" parTransId="{67189032-E6CD-4BEF-8244-50D854C8C951}" sibTransId="{03F6A8EC-CEE5-441A-87BB-8727DF84F2DB}"/>
    <dgm:cxn modelId="{D76EBB23-B731-44E3-A7E6-8C61D76D99B3}" type="presOf" srcId="{8D9FBBFD-F280-4B53-8E58-81742AE1623F}" destId="{406C87A6-2D47-466D-A088-69945DBA8A5B}" srcOrd="0" destOrd="0" presId="urn:microsoft.com/office/officeart/2005/8/layout/chevron2"/>
    <dgm:cxn modelId="{5EE110F3-0249-4A00-801C-E3A4A77CD8FF}" type="presOf" srcId="{396C8CE0-BED3-4524-BE65-FB7120001D46}" destId="{9E127C1E-49B4-44A3-9B09-6D697335A918}" srcOrd="0" destOrd="0" presId="urn:microsoft.com/office/officeart/2005/8/layout/chevron2"/>
    <dgm:cxn modelId="{27372814-E005-4079-B243-9691FE353C69}" srcId="{2CB8DE4A-0C73-4B00-9D32-B96D86DC6321}" destId="{510C5219-D1AC-4A2F-9B12-F2BB59D49CA7}" srcOrd="3" destOrd="0" parTransId="{F0485E4C-A74A-4CAB-81ED-99577BADBEE6}" sibTransId="{6726CF7B-6C50-44EF-89B3-A3F5711B122A}"/>
    <dgm:cxn modelId="{5F276387-AFA9-4615-B90B-84031A5DEDB3}" srcId="{510C5219-D1AC-4A2F-9B12-F2BB59D49CA7}" destId="{CED9392F-0B98-47A8-91E8-DF409DA04F77}" srcOrd="0" destOrd="0" parTransId="{0BA3A01C-6E13-4986-AFA4-7228B23B0634}" sibTransId="{41A215DA-2AF7-4E31-8AD4-242EF40AADB2}"/>
    <dgm:cxn modelId="{64613DAC-9F50-48B2-97F6-0D3836B412B6}" type="presOf" srcId="{5FE65C1D-D804-45E2-AF07-67A52CCDDC79}" destId="{97A21289-6987-4421-BD6E-CC9593A144C7}" srcOrd="0" destOrd="0" presId="urn:microsoft.com/office/officeart/2005/8/layout/chevron2"/>
    <dgm:cxn modelId="{8E4015D8-E067-4DE8-8D8C-CA3877D02308}" type="presOf" srcId="{214EB4AB-802D-4B07-97A3-7EB109DA27B8}" destId="{0913648C-AA7F-4984-A827-7AA4866063B6}" srcOrd="0" destOrd="0" presId="urn:microsoft.com/office/officeart/2005/8/layout/chevron2"/>
    <dgm:cxn modelId="{C05C75B5-3C05-4CE4-9917-D1C98C3F2CA4}" type="presOf" srcId="{510C5219-D1AC-4A2F-9B12-F2BB59D49CA7}" destId="{56636C8B-D938-4007-B74E-1FBB67D04D83}" srcOrd="0" destOrd="0" presId="urn:microsoft.com/office/officeart/2005/8/layout/chevron2"/>
    <dgm:cxn modelId="{3E57E042-B76A-4C4B-9E28-8D132A7A665A}" srcId="{2CB8DE4A-0C73-4B00-9D32-B96D86DC6321}" destId="{8D9FBBFD-F280-4B53-8E58-81742AE1623F}" srcOrd="4" destOrd="0" parTransId="{48D9C5CA-9FCD-4F2F-B650-8BA1D999F651}" sibTransId="{CF964670-8F14-496B-8AC4-D33FFD8FC17C}"/>
    <dgm:cxn modelId="{D444A00E-EE19-466B-A968-8C09F734A9F0}" srcId="{8D9FBBFD-F280-4B53-8E58-81742AE1623F}" destId="{396C8CE0-BED3-4524-BE65-FB7120001D46}" srcOrd="0" destOrd="0" parTransId="{AC678110-E8A8-4D2B-8CEA-89B1D79467A8}" sibTransId="{EB80D0AC-0618-4671-94B0-38ADD1941197}"/>
    <dgm:cxn modelId="{57FA3BC0-CBFA-444A-A8CD-47FD0749ACE1}" srcId="{DF51D646-B63B-4136-9918-4B58723F4A4A}" destId="{F520A23C-3594-4B9D-B215-000C20928393}" srcOrd="0" destOrd="0" parTransId="{CD202E74-0753-47F6-BE22-7AD4C15ED1FC}" sibTransId="{CE151946-4921-4F2A-834F-DE477DC328E8}"/>
    <dgm:cxn modelId="{D92902EB-A0A1-4D1F-894C-F61551F7B2BE}" type="presOf" srcId="{3C3875F2-1A68-4B35-B100-7005FE9FB8AB}" destId="{96F19B0F-B226-446B-80A1-F1AEA92D8A34}" srcOrd="0" destOrd="0" presId="urn:microsoft.com/office/officeart/2005/8/layout/chevron2"/>
    <dgm:cxn modelId="{8A0E55DF-1504-4EEE-9753-EF85E9F9AB38}" srcId="{214EB4AB-802D-4B07-97A3-7EB109DA27B8}" destId="{3C3875F2-1A68-4B35-B100-7005FE9FB8AB}" srcOrd="0" destOrd="0" parTransId="{DB9AB11B-0533-4E16-9933-30F4B74E3976}" sibTransId="{3D4911F6-D7B6-45D9-97A6-0193828787F1}"/>
    <dgm:cxn modelId="{92CFBE9E-E61B-491A-8AAF-C3D9B01E3297}" type="presOf" srcId="{DF51D646-B63B-4136-9918-4B58723F4A4A}" destId="{060636A4-13C1-4CA1-95B2-ED909ABE1D9B}" srcOrd="0" destOrd="0" presId="urn:microsoft.com/office/officeart/2005/8/layout/chevron2"/>
    <dgm:cxn modelId="{BB302980-E5D9-4115-88DE-78B4D6E62678}" type="presParOf" srcId="{AB310203-1C6C-4A68-B39F-0D9048D1CD17}" destId="{9B0118FB-4673-43D4-B74E-974839862835}" srcOrd="0" destOrd="0" presId="urn:microsoft.com/office/officeart/2005/8/layout/chevron2"/>
    <dgm:cxn modelId="{B0579982-592E-477F-A0CB-EA69DC206A66}" type="presParOf" srcId="{9B0118FB-4673-43D4-B74E-974839862835}" destId="{0913648C-AA7F-4984-A827-7AA4866063B6}" srcOrd="0" destOrd="0" presId="urn:microsoft.com/office/officeart/2005/8/layout/chevron2"/>
    <dgm:cxn modelId="{4F970542-236D-4CE7-BC13-A7E57923AA92}" type="presParOf" srcId="{9B0118FB-4673-43D4-B74E-974839862835}" destId="{96F19B0F-B226-446B-80A1-F1AEA92D8A34}" srcOrd="1" destOrd="0" presId="urn:microsoft.com/office/officeart/2005/8/layout/chevron2"/>
    <dgm:cxn modelId="{29AFC582-6B6D-4CA3-B73F-F0404EA04DF6}" type="presParOf" srcId="{AB310203-1C6C-4A68-B39F-0D9048D1CD17}" destId="{6E6AF483-8890-4EE1-B817-39A8EDE681B0}" srcOrd="1" destOrd="0" presId="urn:microsoft.com/office/officeart/2005/8/layout/chevron2"/>
    <dgm:cxn modelId="{8A0532AF-3394-424C-8DC6-5F5E6B384EF2}" type="presParOf" srcId="{AB310203-1C6C-4A68-B39F-0D9048D1CD17}" destId="{0AC6CF7B-E1FE-4858-9326-54135B7A200B}" srcOrd="2" destOrd="0" presId="urn:microsoft.com/office/officeart/2005/8/layout/chevron2"/>
    <dgm:cxn modelId="{2D760384-EBF4-418C-8B42-C52C59E323FB}" type="presParOf" srcId="{0AC6CF7B-E1FE-4858-9326-54135B7A200B}" destId="{060636A4-13C1-4CA1-95B2-ED909ABE1D9B}" srcOrd="0" destOrd="0" presId="urn:microsoft.com/office/officeart/2005/8/layout/chevron2"/>
    <dgm:cxn modelId="{C615D632-C050-4BB4-B7B6-17082DF2B36D}" type="presParOf" srcId="{0AC6CF7B-E1FE-4858-9326-54135B7A200B}" destId="{0B1D95E5-E104-4377-B8C0-2B3D8263423A}" srcOrd="1" destOrd="0" presId="urn:microsoft.com/office/officeart/2005/8/layout/chevron2"/>
    <dgm:cxn modelId="{CC393562-732A-4F4F-97C7-DFEC5BCF880A}" type="presParOf" srcId="{AB310203-1C6C-4A68-B39F-0D9048D1CD17}" destId="{3AE2A01E-8C65-4D3F-A097-AF05C808A15A}" srcOrd="3" destOrd="0" presId="urn:microsoft.com/office/officeart/2005/8/layout/chevron2"/>
    <dgm:cxn modelId="{5BEC2862-C1C8-4F29-A8B2-8C1BD9A64D46}" type="presParOf" srcId="{AB310203-1C6C-4A68-B39F-0D9048D1CD17}" destId="{EB2C8BB6-D99B-43F7-B956-B4B806CEEEC5}" srcOrd="4" destOrd="0" presId="urn:microsoft.com/office/officeart/2005/8/layout/chevron2"/>
    <dgm:cxn modelId="{BD5209AB-A737-44F1-8527-7142908FAEC0}" type="presParOf" srcId="{EB2C8BB6-D99B-43F7-B956-B4B806CEEEC5}" destId="{97A21289-6987-4421-BD6E-CC9593A144C7}" srcOrd="0" destOrd="0" presId="urn:microsoft.com/office/officeart/2005/8/layout/chevron2"/>
    <dgm:cxn modelId="{9874490F-A20A-47BF-9FCD-3C351732533C}" type="presParOf" srcId="{EB2C8BB6-D99B-43F7-B956-B4B806CEEEC5}" destId="{236C0F7F-F9AD-40E2-85D6-81AEDDA9D538}" srcOrd="1" destOrd="0" presId="urn:microsoft.com/office/officeart/2005/8/layout/chevron2"/>
    <dgm:cxn modelId="{6197EBDA-25AF-4102-BD3C-8D4771A471A7}" type="presParOf" srcId="{AB310203-1C6C-4A68-B39F-0D9048D1CD17}" destId="{FED8EB3A-C2FB-4A82-AF79-4CA5631280C8}" srcOrd="5" destOrd="0" presId="urn:microsoft.com/office/officeart/2005/8/layout/chevron2"/>
    <dgm:cxn modelId="{66394F44-F9C6-4F36-8C83-7E3543D5A7BC}" type="presParOf" srcId="{AB310203-1C6C-4A68-B39F-0D9048D1CD17}" destId="{8414956B-396B-4E57-B266-E109D1786484}" srcOrd="6" destOrd="0" presId="urn:microsoft.com/office/officeart/2005/8/layout/chevron2"/>
    <dgm:cxn modelId="{8937E50B-4640-4137-843C-9EF9E7E03F99}" type="presParOf" srcId="{8414956B-396B-4E57-B266-E109D1786484}" destId="{56636C8B-D938-4007-B74E-1FBB67D04D83}" srcOrd="0" destOrd="0" presId="urn:microsoft.com/office/officeart/2005/8/layout/chevron2"/>
    <dgm:cxn modelId="{13AEBB34-464A-424D-AD02-AE27F401E69E}" type="presParOf" srcId="{8414956B-396B-4E57-B266-E109D1786484}" destId="{B6A2B668-B5E7-4C71-87EB-2D3C4DD53DC7}" srcOrd="1" destOrd="0" presId="urn:microsoft.com/office/officeart/2005/8/layout/chevron2"/>
    <dgm:cxn modelId="{B430E6EC-41B7-4843-ADCC-F58AD0E9438C}" type="presParOf" srcId="{AB310203-1C6C-4A68-B39F-0D9048D1CD17}" destId="{8CF0C37C-64C5-4FA0-85C7-FB3F4299FA8D}" srcOrd="7" destOrd="0" presId="urn:microsoft.com/office/officeart/2005/8/layout/chevron2"/>
    <dgm:cxn modelId="{1520F11F-1AC2-4B6E-BBDD-35E0C7FA1A34}" type="presParOf" srcId="{AB310203-1C6C-4A68-B39F-0D9048D1CD17}" destId="{C164F0F9-D45C-4D5D-B070-25506E38BB53}" srcOrd="8" destOrd="0" presId="urn:microsoft.com/office/officeart/2005/8/layout/chevron2"/>
    <dgm:cxn modelId="{F0BA725B-E2CA-4811-A6A5-6BB4E71997BA}" type="presParOf" srcId="{C164F0F9-D45C-4D5D-B070-25506E38BB53}" destId="{406C87A6-2D47-466D-A088-69945DBA8A5B}" srcOrd="0" destOrd="0" presId="urn:microsoft.com/office/officeart/2005/8/layout/chevron2"/>
    <dgm:cxn modelId="{CFB58AE2-F1E7-49C8-8657-A41F47F38DFA}" type="presParOf" srcId="{C164F0F9-D45C-4D5D-B070-25506E38BB53}" destId="{9E127C1E-49B4-44A3-9B09-6D697335A91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4DDEC5-6BDF-48F9-B467-76F089E3820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19A526D2-4FE1-4C1C-B727-20E9B7A82177}">
      <dgm:prSet phldrT="[Текст]" custT="1"/>
      <dgm:spPr/>
      <dgm:t>
        <a:bodyPr/>
        <a:lstStyle/>
        <a:p>
          <a:r>
            <a:rPr lang="en-US" sz="1800" b="1" dirty="0" smtClean="0">
              <a:latin typeface="Times New Roman" pitchFamily="18" charset="0"/>
              <a:cs typeface="Times New Roman" pitchFamily="18" charset="0"/>
            </a:rPr>
            <a:t>T</a:t>
          </a:r>
          <a:r>
            <a:rPr lang="kk-KZ" sz="1800" b="1" dirty="0" smtClean="0">
              <a:latin typeface="Times New Roman" pitchFamily="18" charset="0"/>
              <a:cs typeface="Times New Roman" pitchFamily="18" charset="0"/>
            </a:rPr>
            <a:t>ourist market</a:t>
          </a:r>
          <a:endParaRPr lang="ru-RU" sz="1800" b="1" dirty="0">
            <a:latin typeface="Times New Roman" pitchFamily="18" charset="0"/>
            <a:cs typeface="Times New Roman" pitchFamily="18" charset="0"/>
          </a:endParaRPr>
        </a:p>
      </dgm:t>
    </dgm:pt>
    <dgm:pt modelId="{AD26DEB2-D53A-43FF-AF54-F41579E619DF}" type="parTrans" cxnId="{D20F462B-1F46-4D2C-A031-EF2650582344}">
      <dgm:prSet/>
      <dgm:spPr/>
      <dgm:t>
        <a:bodyPr/>
        <a:lstStyle/>
        <a:p>
          <a:endParaRPr lang="ru-RU"/>
        </a:p>
      </dgm:t>
    </dgm:pt>
    <dgm:pt modelId="{7091B61A-B652-4D28-A0A2-C9B2E7A235BA}" type="sibTrans" cxnId="{D20F462B-1F46-4D2C-A031-EF2650582344}">
      <dgm:prSet/>
      <dgm:spPr/>
      <dgm:t>
        <a:bodyPr/>
        <a:lstStyle/>
        <a:p>
          <a:endParaRPr lang="ru-RU"/>
        </a:p>
      </dgm:t>
    </dgm:pt>
    <dgm:pt modelId="{FCC7961B-B47C-45D8-8B27-01231CFA3528}">
      <dgm:prSet phldrT="[Текст]" custT="1"/>
      <dgm:spPr/>
      <dgm:t>
        <a:bodyPr/>
        <a:lstStyle/>
        <a:p>
          <a:r>
            <a:rPr lang="en-US" sz="1100" b="1" dirty="0" smtClean="0">
              <a:latin typeface="Times New Roman" pitchFamily="18" charset="0"/>
              <a:cs typeface="Times New Roman" pitchFamily="18" charset="0"/>
            </a:rPr>
            <a:t>P</a:t>
          </a:r>
          <a:r>
            <a:rPr lang="kk-KZ" sz="1100" b="1" dirty="0" smtClean="0">
              <a:latin typeface="Times New Roman" pitchFamily="18" charset="0"/>
              <a:cs typeface="Times New Roman" pitchFamily="18" charset="0"/>
            </a:rPr>
            <a:t>urpose of the trip</a:t>
          </a:r>
          <a:endParaRPr lang="ru-RU" sz="1100" b="1" dirty="0">
            <a:latin typeface="Times New Roman" pitchFamily="18" charset="0"/>
            <a:cs typeface="Times New Roman" pitchFamily="18" charset="0"/>
          </a:endParaRPr>
        </a:p>
      </dgm:t>
    </dgm:pt>
    <dgm:pt modelId="{7A313C90-9A9C-421D-938A-7DE930BE4F12}" type="parTrans" cxnId="{3B78FC8D-CC9B-4BEF-A231-C70C42C09D24}">
      <dgm:prSet/>
      <dgm:spPr/>
      <dgm:t>
        <a:bodyPr/>
        <a:lstStyle/>
        <a:p>
          <a:endParaRPr lang="ru-RU"/>
        </a:p>
      </dgm:t>
    </dgm:pt>
    <dgm:pt modelId="{0DDFFE80-358D-43C8-A1C5-BE7541DB1C19}" type="sibTrans" cxnId="{3B78FC8D-CC9B-4BEF-A231-C70C42C09D24}">
      <dgm:prSet/>
      <dgm:spPr/>
      <dgm:t>
        <a:bodyPr/>
        <a:lstStyle/>
        <a:p>
          <a:endParaRPr lang="ru-RU"/>
        </a:p>
      </dgm:t>
    </dgm:pt>
    <dgm:pt modelId="{A76EB789-927C-4974-B14E-6CCE4337DA9E}">
      <dgm:prSet phldrT="[Текст]" custT="1"/>
      <dgm:spPr/>
      <dgm:t>
        <a:bodyPr/>
        <a:lstStyle/>
        <a:p>
          <a:r>
            <a:rPr lang="en-US" sz="1100" b="1" dirty="0" smtClean="0">
              <a:latin typeface="Times New Roman" pitchFamily="18" charset="0"/>
              <a:cs typeface="Times New Roman" pitchFamily="18" charset="0"/>
            </a:rPr>
            <a:t>Q</a:t>
          </a:r>
          <a:r>
            <a:rPr lang="kk-KZ" sz="1100" b="1" dirty="0" smtClean="0">
              <a:latin typeface="Times New Roman" pitchFamily="18" charset="0"/>
              <a:cs typeface="Times New Roman" pitchFamily="18" charset="0"/>
            </a:rPr>
            <a:t>uantitative nature of the use of a tourist product</a:t>
          </a:r>
          <a:endParaRPr lang="ru-RU" sz="1100" b="1" dirty="0">
            <a:latin typeface="Times New Roman" pitchFamily="18" charset="0"/>
            <a:cs typeface="Times New Roman" pitchFamily="18" charset="0"/>
          </a:endParaRPr>
        </a:p>
      </dgm:t>
    </dgm:pt>
    <dgm:pt modelId="{D9CACFA4-8D0B-4036-A388-C2B43AA754DB}" type="parTrans" cxnId="{1AB8BF36-A428-4E47-AB9D-6F9D62AB3011}">
      <dgm:prSet/>
      <dgm:spPr/>
      <dgm:t>
        <a:bodyPr/>
        <a:lstStyle/>
        <a:p>
          <a:endParaRPr lang="ru-RU"/>
        </a:p>
      </dgm:t>
    </dgm:pt>
    <dgm:pt modelId="{984E379A-1DA3-419C-A6AC-EBD69416107A}" type="sibTrans" cxnId="{1AB8BF36-A428-4E47-AB9D-6F9D62AB3011}">
      <dgm:prSet/>
      <dgm:spPr/>
      <dgm:t>
        <a:bodyPr/>
        <a:lstStyle/>
        <a:p>
          <a:endParaRPr lang="ru-RU"/>
        </a:p>
      </dgm:t>
    </dgm:pt>
    <dgm:pt modelId="{6B7301B4-80E1-430C-9694-7C4F54893733}">
      <dgm:prSet phldrT="[Текст]" custT="1"/>
      <dgm:spPr/>
      <dgm:t>
        <a:bodyPr/>
        <a:lstStyle/>
        <a:p>
          <a:r>
            <a:rPr lang="kk-KZ" sz="1100" dirty="0" smtClean="0">
              <a:latin typeface="Times New Roman" pitchFamily="18" charset="0"/>
              <a:cs typeface="Times New Roman" pitchFamily="18" charset="0"/>
            </a:rPr>
            <a:t>- target market;</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the main market;</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additional market; </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a growing market</a:t>
          </a:r>
          <a:endParaRPr lang="ru-RU" sz="1100" dirty="0">
            <a:latin typeface="Times New Roman" pitchFamily="18" charset="0"/>
            <a:cs typeface="Times New Roman" pitchFamily="18" charset="0"/>
          </a:endParaRPr>
        </a:p>
      </dgm:t>
    </dgm:pt>
    <dgm:pt modelId="{88A28863-C5D8-4DD4-85BB-F9B9CB3BC617}" type="parTrans" cxnId="{EA383957-135E-4732-952E-23862027BEAA}">
      <dgm:prSet/>
      <dgm:spPr/>
      <dgm:t>
        <a:bodyPr/>
        <a:lstStyle/>
        <a:p>
          <a:endParaRPr lang="ru-RU"/>
        </a:p>
      </dgm:t>
    </dgm:pt>
    <dgm:pt modelId="{598ED7F1-F77E-44BD-B895-E0AC21D84124}" type="sibTrans" cxnId="{EA383957-135E-4732-952E-23862027BEAA}">
      <dgm:prSet/>
      <dgm:spPr/>
      <dgm:t>
        <a:bodyPr/>
        <a:lstStyle/>
        <a:p>
          <a:endParaRPr lang="ru-RU"/>
        </a:p>
      </dgm:t>
    </dgm:pt>
    <dgm:pt modelId="{7CA876FF-44C3-4B38-94E8-1A0BC2607DAA}">
      <dgm:prSet phldrT="[Текст]" custT="1"/>
      <dgm:spPr/>
      <dgm:t>
        <a:bodyPr/>
        <a:lstStyle/>
        <a:p>
          <a:r>
            <a:rPr lang="en-US" sz="1100" b="1" dirty="0" smtClean="0">
              <a:latin typeface="Times New Roman" pitchFamily="18" charset="0"/>
              <a:cs typeface="Times New Roman" pitchFamily="18" charset="0"/>
            </a:rPr>
            <a:t>R</a:t>
          </a:r>
          <a:r>
            <a:rPr lang="kk-KZ" sz="1100" b="1" dirty="0" smtClean="0">
              <a:latin typeface="Times New Roman" pitchFamily="18" charset="0"/>
              <a:cs typeface="Times New Roman" pitchFamily="18" charset="0"/>
            </a:rPr>
            <a:t>elation to a </a:t>
          </a:r>
          <a:r>
            <a:rPr lang="en-US" sz="1100" b="1" dirty="0" smtClean="0">
              <a:latin typeface="Times New Roman" pitchFamily="18" charset="0"/>
              <a:cs typeface="Times New Roman" pitchFamily="18" charset="0"/>
            </a:rPr>
            <a:t>s</a:t>
          </a:r>
          <a:r>
            <a:rPr lang="kk-KZ" sz="1100" b="1" dirty="0" smtClean="0">
              <a:latin typeface="Times New Roman" pitchFamily="18" charset="0"/>
              <a:cs typeface="Times New Roman" pitchFamily="18" charset="0"/>
            </a:rPr>
            <a:t>pecial area (region)</a:t>
          </a:r>
          <a:endParaRPr lang="ru-RU" sz="1100" b="1" dirty="0">
            <a:latin typeface="Times New Roman" pitchFamily="18" charset="0"/>
            <a:cs typeface="Times New Roman" pitchFamily="18" charset="0"/>
          </a:endParaRPr>
        </a:p>
      </dgm:t>
    </dgm:pt>
    <dgm:pt modelId="{8D61F6BD-8F48-4128-A53D-5EB39A145662}" type="parTrans" cxnId="{96217758-ABA4-47DD-ADE0-0439AD1988F5}">
      <dgm:prSet/>
      <dgm:spPr/>
      <dgm:t>
        <a:bodyPr/>
        <a:lstStyle/>
        <a:p>
          <a:endParaRPr lang="ru-RU"/>
        </a:p>
      </dgm:t>
    </dgm:pt>
    <dgm:pt modelId="{F0A9F52A-E50C-45CC-9BD4-C0ED205B7257}" type="sibTrans" cxnId="{96217758-ABA4-47DD-ADE0-0439AD1988F5}">
      <dgm:prSet/>
      <dgm:spPr/>
      <dgm:t>
        <a:bodyPr/>
        <a:lstStyle/>
        <a:p>
          <a:endParaRPr lang="ru-RU"/>
        </a:p>
      </dgm:t>
    </dgm:pt>
    <dgm:pt modelId="{37CB64CC-E267-41A0-9FE4-2CF6896C375F}">
      <dgm:prSet phldrT="[Текст]" custT="1"/>
      <dgm:spPr/>
      <dgm:t>
        <a:bodyPr/>
        <a:lstStyle/>
        <a:p>
          <a:r>
            <a:rPr lang="en-US" sz="1100" b="1" dirty="0" smtClean="0">
              <a:latin typeface="Times New Roman" pitchFamily="18" charset="0"/>
              <a:cs typeface="Times New Roman" pitchFamily="18" charset="0"/>
            </a:rPr>
            <a:t>M</a:t>
          </a:r>
          <a:r>
            <a:rPr lang="kk-KZ" sz="1100" b="1" dirty="0" smtClean="0">
              <a:latin typeface="Times New Roman" pitchFamily="18" charset="0"/>
              <a:cs typeface="Times New Roman" pitchFamily="18" charset="0"/>
            </a:rPr>
            <a:t>ethod of movement</a:t>
          </a:r>
          <a:endParaRPr lang="ru-RU" sz="1100" b="1" dirty="0">
            <a:latin typeface="Times New Roman" pitchFamily="18" charset="0"/>
            <a:cs typeface="Times New Roman" pitchFamily="18" charset="0"/>
          </a:endParaRPr>
        </a:p>
      </dgm:t>
    </dgm:pt>
    <dgm:pt modelId="{4334EEE8-F057-4776-8938-2442A9B9B815}" type="parTrans" cxnId="{40042A91-675A-4850-871A-08E4DE5C45B5}">
      <dgm:prSet/>
      <dgm:spPr/>
      <dgm:t>
        <a:bodyPr/>
        <a:lstStyle/>
        <a:p>
          <a:endParaRPr lang="ru-RU"/>
        </a:p>
      </dgm:t>
    </dgm:pt>
    <dgm:pt modelId="{FFD87EE6-07BE-4E6E-9918-F1E1E9F56058}" type="sibTrans" cxnId="{40042A91-675A-4850-871A-08E4DE5C45B5}">
      <dgm:prSet/>
      <dgm:spPr/>
      <dgm:t>
        <a:bodyPr/>
        <a:lstStyle/>
        <a:p>
          <a:endParaRPr lang="ru-RU"/>
        </a:p>
      </dgm:t>
    </dgm:pt>
    <dgm:pt modelId="{C684F248-F47E-44C2-8DB5-45EB11497ECB}">
      <dgm:prSet phldrT="[Текст]" custT="1"/>
      <dgm:spPr/>
      <dgm:t>
        <a:bodyPr/>
        <a:lstStyle/>
        <a:p>
          <a:r>
            <a:rPr lang="en-US" sz="1100" b="1" dirty="0" smtClean="0">
              <a:latin typeface="Times New Roman" pitchFamily="18" charset="0"/>
              <a:cs typeface="Times New Roman" pitchFamily="18" charset="0"/>
            </a:rPr>
            <a:t>F</a:t>
          </a:r>
          <a:r>
            <a:rPr lang="kk-KZ" sz="1100" b="1" dirty="0" smtClean="0">
              <a:latin typeface="Times New Roman" pitchFamily="18" charset="0"/>
              <a:cs typeface="Times New Roman" pitchFamily="18" charset="0"/>
            </a:rPr>
            <a:t>eatures and content of marketing activities</a:t>
          </a:r>
          <a:endParaRPr lang="ru-RU" sz="1100" b="1" dirty="0">
            <a:latin typeface="Times New Roman" pitchFamily="18" charset="0"/>
            <a:cs typeface="Times New Roman" pitchFamily="18" charset="0"/>
          </a:endParaRPr>
        </a:p>
      </dgm:t>
    </dgm:pt>
    <dgm:pt modelId="{56D98699-5B55-41D9-9A6A-42F17E2FC18E}" type="parTrans" cxnId="{99A1C0FA-6E24-4360-AAE5-22F0C0987F26}">
      <dgm:prSet/>
      <dgm:spPr/>
      <dgm:t>
        <a:bodyPr/>
        <a:lstStyle/>
        <a:p>
          <a:endParaRPr lang="ru-RU"/>
        </a:p>
      </dgm:t>
    </dgm:pt>
    <dgm:pt modelId="{7F0DA2CD-9981-4745-96B4-1A7353B9A6CB}" type="sibTrans" cxnId="{99A1C0FA-6E24-4360-AAE5-22F0C0987F26}">
      <dgm:prSet/>
      <dgm:spPr/>
      <dgm:t>
        <a:bodyPr/>
        <a:lstStyle/>
        <a:p>
          <a:endParaRPr lang="ru-RU"/>
        </a:p>
      </dgm:t>
    </dgm:pt>
    <dgm:pt modelId="{27C33A4C-9A1B-414D-B590-9D623DDC56D8}">
      <dgm:prSet phldrT="[Текст]" custT="1"/>
      <dgm:spPr/>
      <dgm:t>
        <a:bodyPr/>
        <a:lstStyle/>
        <a:p>
          <a:r>
            <a:rPr lang="kk-KZ" sz="1100" dirty="0" smtClean="0">
              <a:latin typeface="Times New Roman" pitchFamily="18" charset="0"/>
              <a:cs typeface="Times New Roman" pitchFamily="18" charset="0"/>
            </a:rPr>
            <a:t>- recreational tourism market;</a:t>
          </a:r>
          <a:r>
            <a:rPr lang="en-US" sz="1100" dirty="0" smtClean="0">
              <a:latin typeface="Times New Roman" pitchFamily="18" charset="0"/>
              <a:cs typeface="Times New Roman" pitchFamily="18" charset="0"/>
            </a:rPr>
            <a:t> </a:t>
          </a:r>
        </a:p>
        <a:p>
          <a:r>
            <a:rPr lang="kk-KZ" sz="1100" dirty="0" smtClean="0">
              <a:latin typeface="Times New Roman" pitchFamily="18" charset="0"/>
              <a:cs typeface="Times New Roman" pitchFamily="18" charset="0"/>
            </a:rPr>
            <a:t>- business tourism market;</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cognitive tourism market;</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medical tourism market, etc.</a:t>
          </a:r>
          <a:endParaRPr lang="ru-RU" sz="1100" dirty="0">
            <a:latin typeface="Times New Roman" pitchFamily="18" charset="0"/>
            <a:cs typeface="Times New Roman" pitchFamily="18" charset="0"/>
          </a:endParaRPr>
        </a:p>
      </dgm:t>
    </dgm:pt>
    <dgm:pt modelId="{8259E75E-80F6-45AC-947B-0E16AF1EFCAF}" type="sibTrans" cxnId="{B167E3A6-F087-46A1-B403-D09C17CDD335}">
      <dgm:prSet/>
      <dgm:spPr/>
      <dgm:t>
        <a:bodyPr/>
        <a:lstStyle/>
        <a:p>
          <a:endParaRPr lang="ru-RU"/>
        </a:p>
      </dgm:t>
    </dgm:pt>
    <dgm:pt modelId="{0BAB7AB0-7116-4D90-B405-BE1761EC92E7}" type="parTrans" cxnId="{B167E3A6-F087-46A1-B403-D09C17CDD335}">
      <dgm:prSet/>
      <dgm:spPr/>
      <dgm:t>
        <a:bodyPr/>
        <a:lstStyle/>
        <a:p>
          <a:endParaRPr lang="ru-RU"/>
        </a:p>
      </dgm:t>
    </dgm:pt>
    <dgm:pt modelId="{929592B3-4A9B-47F3-90C7-297C23BD95E1}">
      <dgm:prSet phldrT="[Текст]" custT="1"/>
      <dgm:spPr/>
      <dgm:t>
        <a:bodyPr/>
        <a:lstStyle/>
        <a:p>
          <a:r>
            <a:rPr lang="kk-KZ" sz="1100" dirty="0" smtClean="0">
              <a:latin typeface="Times New Roman" pitchFamily="18" charset="0"/>
              <a:cs typeface="Times New Roman" pitchFamily="18" charset="0"/>
            </a:rPr>
            <a:t>- public;</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popular; </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private.</a:t>
          </a:r>
          <a:endParaRPr lang="ru-RU" sz="1100" dirty="0">
            <a:latin typeface="Times New Roman" pitchFamily="18" charset="0"/>
            <a:cs typeface="Times New Roman" pitchFamily="18" charset="0"/>
          </a:endParaRPr>
        </a:p>
      </dgm:t>
    </dgm:pt>
    <dgm:pt modelId="{C5CA6A5F-647A-4177-A42F-6DEE3B8CDDD0}" type="parTrans" cxnId="{EF4AA3A9-5064-487D-84A1-AA3840EE7FF4}">
      <dgm:prSet/>
      <dgm:spPr/>
      <dgm:t>
        <a:bodyPr/>
        <a:lstStyle/>
        <a:p>
          <a:endParaRPr lang="ru-RU"/>
        </a:p>
      </dgm:t>
    </dgm:pt>
    <dgm:pt modelId="{FD94F531-4B0D-478A-844E-13D2AA00088B}" type="sibTrans" cxnId="{EF4AA3A9-5064-487D-84A1-AA3840EE7FF4}">
      <dgm:prSet/>
      <dgm:spPr/>
      <dgm:t>
        <a:bodyPr/>
        <a:lstStyle/>
        <a:p>
          <a:endParaRPr lang="ru-RU"/>
        </a:p>
      </dgm:t>
    </dgm:pt>
    <dgm:pt modelId="{B8025E76-4942-4379-8700-05BC5AB900E2}">
      <dgm:prSet phldrT="[Текст]" custT="1"/>
      <dgm:spPr/>
      <dgm:t>
        <a:bodyPr/>
        <a:lstStyle/>
        <a:p>
          <a:r>
            <a:rPr lang="kk-KZ" sz="1100" dirty="0" smtClean="0">
              <a:latin typeface="Times New Roman" pitchFamily="18" charset="0"/>
              <a:cs typeface="Times New Roman" pitchFamily="18" charset="0"/>
            </a:rPr>
            <a:t>- domestic tourism market;</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a:t>
          </a:r>
          <a:r>
            <a:rPr lang="en-US" sz="1100" dirty="0" smtClean="0">
              <a:latin typeface="Times New Roman" pitchFamily="18" charset="0"/>
              <a:cs typeface="Times New Roman" pitchFamily="18" charset="0"/>
            </a:rPr>
            <a:t>inbound</a:t>
          </a:r>
          <a:r>
            <a:rPr lang="kk-KZ" sz="1100" dirty="0" smtClean="0">
              <a:latin typeface="Times New Roman" pitchFamily="18" charset="0"/>
              <a:cs typeface="Times New Roman" pitchFamily="18" charset="0"/>
            </a:rPr>
            <a:t> tourism market; </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a:t>
          </a:r>
          <a:r>
            <a:rPr lang="en-US" sz="1100" dirty="0" smtClean="0">
              <a:latin typeface="Times New Roman" pitchFamily="18" charset="0"/>
              <a:cs typeface="Times New Roman" pitchFamily="18" charset="0"/>
            </a:rPr>
            <a:t>outbound</a:t>
          </a:r>
          <a:r>
            <a:rPr lang="kk-KZ" sz="1100" dirty="0" smtClean="0">
              <a:latin typeface="Times New Roman" pitchFamily="18" charset="0"/>
              <a:cs typeface="Times New Roman" pitchFamily="18" charset="0"/>
            </a:rPr>
            <a:t> tourism market</a:t>
          </a:r>
          <a:endParaRPr lang="ru-RU" sz="1100" dirty="0">
            <a:latin typeface="Times New Roman" pitchFamily="18" charset="0"/>
            <a:cs typeface="Times New Roman" pitchFamily="18" charset="0"/>
          </a:endParaRPr>
        </a:p>
      </dgm:t>
    </dgm:pt>
    <dgm:pt modelId="{EFF7B162-80B2-4A7A-9C9F-C2F9460AE935}" type="parTrans" cxnId="{1A954660-0451-4F63-B354-9CBB4D7BE152}">
      <dgm:prSet/>
      <dgm:spPr/>
      <dgm:t>
        <a:bodyPr/>
        <a:lstStyle/>
        <a:p>
          <a:endParaRPr lang="ru-RU"/>
        </a:p>
      </dgm:t>
    </dgm:pt>
    <dgm:pt modelId="{086A5BF5-41AF-4520-A512-49C29C7E4229}" type="sibTrans" cxnId="{1A954660-0451-4F63-B354-9CBB4D7BE152}">
      <dgm:prSet/>
      <dgm:spPr/>
      <dgm:t>
        <a:bodyPr/>
        <a:lstStyle/>
        <a:p>
          <a:endParaRPr lang="ru-RU"/>
        </a:p>
      </dgm:t>
    </dgm:pt>
    <dgm:pt modelId="{96406A16-4C4C-4805-BE3C-20E60B27EECB}">
      <dgm:prSet phldrT="[Текст]" custT="1"/>
      <dgm:spPr/>
      <dgm:t>
        <a:bodyPr/>
        <a:lstStyle/>
        <a:p>
          <a:r>
            <a:rPr lang="kk-KZ" sz="1100" dirty="0" smtClean="0">
              <a:latin typeface="Times New Roman" pitchFamily="18" charset="0"/>
              <a:cs typeface="Times New Roman" pitchFamily="18" charset="0"/>
            </a:rPr>
            <a:t>- organized market;</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disorganized market.</a:t>
          </a:r>
          <a:endParaRPr lang="ru-RU" sz="1100" dirty="0">
            <a:latin typeface="Times New Roman" pitchFamily="18" charset="0"/>
            <a:cs typeface="Times New Roman" pitchFamily="18" charset="0"/>
          </a:endParaRPr>
        </a:p>
      </dgm:t>
    </dgm:pt>
    <dgm:pt modelId="{FFBC3A1E-05CA-49DF-85D3-6CDE6CADB1EC}" type="parTrans" cxnId="{FCE74837-0441-443C-AB94-C95F7A658D37}">
      <dgm:prSet/>
      <dgm:spPr/>
      <dgm:t>
        <a:bodyPr/>
        <a:lstStyle/>
        <a:p>
          <a:endParaRPr lang="ru-RU"/>
        </a:p>
      </dgm:t>
    </dgm:pt>
    <dgm:pt modelId="{2C13CC69-0A99-488F-A092-8995BB33187A}" type="sibTrans" cxnId="{FCE74837-0441-443C-AB94-C95F7A658D37}">
      <dgm:prSet/>
      <dgm:spPr/>
      <dgm:t>
        <a:bodyPr/>
        <a:lstStyle/>
        <a:p>
          <a:endParaRPr lang="ru-RU"/>
        </a:p>
      </dgm:t>
    </dgm:pt>
    <dgm:pt modelId="{7DC4BFB7-8EA0-4E53-8B04-E7AB1E3F6432}">
      <dgm:prSet phldrT="[Текст]" custT="1"/>
      <dgm:spPr/>
      <dgm:t>
        <a:bodyPr/>
        <a:lstStyle/>
        <a:p>
          <a:r>
            <a:rPr lang="kk-KZ" sz="1100" dirty="0" smtClean="0">
              <a:latin typeface="Times New Roman" pitchFamily="18" charset="0"/>
              <a:cs typeface="Times New Roman" pitchFamily="18" charset="0"/>
            </a:rPr>
            <a:t>- hiking tourism; </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railway tourism; </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aviation tourism;</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sea and river tourism; </a:t>
          </a:r>
          <a:r>
            <a:rPr lang="en-US" sz="1100" dirty="0" smtClean="0">
              <a:latin typeface="Times New Roman" pitchFamily="18" charset="0"/>
              <a:cs typeface="Times New Roman" pitchFamily="18" charset="0"/>
            </a:rPr>
            <a:t>         </a:t>
          </a:r>
          <a:r>
            <a:rPr lang="kk-KZ" sz="1100" dirty="0" smtClean="0">
              <a:latin typeface="Times New Roman" pitchFamily="18" charset="0"/>
              <a:cs typeface="Times New Roman" pitchFamily="18" charset="0"/>
            </a:rPr>
            <a:t>- automobile tourism.</a:t>
          </a:r>
          <a:endParaRPr lang="ru-RU" sz="1100" dirty="0">
            <a:latin typeface="Times New Roman" pitchFamily="18" charset="0"/>
            <a:cs typeface="Times New Roman" pitchFamily="18" charset="0"/>
          </a:endParaRPr>
        </a:p>
      </dgm:t>
    </dgm:pt>
    <dgm:pt modelId="{E99A4CC5-188A-40FE-AAE9-B3EE8D5505DD}" type="parTrans" cxnId="{E55CAF3C-90F7-498F-97B0-2685A53AE543}">
      <dgm:prSet/>
      <dgm:spPr/>
      <dgm:t>
        <a:bodyPr/>
        <a:lstStyle/>
        <a:p>
          <a:endParaRPr lang="ru-RU"/>
        </a:p>
      </dgm:t>
    </dgm:pt>
    <dgm:pt modelId="{346A405B-67F2-4C49-8CEF-DD1CE82A6EC9}" type="sibTrans" cxnId="{E55CAF3C-90F7-498F-97B0-2685A53AE543}">
      <dgm:prSet/>
      <dgm:spPr/>
      <dgm:t>
        <a:bodyPr/>
        <a:lstStyle/>
        <a:p>
          <a:endParaRPr lang="ru-RU"/>
        </a:p>
      </dgm:t>
    </dgm:pt>
    <dgm:pt modelId="{19AA5831-8827-409E-8ADD-CD95C7F91C93}">
      <dgm:prSet phldrT="[Текст]" custT="1"/>
      <dgm:spPr/>
      <dgm:t>
        <a:bodyPr/>
        <a:lstStyle/>
        <a:p>
          <a:r>
            <a:rPr lang="en-US" sz="1100" b="1" dirty="0" smtClean="0">
              <a:latin typeface="Times New Roman" pitchFamily="18" charset="0"/>
              <a:cs typeface="Times New Roman" pitchFamily="18" charset="0"/>
            </a:rPr>
            <a:t>N</a:t>
          </a:r>
          <a:r>
            <a:rPr lang="kk-KZ" sz="1100" b="1" dirty="0" smtClean="0">
              <a:latin typeface="Times New Roman" pitchFamily="18" charset="0"/>
              <a:cs typeface="Times New Roman" pitchFamily="18" charset="0"/>
            </a:rPr>
            <a:t>ature of the trip organization</a:t>
          </a:r>
          <a:endParaRPr lang="ru-RU" sz="1100" b="1" dirty="0">
            <a:latin typeface="Times New Roman" pitchFamily="18" charset="0"/>
            <a:cs typeface="Times New Roman" pitchFamily="18" charset="0"/>
          </a:endParaRPr>
        </a:p>
      </dgm:t>
    </dgm:pt>
    <dgm:pt modelId="{946B3557-71F4-4737-A871-726457E8E842}" type="sibTrans" cxnId="{2C269CCB-668A-4AD1-BAB9-C2A8047B0FD4}">
      <dgm:prSet/>
      <dgm:spPr/>
      <dgm:t>
        <a:bodyPr/>
        <a:lstStyle/>
        <a:p>
          <a:endParaRPr lang="ru-RU"/>
        </a:p>
      </dgm:t>
    </dgm:pt>
    <dgm:pt modelId="{3CDD4237-10DB-46D3-BE09-2B1399F01A67}" type="parTrans" cxnId="{2C269CCB-668A-4AD1-BAB9-C2A8047B0FD4}">
      <dgm:prSet/>
      <dgm:spPr/>
      <dgm:t>
        <a:bodyPr/>
        <a:lstStyle/>
        <a:p>
          <a:endParaRPr lang="ru-RU"/>
        </a:p>
      </dgm:t>
    </dgm:pt>
    <dgm:pt modelId="{F3C9CA8F-B9B2-4B61-A4E7-218BFA6EAF6E}" type="pres">
      <dgm:prSet presAssocID="{364DDEC5-6BDF-48F9-B467-76F089E38209}" presName="hierChild1" presStyleCnt="0">
        <dgm:presLayoutVars>
          <dgm:chPref val="1"/>
          <dgm:dir/>
          <dgm:animOne val="branch"/>
          <dgm:animLvl val="lvl"/>
          <dgm:resizeHandles/>
        </dgm:presLayoutVars>
      </dgm:prSet>
      <dgm:spPr/>
    </dgm:pt>
    <dgm:pt modelId="{8C72155C-0AA8-4002-A969-0DAF05644946}" type="pres">
      <dgm:prSet presAssocID="{19A526D2-4FE1-4C1C-B727-20E9B7A82177}" presName="hierRoot1" presStyleCnt="0"/>
      <dgm:spPr/>
    </dgm:pt>
    <dgm:pt modelId="{09EAA965-B58C-4C48-AE9F-9D65F3A8A1D8}" type="pres">
      <dgm:prSet presAssocID="{19A526D2-4FE1-4C1C-B727-20E9B7A82177}" presName="composite" presStyleCnt="0"/>
      <dgm:spPr/>
    </dgm:pt>
    <dgm:pt modelId="{74E36EC9-22CA-44A7-8FDB-A533F4EB86C0}" type="pres">
      <dgm:prSet presAssocID="{19A526D2-4FE1-4C1C-B727-20E9B7A82177}" presName="background" presStyleLbl="node0" presStyleIdx="0" presStyleCnt="1"/>
      <dgm:spPr/>
    </dgm:pt>
    <dgm:pt modelId="{357793D5-1D1B-4295-BB6C-B3D390DD31B0}" type="pres">
      <dgm:prSet presAssocID="{19A526D2-4FE1-4C1C-B727-20E9B7A82177}" presName="text" presStyleLbl="fgAcc0" presStyleIdx="0" presStyleCnt="1" custScaleX="276978">
        <dgm:presLayoutVars>
          <dgm:chPref val="3"/>
        </dgm:presLayoutVars>
      </dgm:prSet>
      <dgm:spPr/>
      <dgm:t>
        <a:bodyPr/>
        <a:lstStyle/>
        <a:p>
          <a:endParaRPr lang="ru-RU"/>
        </a:p>
      </dgm:t>
    </dgm:pt>
    <dgm:pt modelId="{C952B53A-0E02-4BBC-8DE8-6A5D2F570E34}" type="pres">
      <dgm:prSet presAssocID="{19A526D2-4FE1-4C1C-B727-20E9B7A82177}" presName="hierChild2" presStyleCnt="0"/>
      <dgm:spPr/>
    </dgm:pt>
    <dgm:pt modelId="{014EBA11-14DE-4DFC-B576-3485287598A0}" type="pres">
      <dgm:prSet presAssocID="{7A313C90-9A9C-421D-938A-7DE930BE4F12}" presName="Name10" presStyleLbl="parChTrans1D2" presStyleIdx="0" presStyleCnt="6"/>
      <dgm:spPr/>
    </dgm:pt>
    <dgm:pt modelId="{866405ED-6091-4F3F-BCF1-807DF18F2625}" type="pres">
      <dgm:prSet presAssocID="{FCC7961B-B47C-45D8-8B27-01231CFA3528}" presName="hierRoot2" presStyleCnt="0"/>
      <dgm:spPr/>
    </dgm:pt>
    <dgm:pt modelId="{F8A71908-2916-48B5-8DB4-C21B8770378F}" type="pres">
      <dgm:prSet presAssocID="{FCC7961B-B47C-45D8-8B27-01231CFA3528}" presName="composite2" presStyleCnt="0"/>
      <dgm:spPr/>
    </dgm:pt>
    <dgm:pt modelId="{5FEBB175-EB4A-476C-AAE7-5BB7BC79EBF6}" type="pres">
      <dgm:prSet presAssocID="{FCC7961B-B47C-45D8-8B27-01231CFA3528}" presName="background2" presStyleLbl="node2" presStyleIdx="0" presStyleCnt="6"/>
      <dgm:spPr/>
    </dgm:pt>
    <dgm:pt modelId="{ACB93C59-B47A-4ABE-A393-9349D8C22416}" type="pres">
      <dgm:prSet presAssocID="{FCC7961B-B47C-45D8-8B27-01231CFA3528}" presName="text2" presStyleLbl="fgAcc2" presStyleIdx="0" presStyleCnt="6">
        <dgm:presLayoutVars>
          <dgm:chPref val="3"/>
        </dgm:presLayoutVars>
      </dgm:prSet>
      <dgm:spPr/>
      <dgm:t>
        <a:bodyPr/>
        <a:lstStyle/>
        <a:p>
          <a:endParaRPr lang="ru-RU"/>
        </a:p>
      </dgm:t>
    </dgm:pt>
    <dgm:pt modelId="{1895A46C-4F7F-4F08-B5B4-A2CDD2C0CFA1}" type="pres">
      <dgm:prSet presAssocID="{FCC7961B-B47C-45D8-8B27-01231CFA3528}" presName="hierChild3" presStyleCnt="0"/>
      <dgm:spPr/>
    </dgm:pt>
    <dgm:pt modelId="{BAE23B40-3718-465B-97D6-394FC51A6B2E}" type="pres">
      <dgm:prSet presAssocID="{0BAB7AB0-7116-4D90-B405-BE1761EC92E7}" presName="Name17" presStyleLbl="parChTrans1D3" presStyleIdx="0" presStyleCnt="6"/>
      <dgm:spPr/>
    </dgm:pt>
    <dgm:pt modelId="{6E543A17-FED7-47A4-982F-EB7A0DC59628}" type="pres">
      <dgm:prSet presAssocID="{27C33A4C-9A1B-414D-B590-9D623DDC56D8}" presName="hierRoot3" presStyleCnt="0"/>
      <dgm:spPr/>
    </dgm:pt>
    <dgm:pt modelId="{0DC95E56-FD65-47BA-852C-EDFA1D615C5F}" type="pres">
      <dgm:prSet presAssocID="{27C33A4C-9A1B-414D-B590-9D623DDC56D8}" presName="composite3" presStyleCnt="0"/>
      <dgm:spPr/>
    </dgm:pt>
    <dgm:pt modelId="{C7A9A08D-D5F0-4CC3-934B-0C0CD87051A0}" type="pres">
      <dgm:prSet presAssocID="{27C33A4C-9A1B-414D-B590-9D623DDC56D8}" presName="background3" presStyleLbl="node3" presStyleIdx="0" presStyleCnt="6"/>
      <dgm:spPr/>
    </dgm:pt>
    <dgm:pt modelId="{B90F55A7-A79B-43C7-A0D8-0F1B27F3E55B}" type="pres">
      <dgm:prSet presAssocID="{27C33A4C-9A1B-414D-B590-9D623DDC56D8}" presName="text3" presStyleLbl="fgAcc3" presStyleIdx="0" presStyleCnt="6" custScaleX="118456" custScaleY="479072">
        <dgm:presLayoutVars>
          <dgm:chPref val="3"/>
        </dgm:presLayoutVars>
      </dgm:prSet>
      <dgm:spPr/>
      <dgm:t>
        <a:bodyPr/>
        <a:lstStyle/>
        <a:p>
          <a:endParaRPr lang="ru-RU"/>
        </a:p>
      </dgm:t>
    </dgm:pt>
    <dgm:pt modelId="{72F530E3-5125-478B-A9DE-18169F4F6A0B}" type="pres">
      <dgm:prSet presAssocID="{27C33A4C-9A1B-414D-B590-9D623DDC56D8}" presName="hierChild4" presStyleCnt="0"/>
      <dgm:spPr/>
    </dgm:pt>
    <dgm:pt modelId="{EBF13C8B-50B8-4F5F-BE5F-BC5A81F80365}" type="pres">
      <dgm:prSet presAssocID="{D9CACFA4-8D0B-4036-A388-C2B43AA754DB}" presName="Name10" presStyleLbl="parChTrans1D2" presStyleIdx="1" presStyleCnt="6"/>
      <dgm:spPr/>
    </dgm:pt>
    <dgm:pt modelId="{CE47E861-E8F6-4B41-A268-064333CF1534}" type="pres">
      <dgm:prSet presAssocID="{A76EB789-927C-4974-B14E-6CCE4337DA9E}" presName="hierRoot2" presStyleCnt="0"/>
      <dgm:spPr/>
    </dgm:pt>
    <dgm:pt modelId="{245D5274-2762-46D9-84B6-7C5E6B151F13}" type="pres">
      <dgm:prSet presAssocID="{A76EB789-927C-4974-B14E-6CCE4337DA9E}" presName="composite2" presStyleCnt="0"/>
      <dgm:spPr/>
    </dgm:pt>
    <dgm:pt modelId="{EB386375-61ED-43DC-BD03-293BBED331E8}" type="pres">
      <dgm:prSet presAssocID="{A76EB789-927C-4974-B14E-6CCE4337DA9E}" presName="background2" presStyleLbl="node2" presStyleIdx="1" presStyleCnt="6"/>
      <dgm:spPr/>
    </dgm:pt>
    <dgm:pt modelId="{E869FAA3-8C6E-440E-92C6-893D0C43A5BB}" type="pres">
      <dgm:prSet presAssocID="{A76EB789-927C-4974-B14E-6CCE4337DA9E}" presName="text2" presStyleLbl="fgAcc2" presStyleIdx="1" presStyleCnt="6" custScaleX="125814" custScaleY="129948">
        <dgm:presLayoutVars>
          <dgm:chPref val="3"/>
        </dgm:presLayoutVars>
      </dgm:prSet>
      <dgm:spPr/>
      <dgm:t>
        <a:bodyPr/>
        <a:lstStyle/>
        <a:p>
          <a:endParaRPr lang="ru-RU"/>
        </a:p>
      </dgm:t>
    </dgm:pt>
    <dgm:pt modelId="{D3971A0A-2761-491A-9296-89320A9E5FE9}" type="pres">
      <dgm:prSet presAssocID="{A76EB789-927C-4974-B14E-6CCE4337DA9E}" presName="hierChild3" presStyleCnt="0"/>
      <dgm:spPr/>
    </dgm:pt>
    <dgm:pt modelId="{1DA3715B-4DE5-40AA-A33F-E12309218D1E}" type="pres">
      <dgm:prSet presAssocID="{C5CA6A5F-647A-4177-A42F-6DEE3B8CDDD0}" presName="Name17" presStyleLbl="parChTrans1D3" presStyleIdx="1" presStyleCnt="6"/>
      <dgm:spPr/>
    </dgm:pt>
    <dgm:pt modelId="{755E1EAB-012D-453C-A840-5966D66D165B}" type="pres">
      <dgm:prSet presAssocID="{929592B3-4A9B-47F3-90C7-297C23BD95E1}" presName="hierRoot3" presStyleCnt="0"/>
      <dgm:spPr/>
    </dgm:pt>
    <dgm:pt modelId="{463311CD-C02A-43FD-A1E0-A2EAA4AC13DD}" type="pres">
      <dgm:prSet presAssocID="{929592B3-4A9B-47F3-90C7-297C23BD95E1}" presName="composite3" presStyleCnt="0"/>
      <dgm:spPr/>
    </dgm:pt>
    <dgm:pt modelId="{E3D48360-E3B7-4239-9709-4424B48FF040}" type="pres">
      <dgm:prSet presAssocID="{929592B3-4A9B-47F3-90C7-297C23BD95E1}" presName="background3" presStyleLbl="node3" presStyleIdx="1" presStyleCnt="6"/>
      <dgm:spPr/>
    </dgm:pt>
    <dgm:pt modelId="{13F621D9-FF3F-4633-BDCE-5CD257D32D9D}" type="pres">
      <dgm:prSet presAssocID="{929592B3-4A9B-47F3-90C7-297C23BD95E1}" presName="text3" presStyleLbl="fgAcc3" presStyleIdx="1" presStyleCnt="6" custScaleY="274417">
        <dgm:presLayoutVars>
          <dgm:chPref val="3"/>
        </dgm:presLayoutVars>
      </dgm:prSet>
      <dgm:spPr/>
      <dgm:t>
        <a:bodyPr/>
        <a:lstStyle/>
        <a:p>
          <a:endParaRPr lang="ru-RU"/>
        </a:p>
      </dgm:t>
    </dgm:pt>
    <dgm:pt modelId="{FF3E5E2B-DE3C-4428-BBF5-8185C2D18A88}" type="pres">
      <dgm:prSet presAssocID="{929592B3-4A9B-47F3-90C7-297C23BD95E1}" presName="hierChild4" presStyleCnt="0"/>
      <dgm:spPr/>
    </dgm:pt>
    <dgm:pt modelId="{02EF7E75-9087-4DB9-A4B2-980AEF8EE847}" type="pres">
      <dgm:prSet presAssocID="{8D61F6BD-8F48-4128-A53D-5EB39A145662}" presName="Name10" presStyleLbl="parChTrans1D2" presStyleIdx="2" presStyleCnt="6"/>
      <dgm:spPr/>
    </dgm:pt>
    <dgm:pt modelId="{FD500708-F369-4651-A54B-F45430C479D1}" type="pres">
      <dgm:prSet presAssocID="{7CA876FF-44C3-4B38-94E8-1A0BC2607DAA}" presName="hierRoot2" presStyleCnt="0"/>
      <dgm:spPr/>
    </dgm:pt>
    <dgm:pt modelId="{C34CE79E-C572-41E1-B965-7D9FD98F3504}" type="pres">
      <dgm:prSet presAssocID="{7CA876FF-44C3-4B38-94E8-1A0BC2607DAA}" presName="composite2" presStyleCnt="0"/>
      <dgm:spPr/>
    </dgm:pt>
    <dgm:pt modelId="{4B9C4DEE-7366-489A-B739-1994790C4710}" type="pres">
      <dgm:prSet presAssocID="{7CA876FF-44C3-4B38-94E8-1A0BC2607DAA}" presName="background2" presStyleLbl="node2" presStyleIdx="2" presStyleCnt="6"/>
      <dgm:spPr/>
    </dgm:pt>
    <dgm:pt modelId="{74B1A655-A7C2-4914-8757-F533C0AF9B3D}" type="pres">
      <dgm:prSet presAssocID="{7CA876FF-44C3-4B38-94E8-1A0BC2607DAA}" presName="text2" presStyleLbl="fgAcc2" presStyleIdx="2" presStyleCnt="6" custScaleX="106872" custScaleY="129349">
        <dgm:presLayoutVars>
          <dgm:chPref val="3"/>
        </dgm:presLayoutVars>
      </dgm:prSet>
      <dgm:spPr/>
      <dgm:t>
        <a:bodyPr/>
        <a:lstStyle/>
        <a:p>
          <a:endParaRPr lang="ru-RU"/>
        </a:p>
      </dgm:t>
    </dgm:pt>
    <dgm:pt modelId="{91874D24-8557-420E-BA48-17BCEDABB1DA}" type="pres">
      <dgm:prSet presAssocID="{7CA876FF-44C3-4B38-94E8-1A0BC2607DAA}" presName="hierChild3" presStyleCnt="0"/>
      <dgm:spPr/>
    </dgm:pt>
    <dgm:pt modelId="{0FD04152-9547-431B-8E05-E15DF92171A3}" type="pres">
      <dgm:prSet presAssocID="{EFF7B162-80B2-4A7A-9C9F-C2F9460AE935}" presName="Name17" presStyleLbl="parChTrans1D3" presStyleIdx="2" presStyleCnt="6"/>
      <dgm:spPr/>
    </dgm:pt>
    <dgm:pt modelId="{086E32D9-0A2F-47D7-80C1-38DC1C06D3FC}" type="pres">
      <dgm:prSet presAssocID="{B8025E76-4942-4379-8700-05BC5AB900E2}" presName="hierRoot3" presStyleCnt="0"/>
      <dgm:spPr/>
    </dgm:pt>
    <dgm:pt modelId="{EDCB8FB1-6F63-4C36-9027-1DCB8151F107}" type="pres">
      <dgm:prSet presAssocID="{B8025E76-4942-4379-8700-05BC5AB900E2}" presName="composite3" presStyleCnt="0"/>
      <dgm:spPr/>
    </dgm:pt>
    <dgm:pt modelId="{2C53D139-0D64-42A0-AF24-0384F7DECDC0}" type="pres">
      <dgm:prSet presAssocID="{B8025E76-4942-4379-8700-05BC5AB900E2}" presName="background3" presStyleLbl="node3" presStyleIdx="2" presStyleCnt="6"/>
      <dgm:spPr/>
    </dgm:pt>
    <dgm:pt modelId="{EEFAAC4E-8833-42AA-B301-6FEF2721FC70}" type="pres">
      <dgm:prSet presAssocID="{B8025E76-4942-4379-8700-05BC5AB900E2}" presName="text3" presStyleLbl="fgAcc3" presStyleIdx="2" presStyleCnt="6" custScaleY="274417">
        <dgm:presLayoutVars>
          <dgm:chPref val="3"/>
        </dgm:presLayoutVars>
      </dgm:prSet>
      <dgm:spPr/>
      <dgm:t>
        <a:bodyPr/>
        <a:lstStyle/>
        <a:p>
          <a:endParaRPr lang="ru-RU"/>
        </a:p>
      </dgm:t>
    </dgm:pt>
    <dgm:pt modelId="{E78764D1-8045-49F6-A05D-88D50D75FC2B}" type="pres">
      <dgm:prSet presAssocID="{B8025E76-4942-4379-8700-05BC5AB900E2}" presName="hierChild4" presStyleCnt="0"/>
      <dgm:spPr/>
    </dgm:pt>
    <dgm:pt modelId="{3F02083B-FC9B-42BA-A3B7-41763FFE850B}" type="pres">
      <dgm:prSet presAssocID="{3CDD4237-10DB-46D3-BE09-2B1399F01A67}" presName="Name10" presStyleLbl="parChTrans1D2" presStyleIdx="3" presStyleCnt="6"/>
      <dgm:spPr/>
    </dgm:pt>
    <dgm:pt modelId="{6FC509C8-25C8-4CE2-AD42-888AF443BADA}" type="pres">
      <dgm:prSet presAssocID="{19AA5831-8827-409E-8ADD-CD95C7F91C93}" presName="hierRoot2" presStyleCnt="0"/>
      <dgm:spPr/>
    </dgm:pt>
    <dgm:pt modelId="{6E407171-6329-4C37-B4F9-00B307F91C60}" type="pres">
      <dgm:prSet presAssocID="{19AA5831-8827-409E-8ADD-CD95C7F91C93}" presName="composite2" presStyleCnt="0"/>
      <dgm:spPr/>
    </dgm:pt>
    <dgm:pt modelId="{11DA3D70-3CF6-4513-9A0D-A6BB41B02D98}" type="pres">
      <dgm:prSet presAssocID="{19AA5831-8827-409E-8ADD-CD95C7F91C93}" presName="background2" presStyleLbl="node2" presStyleIdx="3" presStyleCnt="6"/>
      <dgm:spPr/>
    </dgm:pt>
    <dgm:pt modelId="{2F386A47-857A-4F29-8384-1190E4755894}" type="pres">
      <dgm:prSet presAssocID="{19AA5831-8827-409E-8ADD-CD95C7F91C93}" presName="text2" presStyleLbl="fgAcc2" presStyleIdx="3" presStyleCnt="6" custScaleX="100507" custScaleY="128767">
        <dgm:presLayoutVars>
          <dgm:chPref val="3"/>
        </dgm:presLayoutVars>
      </dgm:prSet>
      <dgm:spPr/>
      <dgm:t>
        <a:bodyPr/>
        <a:lstStyle/>
        <a:p>
          <a:endParaRPr lang="ru-RU"/>
        </a:p>
      </dgm:t>
    </dgm:pt>
    <dgm:pt modelId="{6522CBB6-6871-4A44-83EA-A94FC49F4243}" type="pres">
      <dgm:prSet presAssocID="{19AA5831-8827-409E-8ADD-CD95C7F91C93}" presName="hierChild3" presStyleCnt="0"/>
      <dgm:spPr/>
    </dgm:pt>
    <dgm:pt modelId="{A7C48DBD-B391-415C-894D-8EBD8B7254E6}" type="pres">
      <dgm:prSet presAssocID="{FFBC3A1E-05CA-49DF-85D3-6CDE6CADB1EC}" presName="Name17" presStyleLbl="parChTrans1D3" presStyleIdx="3" presStyleCnt="6"/>
      <dgm:spPr/>
    </dgm:pt>
    <dgm:pt modelId="{70A81278-CA93-4B4D-91C3-943E674DF6D8}" type="pres">
      <dgm:prSet presAssocID="{96406A16-4C4C-4805-BE3C-20E60B27EECB}" presName="hierRoot3" presStyleCnt="0"/>
      <dgm:spPr/>
    </dgm:pt>
    <dgm:pt modelId="{6A6C10D3-D345-43A6-866C-9A3D517B2C60}" type="pres">
      <dgm:prSet presAssocID="{96406A16-4C4C-4805-BE3C-20E60B27EECB}" presName="composite3" presStyleCnt="0"/>
      <dgm:spPr/>
    </dgm:pt>
    <dgm:pt modelId="{C4BC8902-297B-4270-AED4-FD8B41BC8767}" type="pres">
      <dgm:prSet presAssocID="{96406A16-4C4C-4805-BE3C-20E60B27EECB}" presName="background3" presStyleLbl="node3" presStyleIdx="3" presStyleCnt="6"/>
      <dgm:spPr/>
    </dgm:pt>
    <dgm:pt modelId="{55E7FDBA-CDC6-4BC0-A2A5-115A6E4E701D}" type="pres">
      <dgm:prSet presAssocID="{96406A16-4C4C-4805-BE3C-20E60B27EECB}" presName="text3" presStyleLbl="fgAcc3" presStyleIdx="3" presStyleCnt="6" custScaleX="121420" custScaleY="319482">
        <dgm:presLayoutVars>
          <dgm:chPref val="3"/>
        </dgm:presLayoutVars>
      </dgm:prSet>
      <dgm:spPr/>
      <dgm:t>
        <a:bodyPr/>
        <a:lstStyle/>
        <a:p>
          <a:endParaRPr lang="ru-RU"/>
        </a:p>
      </dgm:t>
    </dgm:pt>
    <dgm:pt modelId="{FE922922-034A-412B-95E1-99A427D149D6}" type="pres">
      <dgm:prSet presAssocID="{96406A16-4C4C-4805-BE3C-20E60B27EECB}" presName="hierChild4" presStyleCnt="0"/>
      <dgm:spPr/>
    </dgm:pt>
    <dgm:pt modelId="{CB1B0EBF-D8BB-4D4A-B024-4C6E316FF041}" type="pres">
      <dgm:prSet presAssocID="{4334EEE8-F057-4776-8938-2442A9B9B815}" presName="Name10" presStyleLbl="parChTrans1D2" presStyleIdx="4" presStyleCnt="6"/>
      <dgm:spPr/>
    </dgm:pt>
    <dgm:pt modelId="{FA841C52-B4BC-4B82-88BB-A6D0924AB36B}" type="pres">
      <dgm:prSet presAssocID="{37CB64CC-E267-41A0-9FE4-2CF6896C375F}" presName="hierRoot2" presStyleCnt="0"/>
      <dgm:spPr/>
    </dgm:pt>
    <dgm:pt modelId="{15244F90-17BF-4FA4-A2FA-1EB72D482D3A}" type="pres">
      <dgm:prSet presAssocID="{37CB64CC-E267-41A0-9FE4-2CF6896C375F}" presName="composite2" presStyleCnt="0"/>
      <dgm:spPr/>
    </dgm:pt>
    <dgm:pt modelId="{89CC19AA-98FF-4BE1-A5C2-F95262DB2F9A}" type="pres">
      <dgm:prSet presAssocID="{37CB64CC-E267-41A0-9FE4-2CF6896C375F}" presName="background2" presStyleLbl="node2" presStyleIdx="4" presStyleCnt="6"/>
      <dgm:spPr/>
    </dgm:pt>
    <dgm:pt modelId="{5F7D8543-AA71-4AE1-B483-4659F4719BBF}" type="pres">
      <dgm:prSet presAssocID="{37CB64CC-E267-41A0-9FE4-2CF6896C375F}" presName="text2" presStyleLbl="fgAcc2" presStyleIdx="4" presStyleCnt="6" custScaleX="117773" custScaleY="156297">
        <dgm:presLayoutVars>
          <dgm:chPref val="3"/>
        </dgm:presLayoutVars>
      </dgm:prSet>
      <dgm:spPr/>
      <dgm:t>
        <a:bodyPr/>
        <a:lstStyle/>
        <a:p>
          <a:endParaRPr lang="ru-RU"/>
        </a:p>
      </dgm:t>
    </dgm:pt>
    <dgm:pt modelId="{1682EC64-96F8-4DCB-BB2C-5519A57285D4}" type="pres">
      <dgm:prSet presAssocID="{37CB64CC-E267-41A0-9FE4-2CF6896C375F}" presName="hierChild3" presStyleCnt="0"/>
      <dgm:spPr/>
    </dgm:pt>
    <dgm:pt modelId="{79F85B58-09A7-4608-9A53-A18A27A12C84}" type="pres">
      <dgm:prSet presAssocID="{E99A4CC5-188A-40FE-AAE9-B3EE8D5505DD}" presName="Name17" presStyleLbl="parChTrans1D3" presStyleIdx="4" presStyleCnt="6"/>
      <dgm:spPr/>
    </dgm:pt>
    <dgm:pt modelId="{21AB8204-3D9C-4138-8B76-212F3C89F28F}" type="pres">
      <dgm:prSet presAssocID="{7DC4BFB7-8EA0-4E53-8B04-E7AB1E3F6432}" presName="hierRoot3" presStyleCnt="0"/>
      <dgm:spPr/>
    </dgm:pt>
    <dgm:pt modelId="{4834C1BF-1CA1-4F8E-96C1-D06854E78ADC}" type="pres">
      <dgm:prSet presAssocID="{7DC4BFB7-8EA0-4E53-8B04-E7AB1E3F6432}" presName="composite3" presStyleCnt="0"/>
      <dgm:spPr/>
    </dgm:pt>
    <dgm:pt modelId="{469DCE94-AD51-4412-9E62-F6FCF5332BDF}" type="pres">
      <dgm:prSet presAssocID="{7DC4BFB7-8EA0-4E53-8B04-E7AB1E3F6432}" presName="background3" presStyleLbl="node3" presStyleIdx="4" presStyleCnt="6"/>
      <dgm:spPr/>
    </dgm:pt>
    <dgm:pt modelId="{D28572ED-AB86-43B0-8096-945FA3903296}" type="pres">
      <dgm:prSet presAssocID="{7DC4BFB7-8EA0-4E53-8B04-E7AB1E3F6432}" presName="text3" presStyleLbl="fgAcc3" presStyleIdx="4" presStyleCnt="6" custScaleX="128973" custScaleY="355974">
        <dgm:presLayoutVars>
          <dgm:chPref val="3"/>
        </dgm:presLayoutVars>
      </dgm:prSet>
      <dgm:spPr/>
      <dgm:t>
        <a:bodyPr/>
        <a:lstStyle/>
        <a:p>
          <a:endParaRPr lang="ru-RU"/>
        </a:p>
      </dgm:t>
    </dgm:pt>
    <dgm:pt modelId="{FAC5F666-0E60-41D2-8E14-54EB85B01187}" type="pres">
      <dgm:prSet presAssocID="{7DC4BFB7-8EA0-4E53-8B04-E7AB1E3F6432}" presName="hierChild4" presStyleCnt="0"/>
      <dgm:spPr/>
    </dgm:pt>
    <dgm:pt modelId="{BB8D66D9-A7BB-4157-8782-C033B8F78716}" type="pres">
      <dgm:prSet presAssocID="{56D98699-5B55-41D9-9A6A-42F17E2FC18E}" presName="Name10" presStyleLbl="parChTrans1D2" presStyleIdx="5" presStyleCnt="6"/>
      <dgm:spPr/>
    </dgm:pt>
    <dgm:pt modelId="{56F6ED4A-8CB6-4F24-951B-B7178D3B17FB}" type="pres">
      <dgm:prSet presAssocID="{C684F248-F47E-44C2-8DB5-45EB11497ECB}" presName="hierRoot2" presStyleCnt="0"/>
      <dgm:spPr/>
    </dgm:pt>
    <dgm:pt modelId="{B2CC9395-2D54-4BB4-AE7F-869AF68921DA}" type="pres">
      <dgm:prSet presAssocID="{C684F248-F47E-44C2-8DB5-45EB11497ECB}" presName="composite2" presStyleCnt="0"/>
      <dgm:spPr/>
    </dgm:pt>
    <dgm:pt modelId="{10F51E97-3504-497B-9816-40448D88C297}" type="pres">
      <dgm:prSet presAssocID="{C684F248-F47E-44C2-8DB5-45EB11497ECB}" presName="background2" presStyleLbl="node2" presStyleIdx="5" presStyleCnt="6"/>
      <dgm:spPr/>
    </dgm:pt>
    <dgm:pt modelId="{A1252506-803E-4650-9C07-86292E36280F}" type="pres">
      <dgm:prSet presAssocID="{C684F248-F47E-44C2-8DB5-45EB11497ECB}" presName="text2" presStyleLbl="fgAcc2" presStyleIdx="5" presStyleCnt="6" custScaleX="102258" custScaleY="156747">
        <dgm:presLayoutVars>
          <dgm:chPref val="3"/>
        </dgm:presLayoutVars>
      </dgm:prSet>
      <dgm:spPr/>
      <dgm:t>
        <a:bodyPr/>
        <a:lstStyle/>
        <a:p>
          <a:endParaRPr lang="ru-RU"/>
        </a:p>
      </dgm:t>
    </dgm:pt>
    <dgm:pt modelId="{34A9B1C5-2435-41B6-BB81-E8476BE10853}" type="pres">
      <dgm:prSet presAssocID="{C684F248-F47E-44C2-8DB5-45EB11497ECB}" presName="hierChild3" presStyleCnt="0"/>
      <dgm:spPr/>
    </dgm:pt>
    <dgm:pt modelId="{D34EB9DA-D183-4C93-8E63-1A87899A3404}" type="pres">
      <dgm:prSet presAssocID="{88A28863-C5D8-4DD4-85BB-F9B9CB3BC617}" presName="Name17" presStyleLbl="parChTrans1D3" presStyleIdx="5" presStyleCnt="6"/>
      <dgm:spPr/>
    </dgm:pt>
    <dgm:pt modelId="{6EE0D179-5FDB-4AA3-8F0F-9904DA8E175E}" type="pres">
      <dgm:prSet presAssocID="{6B7301B4-80E1-430C-9694-7C4F54893733}" presName="hierRoot3" presStyleCnt="0"/>
      <dgm:spPr/>
    </dgm:pt>
    <dgm:pt modelId="{D432A2F2-8552-4A55-870F-692D712EA6CF}" type="pres">
      <dgm:prSet presAssocID="{6B7301B4-80E1-430C-9694-7C4F54893733}" presName="composite3" presStyleCnt="0"/>
      <dgm:spPr/>
    </dgm:pt>
    <dgm:pt modelId="{D5DFAB2F-E7D5-4840-9D39-97F08FCC87F9}" type="pres">
      <dgm:prSet presAssocID="{6B7301B4-80E1-430C-9694-7C4F54893733}" presName="background3" presStyleLbl="node3" presStyleIdx="5" presStyleCnt="6"/>
      <dgm:spPr/>
    </dgm:pt>
    <dgm:pt modelId="{8D5960BE-FFB4-4E41-92C0-4192A4F65AE0}" type="pres">
      <dgm:prSet presAssocID="{6B7301B4-80E1-430C-9694-7C4F54893733}" presName="text3" presStyleLbl="fgAcc3" presStyleIdx="5" presStyleCnt="6" custScaleX="102734" custScaleY="371710">
        <dgm:presLayoutVars>
          <dgm:chPref val="3"/>
        </dgm:presLayoutVars>
      </dgm:prSet>
      <dgm:spPr/>
      <dgm:t>
        <a:bodyPr/>
        <a:lstStyle/>
        <a:p>
          <a:endParaRPr lang="ru-RU"/>
        </a:p>
      </dgm:t>
    </dgm:pt>
    <dgm:pt modelId="{D1A98A37-EDB8-4846-9C4B-73607524F1E1}" type="pres">
      <dgm:prSet presAssocID="{6B7301B4-80E1-430C-9694-7C4F54893733}" presName="hierChild4" presStyleCnt="0"/>
      <dgm:spPr/>
    </dgm:pt>
  </dgm:ptLst>
  <dgm:cxnLst>
    <dgm:cxn modelId="{99A1C0FA-6E24-4360-AAE5-22F0C0987F26}" srcId="{19A526D2-4FE1-4C1C-B727-20E9B7A82177}" destId="{C684F248-F47E-44C2-8DB5-45EB11497ECB}" srcOrd="5" destOrd="0" parTransId="{56D98699-5B55-41D9-9A6A-42F17E2FC18E}" sibTransId="{7F0DA2CD-9981-4745-96B4-1A7353B9A6CB}"/>
    <dgm:cxn modelId="{92E1F573-BCC5-4B43-9020-87FAA250161D}" type="presOf" srcId="{8D61F6BD-8F48-4128-A53D-5EB39A145662}" destId="{02EF7E75-9087-4DB9-A4B2-980AEF8EE847}" srcOrd="0" destOrd="0" presId="urn:microsoft.com/office/officeart/2005/8/layout/hierarchy1"/>
    <dgm:cxn modelId="{75F1BB23-8070-4D64-9904-6E9DB92D2EB6}" type="presOf" srcId="{37CB64CC-E267-41A0-9FE4-2CF6896C375F}" destId="{5F7D8543-AA71-4AE1-B483-4659F4719BBF}" srcOrd="0" destOrd="0" presId="urn:microsoft.com/office/officeart/2005/8/layout/hierarchy1"/>
    <dgm:cxn modelId="{D20F462B-1F46-4D2C-A031-EF2650582344}" srcId="{364DDEC5-6BDF-48F9-B467-76F089E38209}" destId="{19A526D2-4FE1-4C1C-B727-20E9B7A82177}" srcOrd="0" destOrd="0" parTransId="{AD26DEB2-D53A-43FF-AF54-F41579E619DF}" sibTransId="{7091B61A-B652-4D28-A0A2-C9B2E7A235BA}"/>
    <dgm:cxn modelId="{40042A91-675A-4850-871A-08E4DE5C45B5}" srcId="{19A526D2-4FE1-4C1C-B727-20E9B7A82177}" destId="{37CB64CC-E267-41A0-9FE4-2CF6896C375F}" srcOrd="4" destOrd="0" parTransId="{4334EEE8-F057-4776-8938-2442A9B9B815}" sibTransId="{FFD87EE6-07BE-4E6E-9918-F1E1E9F56058}"/>
    <dgm:cxn modelId="{89D2CA45-4FEB-4B54-986A-290BE3668DF2}" type="presOf" srcId="{7A313C90-9A9C-421D-938A-7DE930BE4F12}" destId="{014EBA11-14DE-4DFC-B576-3485287598A0}" srcOrd="0" destOrd="0" presId="urn:microsoft.com/office/officeart/2005/8/layout/hierarchy1"/>
    <dgm:cxn modelId="{84D57127-646F-495E-BE83-31D3F0BC183F}" type="presOf" srcId="{19AA5831-8827-409E-8ADD-CD95C7F91C93}" destId="{2F386A47-857A-4F29-8384-1190E4755894}" srcOrd="0" destOrd="0" presId="urn:microsoft.com/office/officeart/2005/8/layout/hierarchy1"/>
    <dgm:cxn modelId="{ED77EE54-E8CF-47D2-BBA3-B485F79350DB}" type="presOf" srcId="{7DC4BFB7-8EA0-4E53-8B04-E7AB1E3F6432}" destId="{D28572ED-AB86-43B0-8096-945FA3903296}" srcOrd="0" destOrd="0" presId="urn:microsoft.com/office/officeart/2005/8/layout/hierarchy1"/>
    <dgm:cxn modelId="{339EFC95-D454-4AF3-8CE0-BA356A884737}" type="presOf" srcId="{D9CACFA4-8D0B-4036-A388-C2B43AA754DB}" destId="{EBF13C8B-50B8-4F5F-BE5F-BC5A81F80365}" srcOrd="0" destOrd="0" presId="urn:microsoft.com/office/officeart/2005/8/layout/hierarchy1"/>
    <dgm:cxn modelId="{96217758-ABA4-47DD-ADE0-0439AD1988F5}" srcId="{19A526D2-4FE1-4C1C-B727-20E9B7A82177}" destId="{7CA876FF-44C3-4B38-94E8-1A0BC2607DAA}" srcOrd="2" destOrd="0" parTransId="{8D61F6BD-8F48-4128-A53D-5EB39A145662}" sibTransId="{F0A9F52A-E50C-45CC-9BD4-C0ED205B7257}"/>
    <dgm:cxn modelId="{EA383957-135E-4732-952E-23862027BEAA}" srcId="{C684F248-F47E-44C2-8DB5-45EB11497ECB}" destId="{6B7301B4-80E1-430C-9694-7C4F54893733}" srcOrd="0" destOrd="0" parTransId="{88A28863-C5D8-4DD4-85BB-F9B9CB3BC617}" sibTransId="{598ED7F1-F77E-44BD-B895-E0AC21D84124}"/>
    <dgm:cxn modelId="{BB1159B8-5436-4E05-96D5-920577DF6FD5}" type="presOf" srcId="{E99A4CC5-188A-40FE-AAE9-B3EE8D5505DD}" destId="{79F85B58-09A7-4608-9A53-A18A27A12C84}" srcOrd="0" destOrd="0" presId="urn:microsoft.com/office/officeart/2005/8/layout/hierarchy1"/>
    <dgm:cxn modelId="{72238168-3E68-4F6D-BAD1-191C774647E8}" type="presOf" srcId="{88A28863-C5D8-4DD4-85BB-F9B9CB3BC617}" destId="{D34EB9DA-D183-4C93-8E63-1A87899A3404}" srcOrd="0" destOrd="0" presId="urn:microsoft.com/office/officeart/2005/8/layout/hierarchy1"/>
    <dgm:cxn modelId="{F5067D66-2715-495C-8509-EC0D50F4DFC7}" type="presOf" srcId="{19A526D2-4FE1-4C1C-B727-20E9B7A82177}" destId="{357793D5-1D1B-4295-BB6C-B3D390DD31B0}" srcOrd="0" destOrd="0" presId="urn:microsoft.com/office/officeart/2005/8/layout/hierarchy1"/>
    <dgm:cxn modelId="{1A954660-0451-4F63-B354-9CBB4D7BE152}" srcId="{7CA876FF-44C3-4B38-94E8-1A0BC2607DAA}" destId="{B8025E76-4942-4379-8700-05BC5AB900E2}" srcOrd="0" destOrd="0" parTransId="{EFF7B162-80B2-4A7A-9C9F-C2F9460AE935}" sibTransId="{086A5BF5-41AF-4520-A512-49C29C7E4229}"/>
    <dgm:cxn modelId="{46D04CE1-0ECC-4EFE-B24E-D160A69049BD}" type="presOf" srcId="{B8025E76-4942-4379-8700-05BC5AB900E2}" destId="{EEFAAC4E-8833-42AA-B301-6FEF2721FC70}" srcOrd="0" destOrd="0" presId="urn:microsoft.com/office/officeart/2005/8/layout/hierarchy1"/>
    <dgm:cxn modelId="{124F20AB-2ED3-4BCA-9A26-11303547A8A2}" type="presOf" srcId="{FCC7961B-B47C-45D8-8B27-01231CFA3528}" destId="{ACB93C59-B47A-4ABE-A393-9349D8C22416}" srcOrd="0" destOrd="0" presId="urn:microsoft.com/office/officeart/2005/8/layout/hierarchy1"/>
    <dgm:cxn modelId="{B167E3A6-F087-46A1-B403-D09C17CDD335}" srcId="{FCC7961B-B47C-45D8-8B27-01231CFA3528}" destId="{27C33A4C-9A1B-414D-B590-9D623DDC56D8}" srcOrd="0" destOrd="0" parTransId="{0BAB7AB0-7116-4D90-B405-BE1761EC92E7}" sibTransId="{8259E75E-80F6-45AC-947B-0E16AF1EFCAF}"/>
    <dgm:cxn modelId="{F6E21F7D-F622-4146-947C-741F3FF93BFE}" type="presOf" srcId="{929592B3-4A9B-47F3-90C7-297C23BD95E1}" destId="{13F621D9-FF3F-4633-BDCE-5CD257D32D9D}" srcOrd="0" destOrd="0" presId="urn:microsoft.com/office/officeart/2005/8/layout/hierarchy1"/>
    <dgm:cxn modelId="{8DDDB560-C6C5-488F-A6B4-5A370F4A9315}" type="presOf" srcId="{56D98699-5B55-41D9-9A6A-42F17E2FC18E}" destId="{BB8D66D9-A7BB-4157-8782-C033B8F78716}" srcOrd="0" destOrd="0" presId="urn:microsoft.com/office/officeart/2005/8/layout/hierarchy1"/>
    <dgm:cxn modelId="{2C269CCB-668A-4AD1-BAB9-C2A8047B0FD4}" srcId="{19A526D2-4FE1-4C1C-B727-20E9B7A82177}" destId="{19AA5831-8827-409E-8ADD-CD95C7F91C93}" srcOrd="3" destOrd="0" parTransId="{3CDD4237-10DB-46D3-BE09-2B1399F01A67}" sibTransId="{946B3557-71F4-4737-A871-726457E8E842}"/>
    <dgm:cxn modelId="{6C39DA01-2FFC-4F73-B5AA-EB253C5B7218}" type="presOf" srcId="{96406A16-4C4C-4805-BE3C-20E60B27EECB}" destId="{55E7FDBA-CDC6-4BC0-A2A5-115A6E4E701D}" srcOrd="0" destOrd="0" presId="urn:microsoft.com/office/officeart/2005/8/layout/hierarchy1"/>
    <dgm:cxn modelId="{37C3D11E-960D-436D-8B35-EEDF83F43D63}" type="presOf" srcId="{FFBC3A1E-05CA-49DF-85D3-6CDE6CADB1EC}" destId="{A7C48DBD-B391-415C-894D-8EBD8B7254E6}" srcOrd="0" destOrd="0" presId="urn:microsoft.com/office/officeart/2005/8/layout/hierarchy1"/>
    <dgm:cxn modelId="{9246DBCE-2472-4CAC-B5EF-013FE0EA32C1}" type="presOf" srcId="{27C33A4C-9A1B-414D-B590-9D623DDC56D8}" destId="{B90F55A7-A79B-43C7-A0D8-0F1B27F3E55B}" srcOrd="0" destOrd="0" presId="urn:microsoft.com/office/officeart/2005/8/layout/hierarchy1"/>
    <dgm:cxn modelId="{89E3B491-9ACE-47FF-8106-3318B5D8FB26}" type="presOf" srcId="{6B7301B4-80E1-430C-9694-7C4F54893733}" destId="{8D5960BE-FFB4-4E41-92C0-4192A4F65AE0}" srcOrd="0" destOrd="0" presId="urn:microsoft.com/office/officeart/2005/8/layout/hierarchy1"/>
    <dgm:cxn modelId="{F769362A-BA3F-47E2-AE42-89023595AD07}" type="presOf" srcId="{7CA876FF-44C3-4B38-94E8-1A0BC2607DAA}" destId="{74B1A655-A7C2-4914-8757-F533C0AF9B3D}" srcOrd="0" destOrd="0" presId="urn:microsoft.com/office/officeart/2005/8/layout/hierarchy1"/>
    <dgm:cxn modelId="{6F0A1A1A-576D-4F00-A12E-F2D2EAA18D9E}" type="presOf" srcId="{364DDEC5-6BDF-48F9-B467-76F089E38209}" destId="{F3C9CA8F-B9B2-4B61-A4E7-218BFA6EAF6E}" srcOrd="0" destOrd="0" presId="urn:microsoft.com/office/officeart/2005/8/layout/hierarchy1"/>
    <dgm:cxn modelId="{1AB8BF36-A428-4E47-AB9D-6F9D62AB3011}" srcId="{19A526D2-4FE1-4C1C-B727-20E9B7A82177}" destId="{A76EB789-927C-4974-B14E-6CCE4337DA9E}" srcOrd="1" destOrd="0" parTransId="{D9CACFA4-8D0B-4036-A388-C2B43AA754DB}" sibTransId="{984E379A-1DA3-419C-A6AC-EBD69416107A}"/>
    <dgm:cxn modelId="{77CC26AE-147F-4D3C-A4EA-1B6350CFBAE2}" type="presOf" srcId="{4334EEE8-F057-4776-8938-2442A9B9B815}" destId="{CB1B0EBF-D8BB-4D4A-B024-4C6E316FF041}" srcOrd="0" destOrd="0" presId="urn:microsoft.com/office/officeart/2005/8/layout/hierarchy1"/>
    <dgm:cxn modelId="{E55CAF3C-90F7-498F-97B0-2685A53AE543}" srcId="{37CB64CC-E267-41A0-9FE4-2CF6896C375F}" destId="{7DC4BFB7-8EA0-4E53-8B04-E7AB1E3F6432}" srcOrd="0" destOrd="0" parTransId="{E99A4CC5-188A-40FE-AAE9-B3EE8D5505DD}" sibTransId="{346A405B-67F2-4C49-8CEF-DD1CE82A6EC9}"/>
    <dgm:cxn modelId="{3B78FC8D-CC9B-4BEF-A231-C70C42C09D24}" srcId="{19A526D2-4FE1-4C1C-B727-20E9B7A82177}" destId="{FCC7961B-B47C-45D8-8B27-01231CFA3528}" srcOrd="0" destOrd="0" parTransId="{7A313C90-9A9C-421D-938A-7DE930BE4F12}" sibTransId="{0DDFFE80-358D-43C8-A1C5-BE7541DB1C19}"/>
    <dgm:cxn modelId="{5630398D-2CFB-4056-A71D-7486CC956B5F}" type="presOf" srcId="{3CDD4237-10DB-46D3-BE09-2B1399F01A67}" destId="{3F02083B-FC9B-42BA-A3B7-41763FFE850B}" srcOrd="0" destOrd="0" presId="urn:microsoft.com/office/officeart/2005/8/layout/hierarchy1"/>
    <dgm:cxn modelId="{729963D5-A83E-4D98-B240-A30A315BEFE4}" type="presOf" srcId="{A76EB789-927C-4974-B14E-6CCE4337DA9E}" destId="{E869FAA3-8C6E-440E-92C6-893D0C43A5BB}" srcOrd="0" destOrd="0" presId="urn:microsoft.com/office/officeart/2005/8/layout/hierarchy1"/>
    <dgm:cxn modelId="{EF4AA3A9-5064-487D-84A1-AA3840EE7FF4}" srcId="{A76EB789-927C-4974-B14E-6CCE4337DA9E}" destId="{929592B3-4A9B-47F3-90C7-297C23BD95E1}" srcOrd="0" destOrd="0" parTransId="{C5CA6A5F-647A-4177-A42F-6DEE3B8CDDD0}" sibTransId="{FD94F531-4B0D-478A-844E-13D2AA00088B}"/>
    <dgm:cxn modelId="{944148AA-8FE4-4FF6-9D40-5E719AECB6E1}" type="presOf" srcId="{C684F248-F47E-44C2-8DB5-45EB11497ECB}" destId="{A1252506-803E-4650-9C07-86292E36280F}" srcOrd="0" destOrd="0" presId="urn:microsoft.com/office/officeart/2005/8/layout/hierarchy1"/>
    <dgm:cxn modelId="{3909B7C0-BDC9-4135-A43B-99DDB66B0252}" type="presOf" srcId="{0BAB7AB0-7116-4D90-B405-BE1761EC92E7}" destId="{BAE23B40-3718-465B-97D6-394FC51A6B2E}" srcOrd="0" destOrd="0" presId="urn:microsoft.com/office/officeart/2005/8/layout/hierarchy1"/>
    <dgm:cxn modelId="{FCE74837-0441-443C-AB94-C95F7A658D37}" srcId="{19AA5831-8827-409E-8ADD-CD95C7F91C93}" destId="{96406A16-4C4C-4805-BE3C-20E60B27EECB}" srcOrd="0" destOrd="0" parTransId="{FFBC3A1E-05CA-49DF-85D3-6CDE6CADB1EC}" sibTransId="{2C13CC69-0A99-488F-A092-8995BB33187A}"/>
    <dgm:cxn modelId="{97FFD967-87B0-4F9D-914D-E5F3301346B1}" type="presOf" srcId="{C5CA6A5F-647A-4177-A42F-6DEE3B8CDDD0}" destId="{1DA3715B-4DE5-40AA-A33F-E12309218D1E}" srcOrd="0" destOrd="0" presId="urn:microsoft.com/office/officeart/2005/8/layout/hierarchy1"/>
    <dgm:cxn modelId="{4A803A9C-D966-442E-B969-503095EBBA0E}" type="presOf" srcId="{EFF7B162-80B2-4A7A-9C9F-C2F9460AE935}" destId="{0FD04152-9547-431B-8E05-E15DF92171A3}" srcOrd="0" destOrd="0" presId="urn:microsoft.com/office/officeart/2005/8/layout/hierarchy1"/>
    <dgm:cxn modelId="{6C658F6E-4B3D-41BB-B004-F3503DDB53FB}" type="presParOf" srcId="{F3C9CA8F-B9B2-4B61-A4E7-218BFA6EAF6E}" destId="{8C72155C-0AA8-4002-A969-0DAF05644946}" srcOrd="0" destOrd="0" presId="urn:microsoft.com/office/officeart/2005/8/layout/hierarchy1"/>
    <dgm:cxn modelId="{6BFD3929-DC5A-433C-A1CF-D51D511D6D66}" type="presParOf" srcId="{8C72155C-0AA8-4002-A969-0DAF05644946}" destId="{09EAA965-B58C-4C48-AE9F-9D65F3A8A1D8}" srcOrd="0" destOrd="0" presId="urn:microsoft.com/office/officeart/2005/8/layout/hierarchy1"/>
    <dgm:cxn modelId="{B260D621-4850-4789-AD5B-D1BA52F230F2}" type="presParOf" srcId="{09EAA965-B58C-4C48-AE9F-9D65F3A8A1D8}" destId="{74E36EC9-22CA-44A7-8FDB-A533F4EB86C0}" srcOrd="0" destOrd="0" presId="urn:microsoft.com/office/officeart/2005/8/layout/hierarchy1"/>
    <dgm:cxn modelId="{C4B2A82E-8C66-4E52-817A-25B7B0C8BE9A}" type="presParOf" srcId="{09EAA965-B58C-4C48-AE9F-9D65F3A8A1D8}" destId="{357793D5-1D1B-4295-BB6C-B3D390DD31B0}" srcOrd="1" destOrd="0" presId="urn:microsoft.com/office/officeart/2005/8/layout/hierarchy1"/>
    <dgm:cxn modelId="{190D38FA-0195-44AC-BC91-204B96A4AFEB}" type="presParOf" srcId="{8C72155C-0AA8-4002-A969-0DAF05644946}" destId="{C952B53A-0E02-4BBC-8DE8-6A5D2F570E34}" srcOrd="1" destOrd="0" presId="urn:microsoft.com/office/officeart/2005/8/layout/hierarchy1"/>
    <dgm:cxn modelId="{353D24CE-0BE9-4B45-8313-C7FE11A18027}" type="presParOf" srcId="{C952B53A-0E02-4BBC-8DE8-6A5D2F570E34}" destId="{014EBA11-14DE-4DFC-B576-3485287598A0}" srcOrd="0" destOrd="0" presId="urn:microsoft.com/office/officeart/2005/8/layout/hierarchy1"/>
    <dgm:cxn modelId="{335F96BA-CD16-4164-9871-375D7F2020B7}" type="presParOf" srcId="{C952B53A-0E02-4BBC-8DE8-6A5D2F570E34}" destId="{866405ED-6091-4F3F-BCF1-807DF18F2625}" srcOrd="1" destOrd="0" presId="urn:microsoft.com/office/officeart/2005/8/layout/hierarchy1"/>
    <dgm:cxn modelId="{557BEA1C-FCEB-491D-A677-E907B14AF039}" type="presParOf" srcId="{866405ED-6091-4F3F-BCF1-807DF18F2625}" destId="{F8A71908-2916-48B5-8DB4-C21B8770378F}" srcOrd="0" destOrd="0" presId="urn:microsoft.com/office/officeart/2005/8/layout/hierarchy1"/>
    <dgm:cxn modelId="{265B6719-19B5-4B5C-8019-AFA4FFE663F4}" type="presParOf" srcId="{F8A71908-2916-48B5-8DB4-C21B8770378F}" destId="{5FEBB175-EB4A-476C-AAE7-5BB7BC79EBF6}" srcOrd="0" destOrd="0" presId="urn:microsoft.com/office/officeart/2005/8/layout/hierarchy1"/>
    <dgm:cxn modelId="{6A6B8423-E0AC-4BB5-B9C5-47DCBA96AD68}" type="presParOf" srcId="{F8A71908-2916-48B5-8DB4-C21B8770378F}" destId="{ACB93C59-B47A-4ABE-A393-9349D8C22416}" srcOrd="1" destOrd="0" presId="urn:microsoft.com/office/officeart/2005/8/layout/hierarchy1"/>
    <dgm:cxn modelId="{A8AAADC4-4D30-4635-932D-DAD5108202CC}" type="presParOf" srcId="{866405ED-6091-4F3F-BCF1-807DF18F2625}" destId="{1895A46C-4F7F-4F08-B5B4-A2CDD2C0CFA1}" srcOrd="1" destOrd="0" presId="urn:microsoft.com/office/officeart/2005/8/layout/hierarchy1"/>
    <dgm:cxn modelId="{FF34965F-0694-46F2-B034-8536F63A51F2}" type="presParOf" srcId="{1895A46C-4F7F-4F08-B5B4-A2CDD2C0CFA1}" destId="{BAE23B40-3718-465B-97D6-394FC51A6B2E}" srcOrd="0" destOrd="0" presId="urn:microsoft.com/office/officeart/2005/8/layout/hierarchy1"/>
    <dgm:cxn modelId="{5C026FC5-B979-4E55-B9AC-056045E81ED0}" type="presParOf" srcId="{1895A46C-4F7F-4F08-B5B4-A2CDD2C0CFA1}" destId="{6E543A17-FED7-47A4-982F-EB7A0DC59628}" srcOrd="1" destOrd="0" presId="urn:microsoft.com/office/officeart/2005/8/layout/hierarchy1"/>
    <dgm:cxn modelId="{1532C6C6-54CD-4D44-A1E8-3D677DA58DB4}" type="presParOf" srcId="{6E543A17-FED7-47A4-982F-EB7A0DC59628}" destId="{0DC95E56-FD65-47BA-852C-EDFA1D615C5F}" srcOrd="0" destOrd="0" presId="urn:microsoft.com/office/officeart/2005/8/layout/hierarchy1"/>
    <dgm:cxn modelId="{69FD136B-E37C-453D-B5A5-C95365DD2476}" type="presParOf" srcId="{0DC95E56-FD65-47BA-852C-EDFA1D615C5F}" destId="{C7A9A08D-D5F0-4CC3-934B-0C0CD87051A0}" srcOrd="0" destOrd="0" presId="urn:microsoft.com/office/officeart/2005/8/layout/hierarchy1"/>
    <dgm:cxn modelId="{8364A0BF-3EF6-4D9B-AFA6-1A8F2797BD8D}" type="presParOf" srcId="{0DC95E56-FD65-47BA-852C-EDFA1D615C5F}" destId="{B90F55A7-A79B-43C7-A0D8-0F1B27F3E55B}" srcOrd="1" destOrd="0" presId="urn:microsoft.com/office/officeart/2005/8/layout/hierarchy1"/>
    <dgm:cxn modelId="{8709CBF7-8778-4B2A-990C-89C5FB02C57E}" type="presParOf" srcId="{6E543A17-FED7-47A4-982F-EB7A0DC59628}" destId="{72F530E3-5125-478B-A9DE-18169F4F6A0B}" srcOrd="1" destOrd="0" presId="urn:microsoft.com/office/officeart/2005/8/layout/hierarchy1"/>
    <dgm:cxn modelId="{6D7D6F4A-EB04-4D84-9B8D-91A9AC4E56E3}" type="presParOf" srcId="{C952B53A-0E02-4BBC-8DE8-6A5D2F570E34}" destId="{EBF13C8B-50B8-4F5F-BE5F-BC5A81F80365}" srcOrd="2" destOrd="0" presId="urn:microsoft.com/office/officeart/2005/8/layout/hierarchy1"/>
    <dgm:cxn modelId="{74B1FA0F-1082-4781-8A17-609EE4E10436}" type="presParOf" srcId="{C952B53A-0E02-4BBC-8DE8-6A5D2F570E34}" destId="{CE47E861-E8F6-4B41-A268-064333CF1534}" srcOrd="3" destOrd="0" presId="urn:microsoft.com/office/officeart/2005/8/layout/hierarchy1"/>
    <dgm:cxn modelId="{B2E06F48-BB95-403F-9864-E7A702576C19}" type="presParOf" srcId="{CE47E861-E8F6-4B41-A268-064333CF1534}" destId="{245D5274-2762-46D9-84B6-7C5E6B151F13}" srcOrd="0" destOrd="0" presId="urn:microsoft.com/office/officeart/2005/8/layout/hierarchy1"/>
    <dgm:cxn modelId="{E381AE3C-9349-4428-94E8-00F69D6C4634}" type="presParOf" srcId="{245D5274-2762-46D9-84B6-7C5E6B151F13}" destId="{EB386375-61ED-43DC-BD03-293BBED331E8}" srcOrd="0" destOrd="0" presId="urn:microsoft.com/office/officeart/2005/8/layout/hierarchy1"/>
    <dgm:cxn modelId="{4C999FFC-7119-4EFA-83A3-5876CDEAD8CB}" type="presParOf" srcId="{245D5274-2762-46D9-84B6-7C5E6B151F13}" destId="{E869FAA3-8C6E-440E-92C6-893D0C43A5BB}" srcOrd="1" destOrd="0" presId="urn:microsoft.com/office/officeart/2005/8/layout/hierarchy1"/>
    <dgm:cxn modelId="{34800727-EB66-4B18-97AB-CB96D843B065}" type="presParOf" srcId="{CE47E861-E8F6-4B41-A268-064333CF1534}" destId="{D3971A0A-2761-491A-9296-89320A9E5FE9}" srcOrd="1" destOrd="0" presId="urn:microsoft.com/office/officeart/2005/8/layout/hierarchy1"/>
    <dgm:cxn modelId="{52BFFD37-17C3-4EB1-A38B-722F5A4999B0}" type="presParOf" srcId="{D3971A0A-2761-491A-9296-89320A9E5FE9}" destId="{1DA3715B-4DE5-40AA-A33F-E12309218D1E}" srcOrd="0" destOrd="0" presId="urn:microsoft.com/office/officeart/2005/8/layout/hierarchy1"/>
    <dgm:cxn modelId="{160E45FB-AC6A-492E-8372-A9F0CC6B6C9E}" type="presParOf" srcId="{D3971A0A-2761-491A-9296-89320A9E5FE9}" destId="{755E1EAB-012D-453C-A840-5966D66D165B}" srcOrd="1" destOrd="0" presId="urn:microsoft.com/office/officeart/2005/8/layout/hierarchy1"/>
    <dgm:cxn modelId="{C6F58994-305B-4B2F-AFA8-13BBFF392E52}" type="presParOf" srcId="{755E1EAB-012D-453C-A840-5966D66D165B}" destId="{463311CD-C02A-43FD-A1E0-A2EAA4AC13DD}" srcOrd="0" destOrd="0" presId="urn:microsoft.com/office/officeart/2005/8/layout/hierarchy1"/>
    <dgm:cxn modelId="{A4D2A5E9-2800-4B96-9D06-E0AA49E07701}" type="presParOf" srcId="{463311CD-C02A-43FD-A1E0-A2EAA4AC13DD}" destId="{E3D48360-E3B7-4239-9709-4424B48FF040}" srcOrd="0" destOrd="0" presId="urn:microsoft.com/office/officeart/2005/8/layout/hierarchy1"/>
    <dgm:cxn modelId="{FCF9ED4E-3E0D-488D-A50A-2E084E6A3599}" type="presParOf" srcId="{463311CD-C02A-43FD-A1E0-A2EAA4AC13DD}" destId="{13F621D9-FF3F-4633-BDCE-5CD257D32D9D}" srcOrd="1" destOrd="0" presId="urn:microsoft.com/office/officeart/2005/8/layout/hierarchy1"/>
    <dgm:cxn modelId="{65782BC0-00E5-42A3-BAB2-31D85913E2E2}" type="presParOf" srcId="{755E1EAB-012D-453C-A840-5966D66D165B}" destId="{FF3E5E2B-DE3C-4428-BBF5-8185C2D18A88}" srcOrd="1" destOrd="0" presId="urn:microsoft.com/office/officeart/2005/8/layout/hierarchy1"/>
    <dgm:cxn modelId="{99FFE90C-8F99-4282-A83F-704C84E53E99}" type="presParOf" srcId="{C952B53A-0E02-4BBC-8DE8-6A5D2F570E34}" destId="{02EF7E75-9087-4DB9-A4B2-980AEF8EE847}" srcOrd="4" destOrd="0" presId="urn:microsoft.com/office/officeart/2005/8/layout/hierarchy1"/>
    <dgm:cxn modelId="{8518BA10-1368-462E-B4AC-6CE5892D65D9}" type="presParOf" srcId="{C952B53A-0E02-4BBC-8DE8-6A5D2F570E34}" destId="{FD500708-F369-4651-A54B-F45430C479D1}" srcOrd="5" destOrd="0" presId="urn:microsoft.com/office/officeart/2005/8/layout/hierarchy1"/>
    <dgm:cxn modelId="{9D8F0567-32AE-43E1-9BC3-3F8DE9E45487}" type="presParOf" srcId="{FD500708-F369-4651-A54B-F45430C479D1}" destId="{C34CE79E-C572-41E1-B965-7D9FD98F3504}" srcOrd="0" destOrd="0" presId="urn:microsoft.com/office/officeart/2005/8/layout/hierarchy1"/>
    <dgm:cxn modelId="{AFC1F9C2-2458-46DD-A21C-7991EA365901}" type="presParOf" srcId="{C34CE79E-C572-41E1-B965-7D9FD98F3504}" destId="{4B9C4DEE-7366-489A-B739-1994790C4710}" srcOrd="0" destOrd="0" presId="urn:microsoft.com/office/officeart/2005/8/layout/hierarchy1"/>
    <dgm:cxn modelId="{7EC9792A-F6DE-4D7B-95C1-C346046A0110}" type="presParOf" srcId="{C34CE79E-C572-41E1-B965-7D9FD98F3504}" destId="{74B1A655-A7C2-4914-8757-F533C0AF9B3D}" srcOrd="1" destOrd="0" presId="urn:microsoft.com/office/officeart/2005/8/layout/hierarchy1"/>
    <dgm:cxn modelId="{B917FF77-71A3-4174-97EA-9FC708623566}" type="presParOf" srcId="{FD500708-F369-4651-A54B-F45430C479D1}" destId="{91874D24-8557-420E-BA48-17BCEDABB1DA}" srcOrd="1" destOrd="0" presId="urn:microsoft.com/office/officeart/2005/8/layout/hierarchy1"/>
    <dgm:cxn modelId="{6DC855F5-E6AA-4F1C-BB39-64B2A705ADE3}" type="presParOf" srcId="{91874D24-8557-420E-BA48-17BCEDABB1DA}" destId="{0FD04152-9547-431B-8E05-E15DF92171A3}" srcOrd="0" destOrd="0" presId="urn:microsoft.com/office/officeart/2005/8/layout/hierarchy1"/>
    <dgm:cxn modelId="{E741358C-7A65-440B-898D-4B073531E3F9}" type="presParOf" srcId="{91874D24-8557-420E-BA48-17BCEDABB1DA}" destId="{086E32D9-0A2F-47D7-80C1-38DC1C06D3FC}" srcOrd="1" destOrd="0" presId="urn:microsoft.com/office/officeart/2005/8/layout/hierarchy1"/>
    <dgm:cxn modelId="{1399A27D-0E11-449E-BBCB-08069AC14216}" type="presParOf" srcId="{086E32D9-0A2F-47D7-80C1-38DC1C06D3FC}" destId="{EDCB8FB1-6F63-4C36-9027-1DCB8151F107}" srcOrd="0" destOrd="0" presId="urn:microsoft.com/office/officeart/2005/8/layout/hierarchy1"/>
    <dgm:cxn modelId="{231FC3D2-93D9-40D2-83A3-AF9A77A318D4}" type="presParOf" srcId="{EDCB8FB1-6F63-4C36-9027-1DCB8151F107}" destId="{2C53D139-0D64-42A0-AF24-0384F7DECDC0}" srcOrd="0" destOrd="0" presId="urn:microsoft.com/office/officeart/2005/8/layout/hierarchy1"/>
    <dgm:cxn modelId="{9E20A93C-09AF-4395-BDC2-62395F940AB5}" type="presParOf" srcId="{EDCB8FB1-6F63-4C36-9027-1DCB8151F107}" destId="{EEFAAC4E-8833-42AA-B301-6FEF2721FC70}" srcOrd="1" destOrd="0" presId="urn:microsoft.com/office/officeart/2005/8/layout/hierarchy1"/>
    <dgm:cxn modelId="{C3466294-4E25-4683-826E-95DDCD235ACB}" type="presParOf" srcId="{086E32D9-0A2F-47D7-80C1-38DC1C06D3FC}" destId="{E78764D1-8045-49F6-A05D-88D50D75FC2B}" srcOrd="1" destOrd="0" presId="urn:microsoft.com/office/officeart/2005/8/layout/hierarchy1"/>
    <dgm:cxn modelId="{D26C06D2-B993-472A-AF6E-861D2964CB78}" type="presParOf" srcId="{C952B53A-0E02-4BBC-8DE8-6A5D2F570E34}" destId="{3F02083B-FC9B-42BA-A3B7-41763FFE850B}" srcOrd="6" destOrd="0" presId="urn:microsoft.com/office/officeart/2005/8/layout/hierarchy1"/>
    <dgm:cxn modelId="{8E9D31F8-06D8-443D-B582-38DB9C81046F}" type="presParOf" srcId="{C952B53A-0E02-4BBC-8DE8-6A5D2F570E34}" destId="{6FC509C8-25C8-4CE2-AD42-888AF443BADA}" srcOrd="7" destOrd="0" presId="urn:microsoft.com/office/officeart/2005/8/layout/hierarchy1"/>
    <dgm:cxn modelId="{83950A94-134E-45A2-8901-409E58704848}" type="presParOf" srcId="{6FC509C8-25C8-4CE2-AD42-888AF443BADA}" destId="{6E407171-6329-4C37-B4F9-00B307F91C60}" srcOrd="0" destOrd="0" presId="urn:microsoft.com/office/officeart/2005/8/layout/hierarchy1"/>
    <dgm:cxn modelId="{A6CD96BE-5266-45F2-910F-ECAC1236E132}" type="presParOf" srcId="{6E407171-6329-4C37-B4F9-00B307F91C60}" destId="{11DA3D70-3CF6-4513-9A0D-A6BB41B02D98}" srcOrd="0" destOrd="0" presId="urn:microsoft.com/office/officeart/2005/8/layout/hierarchy1"/>
    <dgm:cxn modelId="{F41A135D-A96E-4614-96DE-1BE51BB71E9E}" type="presParOf" srcId="{6E407171-6329-4C37-B4F9-00B307F91C60}" destId="{2F386A47-857A-4F29-8384-1190E4755894}" srcOrd="1" destOrd="0" presId="urn:microsoft.com/office/officeart/2005/8/layout/hierarchy1"/>
    <dgm:cxn modelId="{8F86D761-847E-442F-A001-C771AA2717C7}" type="presParOf" srcId="{6FC509C8-25C8-4CE2-AD42-888AF443BADA}" destId="{6522CBB6-6871-4A44-83EA-A94FC49F4243}" srcOrd="1" destOrd="0" presId="urn:microsoft.com/office/officeart/2005/8/layout/hierarchy1"/>
    <dgm:cxn modelId="{F010C8A6-A669-4AA9-8ABD-CEE355F07F9B}" type="presParOf" srcId="{6522CBB6-6871-4A44-83EA-A94FC49F4243}" destId="{A7C48DBD-B391-415C-894D-8EBD8B7254E6}" srcOrd="0" destOrd="0" presId="urn:microsoft.com/office/officeart/2005/8/layout/hierarchy1"/>
    <dgm:cxn modelId="{A4DBD19E-B8F2-45B1-BCA4-960D20F87BED}" type="presParOf" srcId="{6522CBB6-6871-4A44-83EA-A94FC49F4243}" destId="{70A81278-CA93-4B4D-91C3-943E674DF6D8}" srcOrd="1" destOrd="0" presId="urn:microsoft.com/office/officeart/2005/8/layout/hierarchy1"/>
    <dgm:cxn modelId="{60B569EF-8C30-481E-BD01-3EED9231AC8E}" type="presParOf" srcId="{70A81278-CA93-4B4D-91C3-943E674DF6D8}" destId="{6A6C10D3-D345-43A6-866C-9A3D517B2C60}" srcOrd="0" destOrd="0" presId="urn:microsoft.com/office/officeart/2005/8/layout/hierarchy1"/>
    <dgm:cxn modelId="{8C912D77-8013-4A41-BB4D-34AC243AA938}" type="presParOf" srcId="{6A6C10D3-D345-43A6-866C-9A3D517B2C60}" destId="{C4BC8902-297B-4270-AED4-FD8B41BC8767}" srcOrd="0" destOrd="0" presId="urn:microsoft.com/office/officeart/2005/8/layout/hierarchy1"/>
    <dgm:cxn modelId="{7AC72C97-BB89-4A6C-AEE9-7C18EA4C0FA6}" type="presParOf" srcId="{6A6C10D3-D345-43A6-866C-9A3D517B2C60}" destId="{55E7FDBA-CDC6-4BC0-A2A5-115A6E4E701D}" srcOrd="1" destOrd="0" presId="urn:microsoft.com/office/officeart/2005/8/layout/hierarchy1"/>
    <dgm:cxn modelId="{81FA3F6B-8CEB-4F7B-8315-4C21457A539E}" type="presParOf" srcId="{70A81278-CA93-4B4D-91C3-943E674DF6D8}" destId="{FE922922-034A-412B-95E1-99A427D149D6}" srcOrd="1" destOrd="0" presId="urn:microsoft.com/office/officeart/2005/8/layout/hierarchy1"/>
    <dgm:cxn modelId="{3B795465-6FD9-43DD-A811-09A5657FCC50}" type="presParOf" srcId="{C952B53A-0E02-4BBC-8DE8-6A5D2F570E34}" destId="{CB1B0EBF-D8BB-4D4A-B024-4C6E316FF041}" srcOrd="8" destOrd="0" presId="urn:microsoft.com/office/officeart/2005/8/layout/hierarchy1"/>
    <dgm:cxn modelId="{8176D62B-34AB-46E8-9ABD-97AA09F9298E}" type="presParOf" srcId="{C952B53A-0E02-4BBC-8DE8-6A5D2F570E34}" destId="{FA841C52-B4BC-4B82-88BB-A6D0924AB36B}" srcOrd="9" destOrd="0" presId="urn:microsoft.com/office/officeart/2005/8/layout/hierarchy1"/>
    <dgm:cxn modelId="{B508BABC-A04D-4249-9359-7D2BDFC22C3A}" type="presParOf" srcId="{FA841C52-B4BC-4B82-88BB-A6D0924AB36B}" destId="{15244F90-17BF-4FA4-A2FA-1EB72D482D3A}" srcOrd="0" destOrd="0" presId="urn:microsoft.com/office/officeart/2005/8/layout/hierarchy1"/>
    <dgm:cxn modelId="{FA1E3359-567E-449C-9F64-98DA80F5945B}" type="presParOf" srcId="{15244F90-17BF-4FA4-A2FA-1EB72D482D3A}" destId="{89CC19AA-98FF-4BE1-A5C2-F95262DB2F9A}" srcOrd="0" destOrd="0" presId="urn:microsoft.com/office/officeart/2005/8/layout/hierarchy1"/>
    <dgm:cxn modelId="{32A7DD0B-EF12-42C4-9A91-FBD96BFE03CD}" type="presParOf" srcId="{15244F90-17BF-4FA4-A2FA-1EB72D482D3A}" destId="{5F7D8543-AA71-4AE1-B483-4659F4719BBF}" srcOrd="1" destOrd="0" presId="urn:microsoft.com/office/officeart/2005/8/layout/hierarchy1"/>
    <dgm:cxn modelId="{CFF23671-193E-4741-B032-0FBE306055D8}" type="presParOf" srcId="{FA841C52-B4BC-4B82-88BB-A6D0924AB36B}" destId="{1682EC64-96F8-4DCB-BB2C-5519A57285D4}" srcOrd="1" destOrd="0" presId="urn:microsoft.com/office/officeart/2005/8/layout/hierarchy1"/>
    <dgm:cxn modelId="{C01218E7-28FC-4F45-BE77-B170AA59AD73}" type="presParOf" srcId="{1682EC64-96F8-4DCB-BB2C-5519A57285D4}" destId="{79F85B58-09A7-4608-9A53-A18A27A12C84}" srcOrd="0" destOrd="0" presId="urn:microsoft.com/office/officeart/2005/8/layout/hierarchy1"/>
    <dgm:cxn modelId="{A6B06EFD-4C9A-451F-BF19-FA4E9739136B}" type="presParOf" srcId="{1682EC64-96F8-4DCB-BB2C-5519A57285D4}" destId="{21AB8204-3D9C-4138-8B76-212F3C89F28F}" srcOrd="1" destOrd="0" presId="urn:microsoft.com/office/officeart/2005/8/layout/hierarchy1"/>
    <dgm:cxn modelId="{45002C5C-5372-4C2D-8708-C0E03FC451A5}" type="presParOf" srcId="{21AB8204-3D9C-4138-8B76-212F3C89F28F}" destId="{4834C1BF-1CA1-4F8E-96C1-D06854E78ADC}" srcOrd="0" destOrd="0" presId="urn:microsoft.com/office/officeart/2005/8/layout/hierarchy1"/>
    <dgm:cxn modelId="{7349DE1A-4277-48CD-BA2F-03537FB5BE49}" type="presParOf" srcId="{4834C1BF-1CA1-4F8E-96C1-D06854E78ADC}" destId="{469DCE94-AD51-4412-9E62-F6FCF5332BDF}" srcOrd="0" destOrd="0" presId="urn:microsoft.com/office/officeart/2005/8/layout/hierarchy1"/>
    <dgm:cxn modelId="{AE68BA4C-1E80-433C-B880-6B20C5904E36}" type="presParOf" srcId="{4834C1BF-1CA1-4F8E-96C1-D06854E78ADC}" destId="{D28572ED-AB86-43B0-8096-945FA3903296}" srcOrd="1" destOrd="0" presId="urn:microsoft.com/office/officeart/2005/8/layout/hierarchy1"/>
    <dgm:cxn modelId="{D9506AA4-18F5-4F17-B469-2BED9A0487BC}" type="presParOf" srcId="{21AB8204-3D9C-4138-8B76-212F3C89F28F}" destId="{FAC5F666-0E60-41D2-8E14-54EB85B01187}" srcOrd="1" destOrd="0" presId="urn:microsoft.com/office/officeart/2005/8/layout/hierarchy1"/>
    <dgm:cxn modelId="{3EFB9D69-BB3C-4A1E-AF77-0900769127A5}" type="presParOf" srcId="{C952B53A-0E02-4BBC-8DE8-6A5D2F570E34}" destId="{BB8D66D9-A7BB-4157-8782-C033B8F78716}" srcOrd="10" destOrd="0" presId="urn:microsoft.com/office/officeart/2005/8/layout/hierarchy1"/>
    <dgm:cxn modelId="{0AA0013B-BBD9-4DD8-ADC6-989BB43257EE}" type="presParOf" srcId="{C952B53A-0E02-4BBC-8DE8-6A5D2F570E34}" destId="{56F6ED4A-8CB6-4F24-951B-B7178D3B17FB}" srcOrd="11" destOrd="0" presId="urn:microsoft.com/office/officeart/2005/8/layout/hierarchy1"/>
    <dgm:cxn modelId="{11056C8C-2DCD-4EA9-8D16-71EC2F2E36A7}" type="presParOf" srcId="{56F6ED4A-8CB6-4F24-951B-B7178D3B17FB}" destId="{B2CC9395-2D54-4BB4-AE7F-869AF68921DA}" srcOrd="0" destOrd="0" presId="urn:microsoft.com/office/officeart/2005/8/layout/hierarchy1"/>
    <dgm:cxn modelId="{98E472DB-33FE-49E3-B7B0-C6F299C04852}" type="presParOf" srcId="{B2CC9395-2D54-4BB4-AE7F-869AF68921DA}" destId="{10F51E97-3504-497B-9816-40448D88C297}" srcOrd="0" destOrd="0" presId="urn:microsoft.com/office/officeart/2005/8/layout/hierarchy1"/>
    <dgm:cxn modelId="{24817240-57B9-49CC-AA89-5D1745016B4A}" type="presParOf" srcId="{B2CC9395-2D54-4BB4-AE7F-869AF68921DA}" destId="{A1252506-803E-4650-9C07-86292E36280F}" srcOrd="1" destOrd="0" presId="urn:microsoft.com/office/officeart/2005/8/layout/hierarchy1"/>
    <dgm:cxn modelId="{D13ED430-E7CF-4055-9E20-B68ECBB9DDB2}" type="presParOf" srcId="{56F6ED4A-8CB6-4F24-951B-B7178D3B17FB}" destId="{34A9B1C5-2435-41B6-BB81-E8476BE10853}" srcOrd="1" destOrd="0" presId="urn:microsoft.com/office/officeart/2005/8/layout/hierarchy1"/>
    <dgm:cxn modelId="{9CCD57BE-2544-443D-ADF5-9B0B3C83E50C}" type="presParOf" srcId="{34A9B1C5-2435-41B6-BB81-E8476BE10853}" destId="{D34EB9DA-D183-4C93-8E63-1A87899A3404}" srcOrd="0" destOrd="0" presId="urn:microsoft.com/office/officeart/2005/8/layout/hierarchy1"/>
    <dgm:cxn modelId="{86AE51AA-9E35-49E1-8990-3C921056F4CB}" type="presParOf" srcId="{34A9B1C5-2435-41B6-BB81-E8476BE10853}" destId="{6EE0D179-5FDB-4AA3-8F0F-9904DA8E175E}" srcOrd="1" destOrd="0" presId="urn:microsoft.com/office/officeart/2005/8/layout/hierarchy1"/>
    <dgm:cxn modelId="{D5D2BEF1-507E-4C91-BFE8-9ABFF3B1BF62}" type="presParOf" srcId="{6EE0D179-5FDB-4AA3-8F0F-9904DA8E175E}" destId="{D432A2F2-8552-4A55-870F-692D712EA6CF}" srcOrd="0" destOrd="0" presId="urn:microsoft.com/office/officeart/2005/8/layout/hierarchy1"/>
    <dgm:cxn modelId="{52D4CAA8-4F55-4054-B081-3E8B637C139A}" type="presParOf" srcId="{D432A2F2-8552-4A55-870F-692D712EA6CF}" destId="{D5DFAB2F-E7D5-4840-9D39-97F08FCC87F9}" srcOrd="0" destOrd="0" presId="urn:microsoft.com/office/officeart/2005/8/layout/hierarchy1"/>
    <dgm:cxn modelId="{51F9EB80-539F-4DF9-88D8-F6D50FC705DC}" type="presParOf" srcId="{D432A2F2-8552-4A55-870F-692D712EA6CF}" destId="{8D5960BE-FFB4-4E41-92C0-4192A4F65AE0}" srcOrd="1" destOrd="0" presId="urn:microsoft.com/office/officeart/2005/8/layout/hierarchy1"/>
    <dgm:cxn modelId="{A951C199-148F-48F3-9474-D5509D71B111}" type="presParOf" srcId="{6EE0D179-5FDB-4AA3-8F0F-9904DA8E175E}" destId="{D1A98A37-EDB8-4846-9C4B-73607524F1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2AD76-7BA1-4219-9C38-5074B5A954AE}">
      <dsp:nvSpPr>
        <dsp:cNvPr id="0" name=""/>
        <dsp:cNvSpPr/>
      </dsp:nvSpPr>
      <dsp:spPr>
        <a:xfrm>
          <a:off x="836653" y="1619"/>
          <a:ext cx="4338853" cy="12340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r>
            <a:rPr lang="en-US" sz="6500" b="1" kern="1200" dirty="0" smtClean="0">
              <a:solidFill>
                <a:schemeClr val="tx1"/>
              </a:solidFill>
              <a:latin typeface="Times New Roman" pitchFamily="18" charset="0"/>
              <a:cs typeface="Times New Roman" pitchFamily="18" charset="0"/>
            </a:rPr>
            <a:t>Market</a:t>
          </a:r>
          <a:endParaRPr lang="ru-RU" sz="6500" b="1" kern="1200" dirty="0">
            <a:solidFill>
              <a:schemeClr val="tx1"/>
            </a:solidFill>
            <a:latin typeface="Times New Roman" pitchFamily="18" charset="0"/>
            <a:cs typeface="Times New Roman" pitchFamily="18" charset="0"/>
          </a:endParaRPr>
        </a:p>
      </dsp:txBody>
      <dsp:txXfrm>
        <a:off x="872798" y="37764"/>
        <a:ext cx="4266563" cy="1161780"/>
      </dsp:txXfrm>
    </dsp:sp>
    <dsp:sp modelId="{7F83746A-C935-443E-A66E-319521B310D8}">
      <dsp:nvSpPr>
        <dsp:cNvPr id="0" name=""/>
        <dsp:cNvSpPr/>
      </dsp:nvSpPr>
      <dsp:spPr>
        <a:xfrm>
          <a:off x="26724" y="1484787"/>
          <a:ext cx="1234070" cy="1234070"/>
        </a:xfrm>
        <a:prstGeom prst="notched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5DC1A2-38F1-4880-8AB2-135D6C3C545E}">
      <dsp:nvSpPr>
        <dsp:cNvPr id="0" name=""/>
        <dsp:cNvSpPr/>
      </dsp:nvSpPr>
      <dsp:spPr>
        <a:xfrm>
          <a:off x="1348631" y="1473261"/>
          <a:ext cx="4201361" cy="123407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en-US" sz="1600" kern="1200" dirty="0" smtClean="0">
              <a:solidFill>
                <a:schemeClr val="tx1"/>
              </a:solidFill>
              <a:latin typeface="Times New Roman" pitchFamily="18" charset="0"/>
              <a:cs typeface="Times New Roman" pitchFamily="18" charset="0"/>
            </a:rPr>
            <a:t>sphere of economic relations of economic entities</a:t>
          </a:r>
          <a:endParaRPr lang="ru-RU" sz="1600" kern="1200" dirty="0">
            <a:solidFill>
              <a:schemeClr val="tx1"/>
            </a:solidFill>
            <a:latin typeface="Times New Roman" pitchFamily="18" charset="0"/>
            <a:cs typeface="Times New Roman" pitchFamily="18" charset="0"/>
          </a:endParaRPr>
        </a:p>
      </dsp:txBody>
      <dsp:txXfrm>
        <a:off x="1408884" y="1533514"/>
        <a:ext cx="4080855" cy="1113564"/>
      </dsp:txXfrm>
    </dsp:sp>
    <dsp:sp modelId="{D68CBA81-F88D-4086-942A-A9C164987256}">
      <dsp:nvSpPr>
        <dsp:cNvPr id="0" name=""/>
        <dsp:cNvSpPr/>
      </dsp:nvSpPr>
      <dsp:spPr>
        <a:xfrm>
          <a:off x="107506" y="2852940"/>
          <a:ext cx="1234070" cy="1234070"/>
        </a:xfrm>
        <a:prstGeom prst="notched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3B3836-59E8-4F0B-9FE7-2045A9E7D7FC}">
      <dsp:nvSpPr>
        <dsp:cNvPr id="0" name=""/>
        <dsp:cNvSpPr/>
      </dsp:nvSpPr>
      <dsp:spPr>
        <a:xfrm>
          <a:off x="1348631" y="2855420"/>
          <a:ext cx="4201361" cy="123407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en-US" sz="1600" kern="1200" dirty="0" smtClean="0">
              <a:solidFill>
                <a:schemeClr val="tx1"/>
              </a:solidFill>
              <a:latin typeface="Times New Roman" pitchFamily="18" charset="0"/>
              <a:cs typeface="Times New Roman" pitchFamily="18" charset="0"/>
            </a:rPr>
            <a:t>sphere of economic cooperation of economic entities for the purchase and sale of manufactured products and the presence of characteristic features and self-regulatory mechanisms</a:t>
          </a:r>
          <a:endParaRPr lang="kk-KZ" sz="1600" kern="1200" dirty="0" smtClean="0">
            <a:solidFill>
              <a:schemeClr val="tx1"/>
            </a:solidFill>
            <a:latin typeface="Times New Roman" pitchFamily="18" charset="0"/>
            <a:cs typeface="Times New Roman" pitchFamily="18" charset="0"/>
          </a:endParaRPr>
        </a:p>
      </dsp:txBody>
      <dsp:txXfrm>
        <a:off x="1408884" y="2915673"/>
        <a:ext cx="4080855" cy="1113564"/>
      </dsp:txXfrm>
    </dsp:sp>
    <dsp:sp modelId="{6B7BD1AD-083A-48D4-98A1-FC5A3DC16D13}">
      <dsp:nvSpPr>
        <dsp:cNvPr id="0" name=""/>
        <dsp:cNvSpPr/>
      </dsp:nvSpPr>
      <dsp:spPr>
        <a:xfrm>
          <a:off x="107506" y="4221093"/>
          <a:ext cx="1234070" cy="1234070"/>
        </a:xfrm>
        <a:prstGeom prst="notched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8C402D-F9BB-4493-BFC2-15B9AA983147}">
      <dsp:nvSpPr>
        <dsp:cNvPr id="0" name=""/>
        <dsp:cNvSpPr/>
      </dsp:nvSpPr>
      <dsp:spPr>
        <a:xfrm>
          <a:off x="1348631" y="4237580"/>
          <a:ext cx="4201361" cy="123407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solidFill>
                <a:schemeClr val="tx1"/>
              </a:solidFill>
              <a:latin typeface="Times New Roman" pitchFamily="18" charset="0"/>
              <a:cs typeface="Times New Roman" pitchFamily="18" charset="0"/>
            </a:rPr>
            <a:t>exchange, a set of Commodity Exchange relations organized according to the law of commodity production and its circulation</a:t>
          </a:r>
          <a:endParaRPr lang="ru-RU" sz="1600" kern="1200" dirty="0">
            <a:solidFill>
              <a:schemeClr val="tx1"/>
            </a:solidFill>
            <a:latin typeface="Times New Roman" pitchFamily="18" charset="0"/>
            <a:cs typeface="Times New Roman" pitchFamily="18" charset="0"/>
          </a:endParaRPr>
        </a:p>
      </dsp:txBody>
      <dsp:txXfrm>
        <a:off x="1408884" y="4297833"/>
        <a:ext cx="4080855" cy="1113564"/>
      </dsp:txXfrm>
    </dsp:sp>
    <dsp:sp modelId="{DB0CD071-1545-4AC2-B3FD-B5D3720C033A}">
      <dsp:nvSpPr>
        <dsp:cNvPr id="0" name=""/>
        <dsp:cNvSpPr/>
      </dsp:nvSpPr>
      <dsp:spPr>
        <a:xfrm>
          <a:off x="107506" y="5604844"/>
          <a:ext cx="1234070" cy="1234070"/>
        </a:xfrm>
        <a:prstGeom prst="notched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3369AD-1420-40FB-8B50-F42B721BD087}">
      <dsp:nvSpPr>
        <dsp:cNvPr id="0" name=""/>
        <dsp:cNvSpPr/>
      </dsp:nvSpPr>
      <dsp:spPr>
        <a:xfrm>
          <a:off x="1348631" y="5605921"/>
          <a:ext cx="4201361" cy="123407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solidFill>
                <a:schemeClr val="tx1"/>
              </a:solidFill>
              <a:latin typeface="Times New Roman" pitchFamily="18" charset="0"/>
              <a:cs typeface="Times New Roman" pitchFamily="18" charset="0"/>
            </a:rPr>
            <a:t>the mechanism of interaction between buyers and sellers, in other words, the ratio of supply and demand</a:t>
          </a:r>
          <a:endParaRPr lang="ru-RU" sz="1600" kern="1200" dirty="0">
            <a:solidFill>
              <a:schemeClr val="tx1"/>
            </a:solidFill>
            <a:latin typeface="Times New Roman" pitchFamily="18" charset="0"/>
            <a:cs typeface="Times New Roman" pitchFamily="18" charset="0"/>
          </a:endParaRPr>
        </a:p>
      </dsp:txBody>
      <dsp:txXfrm>
        <a:off x="1408884" y="5666174"/>
        <a:ext cx="4080855" cy="11135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3648C-AA7F-4984-A827-7AA4866063B6}">
      <dsp:nvSpPr>
        <dsp:cNvPr id="0" name=""/>
        <dsp:cNvSpPr/>
      </dsp:nvSpPr>
      <dsp:spPr>
        <a:xfrm rot="5400000">
          <a:off x="-184900" y="187260"/>
          <a:ext cx="1232666" cy="86286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kk-KZ" sz="2500" kern="1200" dirty="0" smtClean="0"/>
            <a:t>-</a:t>
          </a:r>
          <a:endParaRPr lang="ru-RU" sz="2500" kern="1200" dirty="0"/>
        </a:p>
      </dsp:txBody>
      <dsp:txXfrm rot="-5400000">
        <a:off x="0" y="433793"/>
        <a:ext cx="862866" cy="369800"/>
      </dsp:txXfrm>
    </dsp:sp>
    <dsp:sp modelId="{96F19B0F-B226-446B-80A1-F1AEA92D8A34}">
      <dsp:nvSpPr>
        <dsp:cNvPr id="0" name=""/>
        <dsp:cNvSpPr/>
      </dsp:nvSpPr>
      <dsp:spPr>
        <a:xfrm rot="5400000">
          <a:off x="2820872" y="-1955645"/>
          <a:ext cx="801233" cy="471724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solidFill>
                <a:schemeClr val="tx1"/>
              </a:solidFill>
              <a:latin typeface="Times New Roman" pitchFamily="18" charset="0"/>
              <a:cs typeface="Times New Roman" pitchFamily="18" charset="0"/>
            </a:rPr>
            <a:t>- services are acquired as an object of purchase and sale on the market, and the consumer has the opportunity to assess the quality of the products that he will use before purchasing;</a:t>
          </a:r>
          <a:endParaRPr lang="ru-RU" sz="1400" kern="1200" dirty="0">
            <a:solidFill>
              <a:schemeClr val="tx1"/>
            </a:solidFill>
            <a:latin typeface="Times New Roman" pitchFamily="18" charset="0"/>
            <a:cs typeface="Times New Roman" pitchFamily="18" charset="0"/>
          </a:endParaRPr>
        </a:p>
      </dsp:txBody>
      <dsp:txXfrm rot="-5400000">
        <a:off x="862867" y="41473"/>
        <a:ext cx="4678132" cy="723007"/>
      </dsp:txXfrm>
    </dsp:sp>
    <dsp:sp modelId="{060636A4-13C1-4CA1-95B2-ED909ABE1D9B}">
      <dsp:nvSpPr>
        <dsp:cNvPr id="0" name=""/>
        <dsp:cNvSpPr/>
      </dsp:nvSpPr>
      <dsp:spPr>
        <a:xfrm rot="5400000">
          <a:off x="-184900" y="1304185"/>
          <a:ext cx="1232666" cy="86286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just" defTabSz="622300">
            <a:lnSpc>
              <a:spcPct val="90000"/>
            </a:lnSpc>
            <a:spcBef>
              <a:spcPct val="0"/>
            </a:spcBef>
            <a:spcAft>
              <a:spcPct val="35000"/>
            </a:spcAft>
          </a:pPr>
          <a:r>
            <a:rPr lang="kk-KZ" sz="1400" kern="1200" dirty="0" smtClean="0">
              <a:solidFill>
                <a:schemeClr val="tx1"/>
              </a:solidFill>
              <a:latin typeface="Times New Roman" pitchFamily="18" charset="0"/>
              <a:cs typeface="Times New Roman" pitchFamily="18" charset="0"/>
            </a:rPr>
            <a:t>-</a:t>
          </a:r>
          <a:endParaRPr lang="ru-RU" sz="1400" kern="1200" dirty="0">
            <a:solidFill>
              <a:schemeClr val="tx1"/>
            </a:solidFill>
            <a:latin typeface="Times New Roman" pitchFamily="18" charset="0"/>
            <a:cs typeface="Times New Roman" pitchFamily="18" charset="0"/>
          </a:endParaRPr>
        </a:p>
      </dsp:txBody>
      <dsp:txXfrm rot="-5400000">
        <a:off x="0" y="1550718"/>
        <a:ext cx="862866" cy="369800"/>
      </dsp:txXfrm>
    </dsp:sp>
    <dsp:sp modelId="{0B1D95E5-E104-4377-B8C0-2B3D8263423A}">
      <dsp:nvSpPr>
        <dsp:cNvPr id="0" name=""/>
        <dsp:cNvSpPr/>
      </dsp:nvSpPr>
      <dsp:spPr>
        <a:xfrm rot="5400000">
          <a:off x="2820872" y="-838720"/>
          <a:ext cx="801233" cy="471724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solidFill>
                <a:schemeClr val="tx1"/>
              </a:solidFill>
              <a:latin typeface="Times New Roman" pitchFamily="18" charset="0"/>
              <a:cs typeface="Times New Roman" pitchFamily="18" charset="0"/>
            </a:rPr>
            <a:t> -dependence of the tourist service market on one abnormal activity and a special season of the year;</a:t>
          </a:r>
          <a:endParaRPr lang="ru-RU" sz="1400" kern="1200" dirty="0">
            <a:solidFill>
              <a:schemeClr val="tx1"/>
            </a:solidFill>
            <a:latin typeface="Times New Roman" pitchFamily="18" charset="0"/>
            <a:cs typeface="Times New Roman" pitchFamily="18" charset="0"/>
          </a:endParaRPr>
        </a:p>
      </dsp:txBody>
      <dsp:txXfrm rot="-5400000">
        <a:off x="862867" y="1158398"/>
        <a:ext cx="4678132" cy="723007"/>
      </dsp:txXfrm>
    </dsp:sp>
    <dsp:sp modelId="{97A21289-6987-4421-BD6E-CC9593A144C7}">
      <dsp:nvSpPr>
        <dsp:cNvPr id="0" name=""/>
        <dsp:cNvSpPr/>
      </dsp:nvSpPr>
      <dsp:spPr>
        <a:xfrm rot="5400000">
          <a:off x="-184900" y="2421110"/>
          <a:ext cx="1232666" cy="86286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just" defTabSz="622300">
            <a:lnSpc>
              <a:spcPct val="90000"/>
            </a:lnSpc>
            <a:spcBef>
              <a:spcPct val="0"/>
            </a:spcBef>
            <a:spcAft>
              <a:spcPct val="35000"/>
            </a:spcAft>
          </a:pPr>
          <a:r>
            <a:rPr lang="kk-KZ" sz="1400" kern="1200" dirty="0" smtClean="0">
              <a:solidFill>
                <a:schemeClr val="tx1"/>
              </a:solidFill>
              <a:latin typeface="Times New Roman" pitchFamily="18" charset="0"/>
              <a:cs typeface="Times New Roman" pitchFamily="18" charset="0"/>
            </a:rPr>
            <a:t>-</a:t>
          </a:r>
          <a:endParaRPr lang="ru-RU" sz="1400" kern="1200" dirty="0">
            <a:solidFill>
              <a:schemeClr val="tx1"/>
            </a:solidFill>
            <a:latin typeface="Times New Roman" pitchFamily="18" charset="0"/>
            <a:cs typeface="Times New Roman" pitchFamily="18" charset="0"/>
          </a:endParaRPr>
        </a:p>
      </dsp:txBody>
      <dsp:txXfrm rot="-5400000">
        <a:off x="0" y="2667643"/>
        <a:ext cx="862866" cy="369800"/>
      </dsp:txXfrm>
    </dsp:sp>
    <dsp:sp modelId="{236C0F7F-F9AD-40E2-85D6-81AEDDA9D538}">
      <dsp:nvSpPr>
        <dsp:cNvPr id="0" name=""/>
        <dsp:cNvSpPr/>
      </dsp:nvSpPr>
      <dsp:spPr>
        <a:xfrm rot="5400000">
          <a:off x="2820872" y="278204"/>
          <a:ext cx="801233" cy="471724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solidFill>
                <a:schemeClr val="tx1"/>
              </a:solidFill>
              <a:latin typeface="Times New Roman" pitchFamily="18" charset="0"/>
              <a:cs typeface="Times New Roman" pitchFamily="18" charset="0"/>
            </a:rPr>
            <a:t>the quality of the tourist product, depends on the performer;</a:t>
          </a:r>
          <a:endParaRPr lang="ru-RU" sz="1400" kern="1200" dirty="0">
            <a:solidFill>
              <a:schemeClr val="tx1"/>
            </a:solidFill>
            <a:latin typeface="Times New Roman" pitchFamily="18" charset="0"/>
            <a:cs typeface="Times New Roman" pitchFamily="18" charset="0"/>
          </a:endParaRPr>
        </a:p>
      </dsp:txBody>
      <dsp:txXfrm rot="-5400000">
        <a:off x="862867" y="2275323"/>
        <a:ext cx="4678132" cy="723007"/>
      </dsp:txXfrm>
    </dsp:sp>
    <dsp:sp modelId="{56636C8B-D938-4007-B74E-1FBB67D04D83}">
      <dsp:nvSpPr>
        <dsp:cNvPr id="0" name=""/>
        <dsp:cNvSpPr/>
      </dsp:nvSpPr>
      <dsp:spPr>
        <a:xfrm rot="5400000">
          <a:off x="-184900" y="3538035"/>
          <a:ext cx="1232666" cy="86286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just" defTabSz="622300">
            <a:lnSpc>
              <a:spcPct val="90000"/>
            </a:lnSpc>
            <a:spcBef>
              <a:spcPct val="0"/>
            </a:spcBef>
            <a:spcAft>
              <a:spcPct val="35000"/>
            </a:spcAft>
          </a:pPr>
          <a:r>
            <a:rPr lang="kk-KZ" sz="1400" kern="1200" dirty="0" smtClean="0">
              <a:solidFill>
                <a:schemeClr val="tx1"/>
              </a:solidFill>
              <a:latin typeface="Times New Roman" pitchFamily="18" charset="0"/>
              <a:cs typeface="Times New Roman" pitchFamily="18" charset="0"/>
            </a:rPr>
            <a:t>-</a:t>
          </a:r>
          <a:endParaRPr lang="ru-RU" sz="1400" kern="1200" dirty="0">
            <a:solidFill>
              <a:schemeClr val="tx1"/>
            </a:solidFill>
            <a:latin typeface="Times New Roman" pitchFamily="18" charset="0"/>
            <a:cs typeface="Times New Roman" pitchFamily="18" charset="0"/>
          </a:endParaRPr>
        </a:p>
      </dsp:txBody>
      <dsp:txXfrm rot="-5400000">
        <a:off x="0" y="3784568"/>
        <a:ext cx="862866" cy="369800"/>
      </dsp:txXfrm>
    </dsp:sp>
    <dsp:sp modelId="{B6A2B668-B5E7-4C71-87EB-2D3C4DD53DC7}">
      <dsp:nvSpPr>
        <dsp:cNvPr id="0" name=""/>
        <dsp:cNvSpPr/>
      </dsp:nvSpPr>
      <dsp:spPr>
        <a:xfrm rot="5400000">
          <a:off x="2820872" y="1395129"/>
          <a:ext cx="801233" cy="471724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solidFill>
                <a:schemeClr val="tx1"/>
              </a:solidFill>
              <a:latin typeface="Times New Roman" pitchFamily="18" charset="0"/>
              <a:cs typeface="Times New Roman" pitchFamily="18" charset="0"/>
            </a:rPr>
            <a:t>a large number of mandatory intermediaries engaged in the promotion of activities, representing enterprises of neighboring sectors of the economy;</a:t>
          </a:r>
          <a:endParaRPr lang="ru-RU" sz="1400" kern="1200" dirty="0">
            <a:solidFill>
              <a:schemeClr val="tx1"/>
            </a:solidFill>
            <a:latin typeface="Times New Roman" pitchFamily="18" charset="0"/>
            <a:cs typeface="Times New Roman" pitchFamily="18" charset="0"/>
          </a:endParaRPr>
        </a:p>
      </dsp:txBody>
      <dsp:txXfrm rot="-5400000">
        <a:off x="862867" y="3392248"/>
        <a:ext cx="4678132" cy="723007"/>
      </dsp:txXfrm>
    </dsp:sp>
    <dsp:sp modelId="{406C87A6-2D47-466D-A088-69945DBA8A5B}">
      <dsp:nvSpPr>
        <dsp:cNvPr id="0" name=""/>
        <dsp:cNvSpPr/>
      </dsp:nvSpPr>
      <dsp:spPr>
        <a:xfrm rot="5400000">
          <a:off x="-184900" y="4654961"/>
          <a:ext cx="1232666" cy="86286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just" defTabSz="622300">
            <a:lnSpc>
              <a:spcPct val="90000"/>
            </a:lnSpc>
            <a:spcBef>
              <a:spcPct val="0"/>
            </a:spcBef>
            <a:spcAft>
              <a:spcPct val="35000"/>
            </a:spcAft>
          </a:pPr>
          <a:r>
            <a:rPr lang="kk-KZ" sz="1400" kern="1200" dirty="0" smtClean="0">
              <a:solidFill>
                <a:schemeClr val="tx1"/>
              </a:solidFill>
              <a:latin typeface="Times New Roman" pitchFamily="18" charset="0"/>
              <a:cs typeface="Times New Roman" pitchFamily="18" charset="0"/>
            </a:rPr>
            <a:t>-</a:t>
          </a:r>
          <a:endParaRPr lang="ru-RU" sz="1400" kern="1200" dirty="0">
            <a:solidFill>
              <a:schemeClr val="tx1"/>
            </a:solidFill>
            <a:latin typeface="Times New Roman" pitchFamily="18" charset="0"/>
            <a:cs typeface="Times New Roman" pitchFamily="18" charset="0"/>
          </a:endParaRPr>
        </a:p>
      </dsp:txBody>
      <dsp:txXfrm rot="-5400000">
        <a:off x="0" y="4901494"/>
        <a:ext cx="862866" cy="369800"/>
      </dsp:txXfrm>
    </dsp:sp>
    <dsp:sp modelId="{9E127C1E-49B4-44A3-9B09-6D697335A918}">
      <dsp:nvSpPr>
        <dsp:cNvPr id="0" name=""/>
        <dsp:cNvSpPr/>
      </dsp:nvSpPr>
      <dsp:spPr>
        <a:xfrm rot="5400000">
          <a:off x="2820872" y="2512055"/>
          <a:ext cx="801233" cy="471724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solidFill>
                <a:schemeClr val="tx1"/>
              </a:solidFill>
              <a:latin typeface="Times New Roman" pitchFamily="18" charset="0"/>
              <a:cs typeface="Times New Roman" pitchFamily="18" charset="0"/>
            </a:rPr>
            <a:t>dependence of demand on many factors</a:t>
          </a:r>
          <a:endParaRPr lang="ru-RU" sz="1400" kern="1200" dirty="0">
            <a:solidFill>
              <a:schemeClr val="tx1"/>
            </a:solidFill>
            <a:latin typeface="Times New Roman" pitchFamily="18" charset="0"/>
            <a:cs typeface="Times New Roman" pitchFamily="18" charset="0"/>
          </a:endParaRPr>
        </a:p>
      </dsp:txBody>
      <dsp:txXfrm rot="-5400000">
        <a:off x="862867" y="4509174"/>
        <a:ext cx="4678132" cy="7230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4EB9DA-D183-4C93-8E63-1A87899A3404}">
      <dsp:nvSpPr>
        <dsp:cNvPr id="0" name=""/>
        <dsp:cNvSpPr/>
      </dsp:nvSpPr>
      <dsp:spPr>
        <a:xfrm>
          <a:off x="5703269" y="2592042"/>
          <a:ext cx="91440" cy="222484"/>
        </a:xfrm>
        <a:custGeom>
          <a:avLst/>
          <a:gdLst/>
          <a:ahLst/>
          <a:cxnLst/>
          <a:rect l="0" t="0" r="0" b="0"/>
          <a:pathLst>
            <a:path>
              <a:moveTo>
                <a:pt x="45720" y="0"/>
              </a:moveTo>
              <a:lnTo>
                <a:pt x="45720" y="2224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8D66D9-A7BB-4157-8782-C033B8F78716}">
      <dsp:nvSpPr>
        <dsp:cNvPr id="0" name=""/>
        <dsp:cNvSpPr/>
      </dsp:nvSpPr>
      <dsp:spPr>
        <a:xfrm>
          <a:off x="3105978" y="1608130"/>
          <a:ext cx="2643010" cy="222484"/>
        </a:xfrm>
        <a:custGeom>
          <a:avLst/>
          <a:gdLst/>
          <a:ahLst/>
          <a:cxnLst/>
          <a:rect l="0" t="0" r="0" b="0"/>
          <a:pathLst>
            <a:path>
              <a:moveTo>
                <a:pt x="0" y="0"/>
              </a:moveTo>
              <a:lnTo>
                <a:pt x="0" y="151616"/>
              </a:lnTo>
              <a:lnTo>
                <a:pt x="2643010" y="151616"/>
              </a:lnTo>
              <a:lnTo>
                <a:pt x="2643010" y="2224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F85B58-09A7-4608-9A53-A18A27A12C84}">
      <dsp:nvSpPr>
        <dsp:cNvPr id="0" name=""/>
        <dsp:cNvSpPr/>
      </dsp:nvSpPr>
      <dsp:spPr>
        <a:xfrm>
          <a:off x="4647003" y="2589857"/>
          <a:ext cx="91440" cy="222484"/>
        </a:xfrm>
        <a:custGeom>
          <a:avLst/>
          <a:gdLst/>
          <a:ahLst/>
          <a:cxnLst/>
          <a:rect l="0" t="0" r="0" b="0"/>
          <a:pathLst>
            <a:path>
              <a:moveTo>
                <a:pt x="45720" y="0"/>
              </a:moveTo>
              <a:lnTo>
                <a:pt x="45720" y="2224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1B0EBF-D8BB-4D4A-B024-4C6E316FF041}">
      <dsp:nvSpPr>
        <dsp:cNvPr id="0" name=""/>
        <dsp:cNvSpPr/>
      </dsp:nvSpPr>
      <dsp:spPr>
        <a:xfrm>
          <a:off x="3105978" y="1608130"/>
          <a:ext cx="1586744" cy="222484"/>
        </a:xfrm>
        <a:custGeom>
          <a:avLst/>
          <a:gdLst/>
          <a:ahLst/>
          <a:cxnLst/>
          <a:rect l="0" t="0" r="0" b="0"/>
          <a:pathLst>
            <a:path>
              <a:moveTo>
                <a:pt x="0" y="0"/>
              </a:moveTo>
              <a:lnTo>
                <a:pt x="0" y="151616"/>
              </a:lnTo>
              <a:lnTo>
                <a:pt x="1586744" y="151616"/>
              </a:lnTo>
              <a:lnTo>
                <a:pt x="1586744" y="2224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C48DBD-B391-415C-894D-8EBD8B7254E6}">
      <dsp:nvSpPr>
        <dsp:cNvPr id="0" name=""/>
        <dsp:cNvSpPr/>
      </dsp:nvSpPr>
      <dsp:spPr>
        <a:xfrm>
          <a:off x="3519265" y="2456124"/>
          <a:ext cx="91440" cy="222484"/>
        </a:xfrm>
        <a:custGeom>
          <a:avLst/>
          <a:gdLst/>
          <a:ahLst/>
          <a:cxnLst/>
          <a:rect l="0" t="0" r="0" b="0"/>
          <a:pathLst>
            <a:path>
              <a:moveTo>
                <a:pt x="45720" y="0"/>
              </a:moveTo>
              <a:lnTo>
                <a:pt x="45720" y="2224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02083B-FC9B-42BA-A3B7-41763FFE850B}">
      <dsp:nvSpPr>
        <dsp:cNvPr id="0" name=""/>
        <dsp:cNvSpPr/>
      </dsp:nvSpPr>
      <dsp:spPr>
        <a:xfrm>
          <a:off x="3105978" y="1608130"/>
          <a:ext cx="459006" cy="222484"/>
        </a:xfrm>
        <a:custGeom>
          <a:avLst/>
          <a:gdLst/>
          <a:ahLst/>
          <a:cxnLst/>
          <a:rect l="0" t="0" r="0" b="0"/>
          <a:pathLst>
            <a:path>
              <a:moveTo>
                <a:pt x="0" y="0"/>
              </a:moveTo>
              <a:lnTo>
                <a:pt x="0" y="151616"/>
              </a:lnTo>
              <a:lnTo>
                <a:pt x="459006" y="151616"/>
              </a:lnTo>
              <a:lnTo>
                <a:pt x="459006" y="2224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D04152-9547-431B-8E05-E15DF92171A3}">
      <dsp:nvSpPr>
        <dsp:cNvPr id="0" name=""/>
        <dsp:cNvSpPr/>
      </dsp:nvSpPr>
      <dsp:spPr>
        <a:xfrm>
          <a:off x="2502346" y="2458952"/>
          <a:ext cx="91440" cy="222484"/>
        </a:xfrm>
        <a:custGeom>
          <a:avLst/>
          <a:gdLst/>
          <a:ahLst/>
          <a:cxnLst/>
          <a:rect l="0" t="0" r="0" b="0"/>
          <a:pathLst>
            <a:path>
              <a:moveTo>
                <a:pt x="45720" y="0"/>
              </a:moveTo>
              <a:lnTo>
                <a:pt x="45720" y="2224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EF7E75-9087-4DB9-A4B2-980AEF8EE847}">
      <dsp:nvSpPr>
        <dsp:cNvPr id="0" name=""/>
        <dsp:cNvSpPr/>
      </dsp:nvSpPr>
      <dsp:spPr>
        <a:xfrm>
          <a:off x="2548066" y="1608130"/>
          <a:ext cx="557911" cy="222484"/>
        </a:xfrm>
        <a:custGeom>
          <a:avLst/>
          <a:gdLst/>
          <a:ahLst/>
          <a:cxnLst/>
          <a:rect l="0" t="0" r="0" b="0"/>
          <a:pathLst>
            <a:path>
              <a:moveTo>
                <a:pt x="557911" y="0"/>
              </a:moveTo>
              <a:lnTo>
                <a:pt x="557911" y="151616"/>
              </a:lnTo>
              <a:lnTo>
                <a:pt x="0" y="151616"/>
              </a:lnTo>
              <a:lnTo>
                <a:pt x="0" y="2224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A3715B-4DE5-40AA-A33F-E12309218D1E}">
      <dsp:nvSpPr>
        <dsp:cNvPr id="0" name=""/>
        <dsp:cNvSpPr/>
      </dsp:nvSpPr>
      <dsp:spPr>
        <a:xfrm>
          <a:off x="1442336" y="2461861"/>
          <a:ext cx="91440" cy="222484"/>
        </a:xfrm>
        <a:custGeom>
          <a:avLst/>
          <a:gdLst/>
          <a:ahLst/>
          <a:cxnLst/>
          <a:rect l="0" t="0" r="0" b="0"/>
          <a:pathLst>
            <a:path>
              <a:moveTo>
                <a:pt x="45720" y="0"/>
              </a:moveTo>
              <a:lnTo>
                <a:pt x="45720" y="2224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F13C8B-50B8-4F5F-BE5F-BC5A81F80365}">
      <dsp:nvSpPr>
        <dsp:cNvPr id="0" name=""/>
        <dsp:cNvSpPr/>
      </dsp:nvSpPr>
      <dsp:spPr>
        <a:xfrm>
          <a:off x="1488056" y="1608130"/>
          <a:ext cx="1617922" cy="222484"/>
        </a:xfrm>
        <a:custGeom>
          <a:avLst/>
          <a:gdLst/>
          <a:ahLst/>
          <a:cxnLst/>
          <a:rect l="0" t="0" r="0" b="0"/>
          <a:pathLst>
            <a:path>
              <a:moveTo>
                <a:pt x="1617922" y="0"/>
              </a:moveTo>
              <a:lnTo>
                <a:pt x="1617922" y="151616"/>
              </a:lnTo>
              <a:lnTo>
                <a:pt x="0" y="151616"/>
              </a:lnTo>
              <a:lnTo>
                <a:pt x="0" y="2224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E23B40-3718-465B-97D6-394FC51A6B2E}">
      <dsp:nvSpPr>
        <dsp:cNvPr id="0" name=""/>
        <dsp:cNvSpPr/>
      </dsp:nvSpPr>
      <dsp:spPr>
        <a:xfrm>
          <a:off x="408611" y="2316383"/>
          <a:ext cx="91440" cy="222484"/>
        </a:xfrm>
        <a:custGeom>
          <a:avLst/>
          <a:gdLst/>
          <a:ahLst/>
          <a:cxnLst/>
          <a:rect l="0" t="0" r="0" b="0"/>
          <a:pathLst>
            <a:path>
              <a:moveTo>
                <a:pt x="45720" y="0"/>
              </a:moveTo>
              <a:lnTo>
                <a:pt x="45720" y="2224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4EBA11-14DE-4DFC-B576-3485287598A0}">
      <dsp:nvSpPr>
        <dsp:cNvPr id="0" name=""/>
        <dsp:cNvSpPr/>
      </dsp:nvSpPr>
      <dsp:spPr>
        <a:xfrm>
          <a:off x="454331" y="1608130"/>
          <a:ext cx="2651647" cy="222484"/>
        </a:xfrm>
        <a:custGeom>
          <a:avLst/>
          <a:gdLst/>
          <a:ahLst/>
          <a:cxnLst/>
          <a:rect l="0" t="0" r="0" b="0"/>
          <a:pathLst>
            <a:path>
              <a:moveTo>
                <a:pt x="2651647" y="0"/>
              </a:moveTo>
              <a:lnTo>
                <a:pt x="2651647" y="151616"/>
              </a:lnTo>
              <a:lnTo>
                <a:pt x="0" y="151616"/>
              </a:lnTo>
              <a:lnTo>
                <a:pt x="0" y="2224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E36EC9-22CA-44A7-8FDB-A533F4EB86C0}">
      <dsp:nvSpPr>
        <dsp:cNvPr id="0" name=""/>
        <dsp:cNvSpPr/>
      </dsp:nvSpPr>
      <dsp:spPr>
        <a:xfrm>
          <a:off x="2046551" y="1122361"/>
          <a:ext cx="2118854" cy="4857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7793D5-1D1B-4295-BB6C-B3D390DD31B0}">
      <dsp:nvSpPr>
        <dsp:cNvPr id="0" name=""/>
        <dsp:cNvSpPr/>
      </dsp:nvSpPr>
      <dsp:spPr>
        <a:xfrm>
          <a:off x="2131550" y="1203110"/>
          <a:ext cx="2118854" cy="4857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atin typeface="Times New Roman" pitchFamily="18" charset="0"/>
              <a:cs typeface="Times New Roman" pitchFamily="18" charset="0"/>
            </a:rPr>
            <a:t>T</a:t>
          </a:r>
          <a:r>
            <a:rPr lang="kk-KZ" sz="1800" b="1" kern="1200" dirty="0" smtClean="0">
              <a:latin typeface="Times New Roman" pitchFamily="18" charset="0"/>
              <a:cs typeface="Times New Roman" pitchFamily="18" charset="0"/>
            </a:rPr>
            <a:t>ourist market</a:t>
          </a:r>
          <a:endParaRPr lang="ru-RU" sz="1800" b="1" kern="1200" dirty="0">
            <a:latin typeface="Times New Roman" pitchFamily="18" charset="0"/>
            <a:cs typeface="Times New Roman" pitchFamily="18" charset="0"/>
          </a:endParaRPr>
        </a:p>
      </dsp:txBody>
      <dsp:txXfrm>
        <a:off x="2145778" y="1217338"/>
        <a:ext cx="2090398" cy="457312"/>
      </dsp:txXfrm>
    </dsp:sp>
    <dsp:sp modelId="{5FEBB175-EB4A-476C-AAE7-5BB7BC79EBF6}">
      <dsp:nvSpPr>
        <dsp:cNvPr id="0" name=""/>
        <dsp:cNvSpPr/>
      </dsp:nvSpPr>
      <dsp:spPr>
        <a:xfrm>
          <a:off x="71836" y="1830615"/>
          <a:ext cx="764990" cy="4857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B93C59-B47A-4ABE-A393-9349D8C22416}">
      <dsp:nvSpPr>
        <dsp:cNvPr id="0" name=""/>
        <dsp:cNvSpPr/>
      </dsp:nvSpPr>
      <dsp:spPr>
        <a:xfrm>
          <a:off x="156835" y="1911364"/>
          <a:ext cx="764990" cy="4857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latin typeface="Times New Roman" pitchFamily="18" charset="0"/>
              <a:cs typeface="Times New Roman" pitchFamily="18" charset="0"/>
            </a:rPr>
            <a:t>P</a:t>
          </a:r>
          <a:r>
            <a:rPr lang="kk-KZ" sz="1100" b="1" kern="1200" dirty="0" smtClean="0">
              <a:latin typeface="Times New Roman" pitchFamily="18" charset="0"/>
              <a:cs typeface="Times New Roman" pitchFamily="18" charset="0"/>
            </a:rPr>
            <a:t>urpose of the trip</a:t>
          </a:r>
          <a:endParaRPr lang="ru-RU" sz="1100" b="1" kern="1200" dirty="0">
            <a:latin typeface="Times New Roman" pitchFamily="18" charset="0"/>
            <a:cs typeface="Times New Roman" pitchFamily="18" charset="0"/>
          </a:endParaRPr>
        </a:p>
      </dsp:txBody>
      <dsp:txXfrm>
        <a:off x="171063" y="1925592"/>
        <a:ext cx="736534" cy="457312"/>
      </dsp:txXfrm>
    </dsp:sp>
    <dsp:sp modelId="{C7A9A08D-D5F0-4CC3-934B-0C0CD87051A0}">
      <dsp:nvSpPr>
        <dsp:cNvPr id="0" name=""/>
        <dsp:cNvSpPr/>
      </dsp:nvSpPr>
      <dsp:spPr>
        <a:xfrm>
          <a:off x="1243" y="2538868"/>
          <a:ext cx="906176" cy="232718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0F55A7-A79B-43C7-A0D8-0F1B27F3E55B}">
      <dsp:nvSpPr>
        <dsp:cNvPr id="0" name=""/>
        <dsp:cNvSpPr/>
      </dsp:nvSpPr>
      <dsp:spPr>
        <a:xfrm>
          <a:off x="86242" y="2619617"/>
          <a:ext cx="906176" cy="232718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kern="1200" dirty="0" smtClean="0">
              <a:latin typeface="Times New Roman" pitchFamily="18" charset="0"/>
              <a:cs typeface="Times New Roman" pitchFamily="18" charset="0"/>
            </a:rPr>
            <a:t>- recreational tourism market;</a:t>
          </a:r>
          <a:r>
            <a:rPr lang="en-US" sz="1100" kern="1200" dirty="0" smtClean="0">
              <a:latin typeface="Times New Roman" pitchFamily="18" charset="0"/>
              <a:cs typeface="Times New Roman" pitchFamily="18" charset="0"/>
            </a:rPr>
            <a:t> </a:t>
          </a:r>
        </a:p>
        <a:p>
          <a:pPr lvl="0" algn="ctr" defTabSz="488950">
            <a:lnSpc>
              <a:spcPct val="90000"/>
            </a:lnSpc>
            <a:spcBef>
              <a:spcPct val="0"/>
            </a:spcBef>
            <a:spcAft>
              <a:spcPct val="35000"/>
            </a:spcAft>
          </a:pPr>
          <a:r>
            <a:rPr lang="kk-KZ" sz="1100" kern="1200" dirty="0" smtClean="0">
              <a:latin typeface="Times New Roman" pitchFamily="18" charset="0"/>
              <a:cs typeface="Times New Roman" pitchFamily="18" charset="0"/>
            </a:rPr>
            <a:t>- business tourism market;</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cognitive tourism market;</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medical tourism market, etc.</a:t>
          </a:r>
          <a:endParaRPr lang="ru-RU" sz="1100" kern="1200" dirty="0">
            <a:latin typeface="Times New Roman" pitchFamily="18" charset="0"/>
            <a:cs typeface="Times New Roman" pitchFamily="18" charset="0"/>
          </a:endParaRPr>
        </a:p>
      </dsp:txBody>
      <dsp:txXfrm>
        <a:off x="112783" y="2646158"/>
        <a:ext cx="853094" cy="2274099"/>
      </dsp:txXfrm>
    </dsp:sp>
    <dsp:sp modelId="{EB386375-61ED-43DC-BD03-293BBED331E8}">
      <dsp:nvSpPr>
        <dsp:cNvPr id="0" name=""/>
        <dsp:cNvSpPr/>
      </dsp:nvSpPr>
      <dsp:spPr>
        <a:xfrm>
          <a:off x="1006824" y="1830615"/>
          <a:ext cx="962464" cy="6312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69FAA3-8C6E-440E-92C6-893D0C43A5BB}">
      <dsp:nvSpPr>
        <dsp:cNvPr id="0" name=""/>
        <dsp:cNvSpPr/>
      </dsp:nvSpPr>
      <dsp:spPr>
        <a:xfrm>
          <a:off x="1091823" y="1911364"/>
          <a:ext cx="962464" cy="6312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latin typeface="Times New Roman" pitchFamily="18" charset="0"/>
              <a:cs typeface="Times New Roman" pitchFamily="18" charset="0"/>
            </a:rPr>
            <a:t>Q</a:t>
          </a:r>
          <a:r>
            <a:rPr lang="kk-KZ" sz="1100" b="1" kern="1200" dirty="0" smtClean="0">
              <a:latin typeface="Times New Roman" pitchFamily="18" charset="0"/>
              <a:cs typeface="Times New Roman" pitchFamily="18" charset="0"/>
            </a:rPr>
            <a:t>uantitative nature of the use of a tourist product</a:t>
          </a:r>
          <a:endParaRPr lang="ru-RU" sz="1100" b="1" kern="1200" dirty="0">
            <a:latin typeface="Times New Roman" pitchFamily="18" charset="0"/>
            <a:cs typeface="Times New Roman" pitchFamily="18" charset="0"/>
          </a:endParaRPr>
        </a:p>
      </dsp:txBody>
      <dsp:txXfrm>
        <a:off x="1110312" y="1929853"/>
        <a:ext cx="925486" cy="594268"/>
      </dsp:txXfrm>
    </dsp:sp>
    <dsp:sp modelId="{E3D48360-E3B7-4239-9709-4424B48FF040}">
      <dsp:nvSpPr>
        <dsp:cNvPr id="0" name=""/>
        <dsp:cNvSpPr/>
      </dsp:nvSpPr>
      <dsp:spPr>
        <a:xfrm>
          <a:off x="1105561" y="2684346"/>
          <a:ext cx="764990" cy="13330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F621D9-FF3F-4633-BDCE-5CD257D32D9D}">
      <dsp:nvSpPr>
        <dsp:cNvPr id="0" name=""/>
        <dsp:cNvSpPr/>
      </dsp:nvSpPr>
      <dsp:spPr>
        <a:xfrm>
          <a:off x="1190560" y="2765095"/>
          <a:ext cx="764990" cy="13330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kern="1200" dirty="0" smtClean="0">
              <a:latin typeface="Times New Roman" pitchFamily="18" charset="0"/>
              <a:cs typeface="Times New Roman" pitchFamily="18" charset="0"/>
            </a:rPr>
            <a:t>- public;</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popular; </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private.</a:t>
          </a:r>
          <a:endParaRPr lang="ru-RU" sz="1100" kern="1200" dirty="0">
            <a:latin typeface="Times New Roman" pitchFamily="18" charset="0"/>
            <a:cs typeface="Times New Roman" pitchFamily="18" charset="0"/>
          </a:endParaRPr>
        </a:p>
      </dsp:txBody>
      <dsp:txXfrm>
        <a:off x="1212966" y="2787501"/>
        <a:ext cx="720178" cy="1288219"/>
      </dsp:txXfrm>
    </dsp:sp>
    <dsp:sp modelId="{4B9C4DEE-7366-489A-B739-1994790C4710}">
      <dsp:nvSpPr>
        <dsp:cNvPr id="0" name=""/>
        <dsp:cNvSpPr/>
      </dsp:nvSpPr>
      <dsp:spPr>
        <a:xfrm>
          <a:off x="2139286" y="1830615"/>
          <a:ext cx="817560" cy="6283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B1A655-A7C2-4914-8757-F533C0AF9B3D}">
      <dsp:nvSpPr>
        <dsp:cNvPr id="0" name=""/>
        <dsp:cNvSpPr/>
      </dsp:nvSpPr>
      <dsp:spPr>
        <a:xfrm>
          <a:off x="2224285" y="1911364"/>
          <a:ext cx="817560" cy="6283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latin typeface="Times New Roman" pitchFamily="18" charset="0"/>
              <a:cs typeface="Times New Roman" pitchFamily="18" charset="0"/>
            </a:rPr>
            <a:t>R</a:t>
          </a:r>
          <a:r>
            <a:rPr lang="kk-KZ" sz="1100" b="1" kern="1200" dirty="0" smtClean="0">
              <a:latin typeface="Times New Roman" pitchFamily="18" charset="0"/>
              <a:cs typeface="Times New Roman" pitchFamily="18" charset="0"/>
            </a:rPr>
            <a:t>elation to a </a:t>
          </a:r>
          <a:r>
            <a:rPr lang="en-US" sz="1100" b="1" kern="1200" dirty="0" smtClean="0">
              <a:latin typeface="Times New Roman" pitchFamily="18" charset="0"/>
              <a:cs typeface="Times New Roman" pitchFamily="18" charset="0"/>
            </a:rPr>
            <a:t>s</a:t>
          </a:r>
          <a:r>
            <a:rPr lang="kk-KZ" sz="1100" b="1" kern="1200" dirty="0" smtClean="0">
              <a:latin typeface="Times New Roman" pitchFamily="18" charset="0"/>
              <a:cs typeface="Times New Roman" pitchFamily="18" charset="0"/>
            </a:rPr>
            <a:t>pecial area (region)</a:t>
          </a:r>
          <a:endParaRPr lang="ru-RU" sz="1100" b="1" kern="1200" dirty="0">
            <a:latin typeface="Times New Roman" pitchFamily="18" charset="0"/>
            <a:cs typeface="Times New Roman" pitchFamily="18" charset="0"/>
          </a:endParaRPr>
        </a:p>
      </dsp:txBody>
      <dsp:txXfrm>
        <a:off x="2242688" y="1929767"/>
        <a:ext cx="780754" cy="591530"/>
      </dsp:txXfrm>
    </dsp:sp>
    <dsp:sp modelId="{2C53D139-0D64-42A0-AF24-0384F7DECDC0}">
      <dsp:nvSpPr>
        <dsp:cNvPr id="0" name=""/>
        <dsp:cNvSpPr/>
      </dsp:nvSpPr>
      <dsp:spPr>
        <a:xfrm>
          <a:off x="2165571" y="2681436"/>
          <a:ext cx="764990" cy="13330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AAC4E-8833-42AA-B301-6FEF2721FC70}">
      <dsp:nvSpPr>
        <dsp:cNvPr id="0" name=""/>
        <dsp:cNvSpPr/>
      </dsp:nvSpPr>
      <dsp:spPr>
        <a:xfrm>
          <a:off x="2250570" y="2762185"/>
          <a:ext cx="764990" cy="13330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kern="1200" dirty="0" smtClean="0">
              <a:latin typeface="Times New Roman" pitchFamily="18" charset="0"/>
              <a:cs typeface="Times New Roman" pitchFamily="18" charset="0"/>
            </a:rPr>
            <a:t>- domestic tourism market;</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a:t>
          </a:r>
          <a:r>
            <a:rPr lang="en-US" sz="1100" kern="1200" dirty="0" smtClean="0">
              <a:latin typeface="Times New Roman" pitchFamily="18" charset="0"/>
              <a:cs typeface="Times New Roman" pitchFamily="18" charset="0"/>
            </a:rPr>
            <a:t>inbound</a:t>
          </a:r>
          <a:r>
            <a:rPr lang="kk-KZ" sz="1100" kern="1200" dirty="0" smtClean="0">
              <a:latin typeface="Times New Roman" pitchFamily="18" charset="0"/>
              <a:cs typeface="Times New Roman" pitchFamily="18" charset="0"/>
            </a:rPr>
            <a:t> tourism market; </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a:t>
          </a:r>
          <a:r>
            <a:rPr lang="en-US" sz="1100" kern="1200" dirty="0" smtClean="0">
              <a:latin typeface="Times New Roman" pitchFamily="18" charset="0"/>
              <a:cs typeface="Times New Roman" pitchFamily="18" charset="0"/>
            </a:rPr>
            <a:t>outbound</a:t>
          </a:r>
          <a:r>
            <a:rPr lang="kk-KZ" sz="1100" kern="1200" dirty="0" smtClean="0">
              <a:latin typeface="Times New Roman" pitchFamily="18" charset="0"/>
              <a:cs typeface="Times New Roman" pitchFamily="18" charset="0"/>
            </a:rPr>
            <a:t> tourism market</a:t>
          </a:r>
          <a:endParaRPr lang="ru-RU" sz="1100" kern="1200" dirty="0">
            <a:latin typeface="Times New Roman" pitchFamily="18" charset="0"/>
            <a:cs typeface="Times New Roman" pitchFamily="18" charset="0"/>
          </a:endParaRPr>
        </a:p>
      </dsp:txBody>
      <dsp:txXfrm>
        <a:off x="2272976" y="2784591"/>
        <a:ext cx="720178" cy="1288219"/>
      </dsp:txXfrm>
    </dsp:sp>
    <dsp:sp modelId="{11DA3D70-3CF6-4513-9A0D-A6BB41B02D98}">
      <dsp:nvSpPr>
        <dsp:cNvPr id="0" name=""/>
        <dsp:cNvSpPr/>
      </dsp:nvSpPr>
      <dsp:spPr>
        <a:xfrm>
          <a:off x="3180550" y="1830615"/>
          <a:ext cx="768868" cy="6255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386A47-857A-4F29-8384-1190E4755894}">
      <dsp:nvSpPr>
        <dsp:cNvPr id="0" name=""/>
        <dsp:cNvSpPr/>
      </dsp:nvSpPr>
      <dsp:spPr>
        <a:xfrm>
          <a:off x="3265549" y="1911364"/>
          <a:ext cx="768868" cy="6255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latin typeface="Times New Roman" pitchFamily="18" charset="0"/>
              <a:cs typeface="Times New Roman" pitchFamily="18" charset="0"/>
            </a:rPr>
            <a:t>N</a:t>
          </a:r>
          <a:r>
            <a:rPr lang="kk-KZ" sz="1100" b="1" kern="1200" dirty="0" smtClean="0">
              <a:latin typeface="Times New Roman" pitchFamily="18" charset="0"/>
              <a:cs typeface="Times New Roman" pitchFamily="18" charset="0"/>
            </a:rPr>
            <a:t>ature of the trip organization</a:t>
          </a:r>
          <a:endParaRPr lang="ru-RU" sz="1100" b="1" kern="1200" dirty="0">
            <a:latin typeface="Times New Roman" pitchFamily="18" charset="0"/>
            <a:cs typeface="Times New Roman" pitchFamily="18" charset="0"/>
          </a:endParaRPr>
        </a:p>
      </dsp:txBody>
      <dsp:txXfrm>
        <a:off x="3283870" y="1929685"/>
        <a:ext cx="732226" cy="588867"/>
      </dsp:txXfrm>
    </dsp:sp>
    <dsp:sp modelId="{C4BC8902-297B-4270-AED4-FD8B41BC8767}">
      <dsp:nvSpPr>
        <dsp:cNvPr id="0" name=""/>
        <dsp:cNvSpPr/>
      </dsp:nvSpPr>
      <dsp:spPr>
        <a:xfrm>
          <a:off x="3100559" y="2678609"/>
          <a:ext cx="928850" cy="15519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E7FDBA-CDC6-4BC0-A2A5-115A6E4E701D}">
      <dsp:nvSpPr>
        <dsp:cNvPr id="0" name=""/>
        <dsp:cNvSpPr/>
      </dsp:nvSpPr>
      <dsp:spPr>
        <a:xfrm>
          <a:off x="3185558" y="2759358"/>
          <a:ext cx="928850" cy="155194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kern="1200" dirty="0" smtClean="0">
              <a:latin typeface="Times New Roman" pitchFamily="18" charset="0"/>
              <a:cs typeface="Times New Roman" pitchFamily="18" charset="0"/>
            </a:rPr>
            <a:t>- organized market;</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disorganized market.</a:t>
          </a:r>
          <a:endParaRPr lang="ru-RU" sz="1100" kern="1200" dirty="0">
            <a:latin typeface="Times New Roman" pitchFamily="18" charset="0"/>
            <a:cs typeface="Times New Roman" pitchFamily="18" charset="0"/>
          </a:endParaRPr>
        </a:p>
      </dsp:txBody>
      <dsp:txXfrm>
        <a:off x="3212763" y="2786563"/>
        <a:ext cx="874440" cy="1497533"/>
      </dsp:txXfrm>
    </dsp:sp>
    <dsp:sp modelId="{89CC19AA-98FF-4BE1-A5C2-F95262DB2F9A}">
      <dsp:nvSpPr>
        <dsp:cNvPr id="0" name=""/>
        <dsp:cNvSpPr/>
      </dsp:nvSpPr>
      <dsp:spPr>
        <a:xfrm>
          <a:off x="4242247" y="1830615"/>
          <a:ext cx="900951" cy="7592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7D8543-AA71-4AE1-B483-4659F4719BBF}">
      <dsp:nvSpPr>
        <dsp:cNvPr id="0" name=""/>
        <dsp:cNvSpPr/>
      </dsp:nvSpPr>
      <dsp:spPr>
        <a:xfrm>
          <a:off x="4327246" y="1911364"/>
          <a:ext cx="900951" cy="7592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latin typeface="Times New Roman" pitchFamily="18" charset="0"/>
              <a:cs typeface="Times New Roman" pitchFamily="18" charset="0"/>
            </a:rPr>
            <a:t>M</a:t>
          </a:r>
          <a:r>
            <a:rPr lang="kk-KZ" sz="1100" b="1" kern="1200" dirty="0" smtClean="0">
              <a:latin typeface="Times New Roman" pitchFamily="18" charset="0"/>
              <a:cs typeface="Times New Roman" pitchFamily="18" charset="0"/>
            </a:rPr>
            <a:t>ethod of movement</a:t>
          </a:r>
          <a:endParaRPr lang="ru-RU" sz="1100" b="1" kern="1200" dirty="0">
            <a:latin typeface="Times New Roman" pitchFamily="18" charset="0"/>
            <a:cs typeface="Times New Roman" pitchFamily="18" charset="0"/>
          </a:endParaRPr>
        </a:p>
      </dsp:txBody>
      <dsp:txXfrm>
        <a:off x="4349483" y="1933601"/>
        <a:ext cx="856477" cy="714767"/>
      </dsp:txXfrm>
    </dsp:sp>
    <dsp:sp modelId="{469DCE94-AD51-4412-9E62-F6FCF5332BDF}">
      <dsp:nvSpPr>
        <dsp:cNvPr id="0" name=""/>
        <dsp:cNvSpPr/>
      </dsp:nvSpPr>
      <dsp:spPr>
        <a:xfrm>
          <a:off x="4199408" y="2812341"/>
          <a:ext cx="986630" cy="172921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8572ED-AB86-43B0-8096-945FA3903296}">
      <dsp:nvSpPr>
        <dsp:cNvPr id="0" name=""/>
        <dsp:cNvSpPr/>
      </dsp:nvSpPr>
      <dsp:spPr>
        <a:xfrm>
          <a:off x="4284407" y="2893090"/>
          <a:ext cx="986630" cy="172921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kern="1200" dirty="0" smtClean="0">
              <a:latin typeface="Times New Roman" pitchFamily="18" charset="0"/>
              <a:cs typeface="Times New Roman" pitchFamily="18" charset="0"/>
            </a:rPr>
            <a:t>- hiking tourism; </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railway tourism; </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aviation tourism;</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sea and river tourism; </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automobile tourism.</a:t>
          </a:r>
          <a:endParaRPr lang="ru-RU" sz="1100" kern="1200" dirty="0">
            <a:latin typeface="Times New Roman" pitchFamily="18" charset="0"/>
            <a:cs typeface="Times New Roman" pitchFamily="18" charset="0"/>
          </a:endParaRPr>
        </a:p>
      </dsp:txBody>
      <dsp:txXfrm>
        <a:off x="4313304" y="2921987"/>
        <a:ext cx="928836" cy="1671416"/>
      </dsp:txXfrm>
    </dsp:sp>
    <dsp:sp modelId="{10F51E97-3504-497B-9816-40448D88C297}">
      <dsp:nvSpPr>
        <dsp:cNvPr id="0" name=""/>
        <dsp:cNvSpPr/>
      </dsp:nvSpPr>
      <dsp:spPr>
        <a:xfrm>
          <a:off x="5357857" y="1830615"/>
          <a:ext cx="782263" cy="7614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252506-803E-4650-9C07-86292E36280F}">
      <dsp:nvSpPr>
        <dsp:cNvPr id="0" name=""/>
        <dsp:cNvSpPr/>
      </dsp:nvSpPr>
      <dsp:spPr>
        <a:xfrm>
          <a:off x="5442856" y="1911364"/>
          <a:ext cx="782263" cy="7614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latin typeface="Times New Roman" pitchFamily="18" charset="0"/>
              <a:cs typeface="Times New Roman" pitchFamily="18" charset="0"/>
            </a:rPr>
            <a:t>F</a:t>
          </a:r>
          <a:r>
            <a:rPr lang="kk-KZ" sz="1100" b="1" kern="1200" dirty="0" smtClean="0">
              <a:latin typeface="Times New Roman" pitchFamily="18" charset="0"/>
              <a:cs typeface="Times New Roman" pitchFamily="18" charset="0"/>
            </a:rPr>
            <a:t>eatures and content of marketing activities</a:t>
          </a:r>
          <a:endParaRPr lang="ru-RU" sz="1100" b="1" kern="1200" dirty="0">
            <a:latin typeface="Times New Roman" pitchFamily="18" charset="0"/>
            <a:cs typeface="Times New Roman" pitchFamily="18" charset="0"/>
          </a:endParaRPr>
        </a:p>
      </dsp:txBody>
      <dsp:txXfrm>
        <a:off x="5465157" y="1933665"/>
        <a:ext cx="737661" cy="716825"/>
      </dsp:txXfrm>
    </dsp:sp>
    <dsp:sp modelId="{D5DFAB2F-E7D5-4840-9D39-97F08FCC87F9}">
      <dsp:nvSpPr>
        <dsp:cNvPr id="0" name=""/>
        <dsp:cNvSpPr/>
      </dsp:nvSpPr>
      <dsp:spPr>
        <a:xfrm>
          <a:off x="5356036" y="2814527"/>
          <a:ext cx="785904" cy="18056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5960BE-FFB4-4E41-92C0-4192A4F65AE0}">
      <dsp:nvSpPr>
        <dsp:cNvPr id="0" name=""/>
        <dsp:cNvSpPr/>
      </dsp:nvSpPr>
      <dsp:spPr>
        <a:xfrm>
          <a:off x="5441035" y="2895276"/>
          <a:ext cx="785904" cy="180565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kern="1200" dirty="0" smtClean="0">
              <a:latin typeface="Times New Roman" pitchFamily="18" charset="0"/>
              <a:cs typeface="Times New Roman" pitchFamily="18" charset="0"/>
            </a:rPr>
            <a:t>- target market;</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the main market;</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additional market; </a:t>
          </a:r>
          <a:r>
            <a:rPr lang="en-US" sz="1100" kern="1200" dirty="0" smtClean="0">
              <a:latin typeface="Times New Roman" pitchFamily="18" charset="0"/>
              <a:cs typeface="Times New Roman" pitchFamily="18" charset="0"/>
            </a:rPr>
            <a:t>     </a:t>
          </a:r>
          <a:r>
            <a:rPr lang="kk-KZ" sz="1100" kern="1200" dirty="0" smtClean="0">
              <a:latin typeface="Times New Roman" pitchFamily="18" charset="0"/>
              <a:cs typeface="Times New Roman" pitchFamily="18" charset="0"/>
            </a:rPr>
            <a:t>- a growing market</a:t>
          </a:r>
          <a:endParaRPr lang="ru-RU" sz="1100" kern="1200" dirty="0">
            <a:latin typeface="Times New Roman" pitchFamily="18" charset="0"/>
            <a:cs typeface="Times New Roman" pitchFamily="18" charset="0"/>
          </a:endParaRPr>
        </a:p>
      </dsp:txBody>
      <dsp:txXfrm>
        <a:off x="5464053" y="2918294"/>
        <a:ext cx="739868" cy="1759614"/>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CED6C-61B9-4584-BD9E-45FA7046480E}" type="datetimeFigureOut">
              <a:rPr lang="ru-RU" smtClean="0"/>
              <a:t>25.07.2024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6853CE-FCCF-4593-8EAA-26A0A6F68667}" type="slidenum">
              <a:rPr lang="ru-RU" smtClean="0"/>
              <a:t>‹#›</a:t>
            </a:fld>
            <a:endParaRPr lang="ru-RU"/>
          </a:p>
        </p:txBody>
      </p:sp>
    </p:spTree>
    <p:extLst>
      <p:ext uri="{BB962C8B-B14F-4D97-AF65-F5344CB8AC3E}">
        <p14:creationId xmlns:p14="http://schemas.microsoft.com/office/powerpoint/2010/main" val="229754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CDBF9C-E310-4D36-8885-EFABAE6075B1}" type="slidenum">
              <a:rPr lang="ru-RU" altLang="ru-RU" smtClean="0"/>
              <a:pPr/>
              <a:t>2</a:t>
            </a:fld>
            <a:endParaRPr lang="ru-RU" altLang="ru-RU"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728739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25.07.2024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25.07.2024</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25.07.2024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25.07.2024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25.07.2024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25.07.2024</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25.07.2024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25.07.2024</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25.07.2024</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25.07.2024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91680" y="1844824"/>
            <a:ext cx="4680520" cy="1894362"/>
          </a:xfrm>
        </p:spPr>
        <p:txBody>
          <a:bodyPr>
            <a:normAutofit/>
          </a:bodyPr>
          <a:lstStyle/>
          <a:p>
            <a:pPr indent="457200" algn="ctr"/>
            <a:r>
              <a:rPr lang="en-US" altLang="ru-RU" sz="2800" dirty="0">
                <a:solidFill>
                  <a:srgbClr val="FF0000"/>
                </a:solidFill>
                <a:latin typeface="Times New Roman" pitchFamily="18" charset="0"/>
                <a:cs typeface="Times New Roman" pitchFamily="18" charset="0"/>
              </a:rPr>
              <a:t>Basics of Tourism</a:t>
            </a: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2286000" y="5003322"/>
            <a:ext cx="4158208" cy="1371600"/>
          </a:xfrm>
        </p:spPr>
        <p:txBody>
          <a:bodyPr/>
          <a:lstStyle/>
          <a:p>
            <a:pPr algn="ctr"/>
            <a:r>
              <a:rPr lang="en-US" altLang="ru-RU" dirty="0">
                <a:solidFill>
                  <a:srgbClr val="0033CC"/>
                </a:solidFill>
                <a:latin typeface="Times New Roman" pitchFamily="18" charset="0"/>
                <a:cs typeface="Times New Roman" pitchFamily="18" charset="0"/>
              </a:rPr>
              <a:t>PhD., Acting Associate Professor </a:t>
            </a:r>
            <a:r>
              <a:rPr lang="en-US" altLang="ru-RU" dirty="0" err="1">
                <a:solidFill>
                  <a:srgbClr val="0033CC"/>
                </a:solidFill>
                <a:latin typeface="Times New Roman" pitchFamily="18" charset="0"/>
                <a:cs typeface="Times New Roman" pitchFamily="18" charset="0"/>
              </a:rPr>
              <a:t>Nakhipbekova</a:t>
            </a:r>
            <a:r>
              <a:rPr lang="en-US" altLang="ru-RU" dirty="0">
                <a:solidFill>
                  <a:srgbClr val="0033CC"/>
                </a:solidFill>
                <a:latin typeface="Times New Roman" pitchFamily="18" charset="0"/>
                <a:cs typeface="Times New Roman" pitchFamily="18" charset="0"/>
              </a:rPr>
              <a:t> </a:t>
            </a:r>
            <a:r>
              <a:rPr lang="en-US" altLang="ru-RU" dirty="0" err="1" smtClean="0">
                <a:solidFill>
                  <a:srgbClr val="0033CC"/>
                </a:solidFill>
                <a:latin typeface="Times New Roman" pitchFamily="18" charset="0"/>
                <a:cs typeface="Times New Roman" pitchFamily="18" charset="0"/>
              </a:rPr>
              <a:t>Symbat</a:t>
            </a:r>
            <a:endParaRPr lang="ru-RU" dirty="0"/>
          </a:p>
        </p:txBody>
      </p:sp>
    </p:spTree>
    <p:extLst>
      <p:ext uri="{BB962C8B-B14F-4D97-AF65-F5344CB8AC3E}">
        <p14:creationId xmlns:p14="http://schemas.microsoft.com/office/powerpoint/2010/main" val="2189981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387424"/>
            <a:ext cx="7467600" cy="1143000"/>
          </a:xfrm>
        </p:spPr>
        <p:txBody>
          <a:bodyPr/>
          <a:lstStyle/>
          <a:p>
            <a:r>
              <a:rPr lang="en-US" dirty="0" smtClean="0"/>
              <a:t/>
            </a:r>
            <a:br>
              <a:rPr lang="en-US" dirty="0" smtClean="0"/>
            </a:br>
            <a:endParaRPr lang="ru-RU" dirty="0"/>
          </a:p>
        </p:txBody>
      </p:sp>
      <p:graphicFrame>
        <p:nvGraphicFramePr>
          <p:cNvPr id="5" name="Объект 4"/>
          <p:cNvGraphicFramePr>
            <a:graphicFrameLocks noGrp="1"/>
          </p:cNvGraphicFramePr>
          <p:nvPr>
            <p:ph sz="quarter" idx="1"/>
            <p:extLst>
              <p:ext uri="{D42A27DB-BD31-4B8C-83A1-F6EECF244321}">
                <p14:modId xmlns:p14="http://schemas.microsoft.com/office/powerpoint/2010/main" val="543725224"/>
              </p:ext>
            </p:extLst>
          </p:nvPr>
        </p:nvGraphicFramePr>
        <p:xfrm>
          <a:off x="0" y="404664"/>
          <a:ext cx="6228184" cy="60691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3951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ChangeArrowheads="1"/>
          </p:cNvSpPr>
          <p:nvPr/>
        </p:nvSpPr>
        <p:spPr bwMode="auto">
          <a:xfrm>
            <a:off x="827088" y="908050"/>
            <a:ext cx="4872089" cy="1815882"/>
          </a:xfrm>
          <a:prstGeom prst="rect">
            <a:avLst/>
          </a:prstGeom>
          <a:noFill/>
          <a:ln w="9525">
            <a:noFill/>
            <a:miter lim="800000"/>
            <a:headEnd/>
            <a:tailEnd/>
          </a:ln>
          <a:effectLst/>
        </p:spPr>
        <p:txBody>
          <a:bodyPr wrap="square">
            <a:spAutoFit/>
          </a:bodyPr>
          <a:lstStyle/>
          <a:p>
            <a:pPr algn="ctr">
              <a:defRPr/>
            </a:pPr>
            <a:r>
              <a:rPr lang="en-US" sz="3200" b="1" dirty="0">
                <a:solidFill>
                  <a:srgbClr val="0070C0"/>
                </a:solidFill>
                <a:latin typeface="Times New Roman" pitchFamily="18" charset="0"/>
                <a:cs typeface="Times New Roman" pitchFamily="18" charset="0"/>
              </a:rPr>
              <a:t>LECTURE </a:t>
            </a:r>
            <a:r>
              <a:rPr lang="ru-RU" sz="3200" b="1" dirty="0">
                <a:solidFill>
                  <a:srgbClr val="0070C0"/>
                </a:solidFill>
                <a:latin typeface="Times New Roman" pitchFamily="18" charset="0"/>
                <a:cs typeface="Times New Roman" pitchFamily="18" charset="0"/>
              </a:rPr>
              <a:t>8</a:t>
            </a:r>
            <a:endParaRPr lang="ru-RU" sz="3200" b="1" dirty="0">
              <a:solidFill>
                <a:srgbClr val="0070C0"/>
              </a:solidFill>
              <a:latin typeface="Times New Roman" pitchFamily="18" charset="0"/>
              <a:cs typeface="Times New Roman" pitchFamily="18" charset="0"/>
            </a:endParaRPr>
          </a:p>
          <a:p>
            <a:pPr algn="ctr" eaLnBrk="1" hangingPunct="1">
              <a:defRPr/>
            </a:pPr>
            <a:endParaRPr lang="ru-RU" sz="3200" b="1" dirty="0">
              <a:solidFill>
                <a:srgbClr val="0033CC"/>
              </a:solidFill>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Concept, features and structure of the tourism services market </a:t>
            </a:r>
            <a:endParaRPr lang="ru-RU" sz="2400" dirty="0">
              <a:latin typeface="Times New Roman" pitchFamily="18" charset="0"/>
              <a:cs typeface="Times New Roman" pitchFamily="18" charset="0"/>
            </a:endParaRPr>
          </a:p>
        </p:txBody>
      </p:sp>
      <p:sp>
        <p:nvSpPr>
          <p:cNvPr id="8195" name="Line 13"/>
          <p:cNvSpPr>
            <a:spLocks noChangeShapeType="1"/>
          </p:cNvSpPr>
          <p:nvPr/>
        </p:nvSpPr>
        <p:spPr bwMode="auto">
          <a:xfrm>
            <a:off x="1331913" y="692150"/>
            <a:ext cx="7812087" cy="0"/>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6" name="Line 14"/>
          <p:cNvSpPr>
            <a:spLocks noChangeShapeType="1"/>
          </p:cNvSpPr>
          <p:nvPr/>
        </p:nvSpPr>
        <p:spPr bwMode="auto">
          <a:xfrm>
            <a:off x="682625" y="1268413"/>
            <a:ext cx="1588" cy="5040312"/>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7" name="Rectangle 6"/>
          <p:cNvSpPr>
            <a:spLocks noChangeArrowheads="1"/>
          </p:cNvSpPr>
          <p:nvPr/>
        </p:nvSpPr>
        <p:spPr bwMode="auto">
          <a:xfrm>
            <a:off x="2267741" y="3967608"/>
            <a:ext cx="4320481"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sz="1600" dirty="0">
                <a:latin typeface="Times New Roman" pitchFamily="18" charset="0"/>
                <a:cs typeface="Times New Roman" pitchFamily="18" charset="0"/>
              </a:rPr>
              <a:t>1. The market of tourist services as an economic category: essence and characteristics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2. Institutional structure of the tourism services market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3. Differentiation of the tourist market and factors of its development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4. Features of the development of the tourism market of Kazakhstan</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163684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082201206"/>
              </p:ext>
            </p:extLst>
          </p:nvPr>
        </p:nvGraphicFramePr>
        <p:xfrm>
          <a:off x="0" y="1"/>
          <a:ext cx="6012160" cy="68399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7267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p:txBody>
          <a:bodyPr/>
          <a:lstStyle/>
          <a:p>
            <a:pPr marL="0" indent="0">
              <a:buNone/>
            </a:pPr>
            <a:endParaRPr lang="kk-KZ" dirty="0" smtClean="0"/>
          </a:p>
          <a:p>
            <a:pPr marL="0" indent="0">
              <a:buNone/>
            </a:pPr>
            <a:endParaRPr lang="ru-RU" dirty="0"/>
          </a:p>
        </p:txBody>
      </p:sp>
      <p:sp>
        <p:nvSpPr>
          <p:cNvPr id="4" name="Прямоугольная выноска 3"/>
          <p:cNvSpPr/>
          <p:nvPr/>
        </p:nvSpPr>
        <p:spPr>
          <a:xfrm>
            <a:off x="179512" y="188640"/>
            <a:ext cx="3888432" cy="1656184"/>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dirty="0" smtClean="0">
                <a:solidFill>
                  <a:schemeClr val="tx1"/>
                </a:solidFill>
                <a:latin typeface="Times New Roman" pitchFamily="18" charset="0"/>
                <a:cs typeface="Times New Roman" pitchFamily="18" charset="0"/>
              </a:rPr>
              <a:t>In </a:t>
            </a:r>
            <a:r>
              <a:rPr lang="kk-KZ" sz="2000" dirty="0">
                <a:solidFill>
                  <a:schemeClr val="tx1"/>
                </a:solidFill>
                <a:latin typeface="Times New Roman" pitchFamily="18" charset="0"/>
                <a:cs typeface="Times New Roman" pitchFamily="18" charset="0"/>
              </a:rPr>
              <a:t>the book by F. Kotler, the market is characterized as a set of potential consumers of a product. </a:t>
            </a:r>
            <a:endParaRPr lang="ru-RU" sz="2000" dirty="0">
              <a:solidFill>
                <a:schemeClr val="tx1"/>
              </a:solidFill>
              <a:latin typeface="Times New Roman" pitchFamily="18" charset="0"/>
              <a:cs typeface="Times New Roman" pitchFamily="18" charset="0"/>
            </a:endParaRPr>
          </a:p>
        </p:txBody>
      </p:sp>
      <p:sp>
        <p:nvSpPr>
          <p:cNvPr id="5" name="Прямоугольная выноска 4"/>
          <p:cNvSpPr/>
          <p:nvPr/>
        </p:nvSpPr>
        <p:spPr>
          <a:xfrm>
            <a:off x="827584" y="2216944"/>
            <a:ext cx="3888432" cy="1944216"/>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dirty="0">
                <a:solidFill>
                  <a:schemeClr val="tx1"/>
                </a:solidFill>
                <a:latin typeface="Times New Roman" pitchFamily="18" charset="0"/>
                <a:cs typeface="Times New Roman" pitchFamily="18" charset="0"/>
              </a:rPr>
              <a:t>K. R. Mcconel and S. Breu in the book "Economics" present the market as a complex mechanism that brings together sellers and buyers of some product or service. </a:t>
            </a:r>
            <a:endParaRPr lang="ru-RU" dirty="0">
              <a:solidFill>
                <a:schemeClr val="tx1"/>
              </a:solidFill>
              <a:latin typeface="Times New Roman" pitchFamily="18" charset="0"/>
              <a:cs typeface="Times New Roman" pitchFamily="18" charset="0"/>
            </a:endParaRPr>
          </a:p>
        </p:txBody>
      </p:sp>
      <p:sp>
        <p:nvSpPr>
          <p:cNvPr id="6" name="Прямоугольная выноска 5"/>
          <p:cNvSpPr/>
          <p:nvPr/>
        </p:nvSpPr>
        <p:spPr>
          <a:xfrm>
            <a:off x="161256" y="4450184"/>
            <a:ext cx="4176464" cy="2075160"/>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600" dirty="0">
                <a:solidFill>
                  <a:schemeClr val="tx1"/>
                </a:solidFill>
                <a:latin typeface="Times New Roman" pitchFamily="18" charset="0"/>
                <a:cs typeface="Times New Roman" pitchFamily="18" charset="0"/>
              </a:rPr>
              <a:t>As </a:t>
            </a:r>
            <a:r>
              <a:rPr lang="en-US" sz="1600" dirty="0">
                <a:solidFill>
                  <a:schemeClr val="tx1"/>
                </a:solidFill>
                <a:latin typeface="Times New Roman" pitchFamily="18" charset="0"/>
                <a:cs typeface="Times New Roman" pitchFamily="18" charset="0"/>
              </a:rPr>
              <a:t>I. </a:t>
            </a:r>
            <a:r>
              <a:rPr lang="kk-KZ" sz="1600" dirty="0">
                <a:solidFill>
                  <a:schemeClr val="tx1"/>
                </a:solidFill>
                <a:latin typeface="Times New Roman" pitchFamily="18" charset="0"/>
                <a:cs typeface="Times New Roman" pitchFamily="18" charset="0"/>
              </a:rPr>
              <a:t>Bukhtoyarova noted"... the market for tourist services allows to solving some tasks in the economic system of the state: coordinate the production and use of tourist products in the assortment structure, maintain a balance of supply and demand in terms of volume and structure.</a:t>
            </a:r>
            <a:endParaRPr lang="ru-RU" sz="1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80784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155503479"/>
              </p:ext>
            </p:extLst>
          </p:nvPr>
        </p:nvGraphicFramePr>
        <p:xfrm>
          <a:off x="179512" y="1628800"/>
          <a:ext cx="5616624" cy="4815550"/>
        </p:xfrm>
        <a:graphic>
          <a:graphicData uri="http://schemas.openxmlformats.org/drawingml/2006/table">
            <a:tbl>
              <a:tblPr firstRow="1" firstCol="1" lastRow="1" lastCol="1" bandRow="1" bandCol="1">
                <a:tableStyleId>{5C22544A-7EE6-4342-B048-85BDC9FD1C3A}</a:tableStyleId>
              </a:tblPr>
              <a:tblGrid>
                <a:gridCol w="1581380">
                  <a:extLst>
                    <a:ext uri="{9D8B030D-6E8A-4147-A177-3AD203B41FA5}">
                      <a16:colId xmlns:a16="http://schemas.microsoft.com/office/drawing/2014/main" xmlns="" val="20000"/>
                    </a:ext>
                  </a:extLst>
                </a:gridCol>
                <a:gridCol w="4035244">
                  <a:extLst>
                    <a:ext uri="{9D8B030D-6E8A-4147-A177-3AD203B41FA5}">
                      <a16:colId xmlns:a16="http://schemas.microsoft.com/office/drawing/2014/main" xmlns="" val="20001"/>
                    </a:ext>
                  </a:extLst>
                </a:gridCol>
              </a:tblGrid>
              <a:tr h="126880">
                <a:tc>
                  <a:txBody>
                    <a:bodyPr/>
                    <a:lstStyle/>
                    <a:p>
                      <a:pPr indent="-151765" algn="ctr">
                        <a:lnSpc>
                          <a:spcPct val="115000"/>
                        </a:lnSpc>
                        <a:spcAft>
                          <a:spcPts val="0"/>
                        </a:spcAft>
                      </a:pPr>
                      <a:r>
                        <a:rPr lang="en-US" sz="1400" b="0" dirty="0" smtClean="0">
                          <a:solidFill>
                            <a:schemeClr val="tx1"/>
                          </a:solidFill>
                          <a:effectLst/>
                          <a:latin typeface="Times New Roman" pitchFamily="18" charset="0"/>
                          <a:cs typeface="Times New Roman" pitchFamily="18" charset="0"/>
                        </a:rPr>
                        <a:t>Market types</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tc>
                  <a:txBody>
                    <a:bodyPr/>
                    <a:lstStyle/>
                    <a:p>
                      <a:pPr indent="228600" algn="ctr">
                        <a:lnSpc>
                          <a:spcPct val="115000"/>
                        </a:lnSpc>
                        <a:spcAft>
                          <a:spcPts val="0"/>
                        </a:spcAft>
                      </a:pPr>
                      <a:r>
                        <a:rPr lang="en-US" sz="1400" b="0" dirty="0" smtClean="0">
                          <a:solidFill>
                            <a:schemeClr val="tx1"/>
                          </a:solidFill>
                          <a:effectLst/>
                          <a:latin typeface="Times New Roman" pitchFamily="18" charset="0"/>
                          <a:cs typeface="Times New Roman" pitchFamily="18" charset="0"/>
                        </a:rPr>
                        <a:t>Indicators</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0"/>
                  </a:ext>
                </a:extLst>
              </a:tr>
              <a:tr h="386330">
                <a:tc rowSpan="4">
                  <a:txBody>
                    <a:bodyPr/>
                    <a:lstStyle/>
                    <a:p>
                      <a:pPr>
                        <a:lnSpc>
                          <a:spcPct val="115000"/>
                        </a:lnSpc>
                        <a:spcAft>
                          <a:spcPts val="0"/>
                        </a:spcAft>
                      </a:pPr>
                      <a:r>
                        <a:rPr lang="en-US" sz="1400" b="0" dirty="0" smtClean="0">
                          <a:solidFill>
                            <a:schemeClr val="tx1"/>
                          </a:solidFill>
                          <a:effectLst/>
                          <a:latin typeface="Times New Roman" pitchFamily="18" charset="0"/>
                          <a:cs typeface="Times New Roman" pitchFamily="18" charset="0"/>
                        </a:rPr>
                        <a:t>Domestic market of tourist services</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tc>
                  <a:txBody>
                    <a:bodyPr/>
                    <a:lstStyle/>
                    <a:p>
                      <a:pPr>
                        <a:lnSpc>
                          <a:spcPct val="115000"/>
                        </a:lnSpc>
                        <a:spcAft>
                          <a:spcPts val="0"/>
                        </a:spcAft>
                      </a:pPr>
                      <a:r>
                        <a:rPr lang="en-US" sz="1400" b="0" dirty="0" smtClean="0">
                          <a:solidFill>
                            <a:schemeClr val="tx1"/>
                          </a:solidFill>
                          <a:effectLst/>
                          <a:latin typeface="Times New Roman" pitchFamily="18" charset="0"/>
                          <a:cs typeface="Times New Roman" pitchFamily="18" charset="0"/>
                        </a:rPr>
                        <a:t>Volume of tourist flow</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1"/>
                  </a:ext>
                </a:extLst>
              </a:tr>
              <a:tr h="749220">
                <a:tc vMerge="1">
                  <a:txBody>
                    <a:bodyPr/>
                    <a:lstStyle/>
                    <a:p>
                      <a:endParaRPr lang="ru-RU"/>
                    </a:p>
                  </a:txBody>
                  <a:tcPr/>
                </a:tc>
                <a:tc>
                  <a:txBody>
                    <a:bodyPr/>
                    <a:lstStyle/>
                    <a:p>
                      <a:pPr>
                        <a:lnSpc>
                          <a:spcPct val="115000"/>
                        </a:lnSpc>
                        <a:spcAft>
                          <a:spcPts val="0"/>
                        </a:spcAft>
                      </a:pPr>
                      <a:r>
                        <a:rPr lang="en-US" sz="1400" b="0" dirty="0" smtClean="0">
                          <a:solidFill>
                            <a:schemeClr val="tx1"/>
                          </a:solidFill>
                          <a:effectLst/>
                          <a:latin typeface="Times New Roman" pitchFamily="18" charset="0"/>
                          <a:cs typeface="Times New Roman" pitchFamily="18" charset="0"/>
                        </a:rPr>
                        <a:t>State and development of the material and technical base</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2"/>
                  </a:ext>
                </a:extLst>
              </a:tr>
              <a:tr h="772661">
                <a:tc vMerge="1">
                  <a:txBody>
                    <a:bodyPr/>
                    <a:lstStyle/>
                    <a:p>
                      <a:endParaRPr lang="ru-RU"/>
                    </a:p>
                  </a:txBody>
                  <a:tcPr/>
                </a:tc>
                <a:tc>
                  <a:txBody>
                    <a:bodyPr/>
                    <a:lstStyle/>
                    <a:p>
                      <a:pPr>
                        <a:lnSpc>
                          <a:spcPct val="115000"/>
                        </a:lnSpc>
                        <a:spcAft>
                          <a:spcPts val="0"/>
                        </a:spcAft>
                      </a:pPr>
                      <a:r>
                        <a:rPr lang="en-US" sz="1400" b="0" dirty="0" smtClean="0">
                          <a:solidFill>
                            <a:schemeClr val="tx1"/>
                          </a:solidFill>
                          <a:effectLst/>
                          <a:latin typeface="Times New Roman" pitchFamily="18" charset="0"/>
                          <a:cs typeface="Times New Roman" pitchFamily="18" charset="0"/>
                        </a:rPr>
                        <a:t>Indicators of financial and economic activity of travel agencies</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3"/>
                  </a:ext>
                </a:extLst>
              </a:tr>
              <a:tr h="386330">
                <a:tc vMerge="1">
                  <a:txBody>
                    <a:bodyPr/>
                    <a:lstStyle/>
                    <a:p>
                      <a:endParaRPr lang="ru-RU"/>
                    </a:p>
                  </a:txBody>
                  <a:tcPr/>
                </a:tc>
                <a:tc>
                  <a:txBody>
                    <a:bodyPr/>
                    <a:lstStyle/>
                    <a:p>
                      <a:pPr algn="just">
                        <a:lnSpc>
                          <a:spcPct val="115000"/>
                        </a:lnSpc>
                        <a:spcAft>
                          <a:spcPts val="0"/>
                        </a:spcAft>
                      </a:pPr>
                      <a:r>
                        <a:rPr lang="en-US" sz="1400" b="0" dirty="0" smtClean="0">
                          <a:solidFill>
                            <a:schemeClr val="tx1"/>
                          </a:solidFill>
                          <a:effectLst/>
                          <a:latin typeface="Times New Roman" pitchFamily="18" charset="0"/>
                          <a:cs typeface="Times New Roman" pitchFamily="18" charset="0"/>
                        </a:rPr>
                        <a:t>Indicators of the development of international tourism</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4"/>
                  </a:ext>
                </a:extLst>
              </a:tr>
              <a:tr h="1136275">
                <a:tc rowSpan="3">
                  <a:txBody>
                    <a:bodyPr/>
                    <a:lstStyle/>
                    <a:p>
                      <a:pPr>
                        <a:lnSpc>
                          <a:spcPct val="115000"/>
                        </a:lnSpc>
                        <a:spcAft>
                          <a:spcPts val="0"/>
                        </a:spcAft>
                      </a:pPr>
                      <a:r>
                        <a:rPr lang="en-US" sz="1400" b="0" dirty="0" smtClean="0">
                          <a:solidFill>
                            <a:schemeClr val="tx1"/>
                          </a:solidFill>
                          <a:effectLst/>
                          <a:latin typeface="Times New Roman" pitchFamily="18" charset="0"/>
                          <a:cs typeface="Times New Roman" pitchFamily="18" charset="0"/>
                        </a:rPr>
                        <a:t>Foreign market of tourist services</a:t>
                      </a:r>
                      <a:r>
                        <a:rPr lang="ru-RU" sz="1400" b="0" dirty="0">
                          <a:solidFill>
                            <a:schemeClr val="tx1"/>
                          </a:solidFill>
                          <a:effectLst/>
                          <a:latin typeface="Times New Roman" pitchFamily="18" charset="0"/>
                          <a:cs typeface="Times New Roman" pitchFamily="18" charset="0"/>
                        </a:rPr>
                        <a:t> </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tc>
                  <a:txBody>
                    <a:bodyPr/>
                    <a:lstStyle/>
                    <a:p>
                      <a:pPr algn="just">
                        <a:lnSpc>
                          <a:spcPct val="115000"/>
                        </a:lnSpc>
                        <a:spcAft>
                          <a:spcPts val="0"/>
                        </a:spcAft>
                      </a:pPr>
                      <a:r>
                        <a:rPr lang="en-US" sz="1400" b="0" dirty="0" smtClean="0">
                          <a:solidFill>
                            <a:schemeClr val="tx1"/>
                          </a:solidFill>
                          <a:effectLst/>
                          <a:latin typeface="Times New Roman" pitchFamily="18" charset="0"/>
                          <a:cs typeface="Times New Roman" pitchFamily="18" charset="0"/>
                        </a:rPr>
                        <a:t>Number of tourists visiting foreign countries (determined by the number of crossings of the state border)</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5"/>
                  </a:ext>
                </a:extLst>
              </a:tr>
              <a:tr h="386330">
                <a:tc vMerge="1">
                  <a:txBody>
                    <a:bodyPr/>
                    <a:lstStyle/>
                    <a:p>
                      <a:endParaRPr lang="ru-RU"/>
                    </a:p>
                  </a:txBody>
                  <a:tcPr/>
                </a:tc>
                <a:tc>
                  <a:txBody>
                    <a:bodyPr/>
                    <a:lstStyle/>
                    <a:p>
                      <a:pPr algn="just">
                        <a:lnSpc>
                          <a:spcPct val="115000"/>
                        </a:lnSpc>
                        <a:spcAft>
                          <a:spcPts val="0"/>
                        </a:spcAft>
                      </a:pPr>
                      <a:r>
                        <a:rPr lang="en-US" sz="1400" b="0" dirty="0" smtClean="0">
                          <a:solidFill>
                            <a:schemeClr val="tx1"/>
                          </a:solidFill>
                          <a:effectLst/>
                          <a:latin typeface="Times New Roman" pitchFamily="18" charset="0"/>
                          <a:cs typeface="Times New Roman" pitchFamily="18" charset="0"/>
                        </a:rPr>
                        <a:t>Number of tour days by foreign tourists</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6"/>
                  </a:ext>
                </a:extLst>
              </a:tr>
              <a:tr h="772661">
                <a:tc vMerge="1">
                  <a:txBody>
                    <a:bodyPr/>
                    <a:lstStyle/>
                    <a:p>
                      <a:endParaRPr lang="ru-RU"/>
                    </a:p>
                  </a:txBody>
                  <a:tcPr/>
                </a:tc>
                <a:tc>
                  <a:txBody>
                    <a:bodyPr/>
                    <a:lstStyle/>
                    <a:p>
                      <a:pPr algn="just">
                        <a:lnSpc>
                          <a:spcPct val="115000"/>
                        </a:lnSpc>
                        <a:spcAft>
                          <a:spcPts val="0"/>
                        </a:spcAft>
                      </a:pPr>
                      <a:r>
                        <a:rPr lang="en-US" sz="1400" b="0" dirty="0" smtClean="0">
                          <a:solidFill>
                            <a:schemeClr val="tx1"/>
                          </a:solidFill>
                          <a:effectLst/>
                          <a:latin typeface="Times New Roman" pitchFamily="18" charset="0"/>
                          <a:cs typeface="Times New Roman" pitchFamily="18" charset="0"/>
                        </a:rPr>
                        <a:t>Sum of monetary costs incurred by tourists on foreign trips</a:t>
                      </a:r>
                      <a:endParaRPr lang="ru-RU" sz="1400" b="0" dirty="0">
                        <a:solidFill>
                          <a:schemeClr val="tx1"/>
                        </a:solidFill>
                        <a:effectLst/>
                        <a:latin typeface="Times New Roman" pitchFamily="18" charset="0"/>
                        <a:ea typeface="Times New Roman" panose="02020603050405020304" pitchFamily="18" charset="0"/>
                        <a:cs typeface="Times New Roman" pitchFamily="18" charset="0"/>
                      </a:endParaRPr>
                    </a:p>
                  </a:txBody>
                  <a:tcPr marL="58673" marR="58673" marT="0" marB="0"/>
                </a:tc>
                <a:extLst>
                  <a:ext uri="{0D108BD9-81ED-4DB2-BD59-A6C34878D82A}">
                    <a16:rowId xmlns:a16="http://schemas.microsoft.com/office/drawing/2014/main" xmlns="" val="10007"/>
                  </a:ext>
                </a:extLst>
              </a:tr>
            </a:tbl>
          </a:graphicData>
        </a:graphic>
      </p:graphicFrame>
      <p:sp>
        <p:nvSpPr>
          <p:cNvPr id="4" name="Rectangle 1"/>
          <p:cNvSpPr>
            <a:spLocks noChangeArrowheads="1"/>
          </p:cNvSpPr>
          <p:nvPr/>
        </p:nvSpPr>
        <p:spPr bwMode="auto">
          <a:xfrm>
            <a:off x="251520" y="324226"/>
            <a:ext cx="511033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sz="2000" b="1" i="1" dirty="0">
                <a:latin typeface="Times New Roman" panose="02020603050405020304" pitchFamily="18" charset="0"/>
                <a:ea typeface="Times New Roman" panose="02020603050405020304" pitchFamily="18" charset="0"/>
                <a:cs typeface="Times New Roman" panose="02020603050405020304" pitchFamily="18" charset="0"/>
              </a:rPr>
              <a:t>System of indicators for the development of the tourism services market</a:t>
            </a:r>
            <a:endParaRPr kumimoji="0" lang="ru-RU" sz="2800" b="0" i="0" u="none" strike="noStrike" cap="none" normalizeH="0" baseline="0" dirty="0" smtClean="0">
              <a:ln>
                <a:noFill/>
              </a:ln>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492946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4624"/>
            <a:ext cx="5484440" cy="864096"/>
          </a:xfrm>
        </p:spPr>
        <p:txBody>
          <a:bodyPr>
            <a:normAutofit/>
          </a:bodyPr>
          <a:lstStyle/>
          <a:p>
            <a:pPr algn="ctr"/>
            <a:r>
              <a:rPr lang="en-US" sz="1600" b="1" dirty="0">
                <a:solidFill>
                  <a:schemeClr val="tx1"/>
                </a:solidFill>
                <a:latin typeface="Times New Roman" pitchFamily="18" charset="0"/>
                <a:cs typeface="Times New Roman" pitchFamily="18" charset="0"/>
              </a:rPr>
              <a:t>Features of the tourist services market: </a:t>
            </a:r>
            <a:endParaRPr lang="ru-RU" sz="16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518514631"/>
              </p:ext>
            </p:extLst>
          </p:nvPr>
        </p:nvGraphicFramePr>
        <p:xfrm>
          <a:off x="0" y="1124745"/>
          <a:ext cx="5580112" cy="5705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4340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6"/>
          <p:cNvSpPr>
            <a:spLocks noChangeArrowheads="1"/>
          </p:cNvSpPr>
          <p:nvPr/>
        </p:nvSpPr>
        <p:spPr bwMode="auto">
          <a:xfrm>
            <a:off x="65057" y="118087"/>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Полотно 2647"/>
          <p:cNvGrpSpPr>
            <a:grpSpLocks/>
          </p:cNvGrpSpPr>
          <p:nvPr/>
        </p:nvGrpSpPr>
        <p:grpSpPr bwMode="auto">
          <a:xfrm>
            <a:off x="251520" y="346687"/>
            <a:ext cx="5877674" cy="6511313"/>
            <a:chOff x="0" y="0"/>
            <a:chExt cx="68917" cy="60665"/>
          </a:xfrm>
        </p:grpSpPr>
        <p:sp>
          <p:nvSpPr>
            <p:cNvPr id="6" name="AutoShape 25"/>
            <p:cNvSpPr>
              <a:spLocks noChangeAspect="1" noChangeArrowheads="1"/>
            </p:cNvSpPr>
            <p:nvPr/>
          </p:nvSpPr>
          <p:spPr bwMode="auto">
            <a:xfrm>
              <a:off x="11710" y="5255"/>
              <a:ext cx="57207" cy="5541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7" name="Rectangle 2649"/>
            <p:cNvSpPr>
              <a:spLocks noChangeArrowheads="1"/>
            </p:cNvSpPr>
            <p:nvPr/>
          </p:nvSpPr>
          <p:spPr bwMode="auto">
            <a:xfrm>
              <a:off x="12426" y="0"/>
              <a:ext cx="40844" cy="31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b="1" dirty="0">
                  <a:latin typeface="Times New Roman" panose="02020603050405020304" pitchFamily="18" charset="0"/>
                  <a:ea typeface="Times New Roman" panose="02020603050405020304" pitchFamily="18" charset="0"/>
                  <a:cs typeface="Times New Roman" panose="02020603050405020304" pitchFamily="18" charset="0"/>
                </a:rPr>
                <a:t>Functions of the tourism services market</a:t>
              </a:r>
              <a:endParaRPr kumimoji="0" lang="kk-KZ" sz="2400" b="0" i="0" u="none" strike="noStrike" cap="none" normalizeH="0" baseline="0" dirty="0" smtClean="0">
                <a:ln>
                  <a:noFill/>
                </a:ln>
                <a:effectLst/>
                <a:latin typeface="Arial" panose="020B0604020202020204" pitchFamily="34" charset="0"/>
              </a:endParaRPr>
            </a:p>
          </p:txBody>
        </p:sp>
        <p:sp>
          <p:nvSpPr>
            <p:cNvPr id="8" name="Rectangle 2650"/>
            <p:cNvSpPr>
              <a:spLocks noChangeArrowheads="1"/>
            </p:cNvSpPr>
            <p:nvPr/>
          </p:nvSpPr>
          <p:spPr bwMode="auto">
            <a:xfrm>
              <a:off x="1352" y="7981"/>
              <a:ext cx="14129" cy="31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Informational</a:t>
              </a:r>
              <a:endParaRPr kumimoji="0" lang="kk-KZ" sz="1400" b="0" i="0" u="none" strike="noStrike" cap="none" normalizeH="0" baseline="0" dirty="0" smtClean="0">
                <a:ln>
                  <a:noFill/>
                </a:ln>
                <a:effectLst/>
                <a:latin typeface="Arial" panose="020B0604020202020204" pitchFamily="34" charset="0"/>
              </a:endParaRPr>
            </a:p>
          </p:txBody>
        </p:sp>
        <p:sp>
          <p:nvSpPr>
            <p:cNvPr id="9" name="Rectangle 2651"/>
            <p:cNvSpPr>
              <a:spLocks noChangeArrowheads="1"/>
            </p:cNvSpPr>
            <p:nvPr/>
          </p:nvSpPr>
          <p:spPr bwMode="auto">
            <a:xfrm>
              <a:off x="1352" y="19329"/>
              <a:ext cx="14110" cy="313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Mediation</a:t>
              </a:r>
              <a:endParaRPr kumimoji="0" lang="kk-KZ" sz="1600" b="0" i="0" u="none" strike="noStrike" cap="none" normalizeH="0" baseline="0" dirty="0" smtClean="0">
                <a:ln>
                  <a:noFill/>
                </a:ln>
                <a:effectLst/>
                <a:latin typeface="Arial" panose="020B0604020202020204" pitchFamily="34" charset="0"/>
              </a:endParaRPr>
            </a:p>
          </p:txBody>
        </p:sp>
        <p:sp>
          <p:nvSpPr>
            <p:cNvPr id="10" name="Rectangle 2652"/>
            <p:cNvSpPr>
              <a:spLocks noChangeArrowheads="1"/>
            </p:cNvSpPr>
            <p:nvPr/>
          </p:nvSpPr>
          <p:spPr bwMode="auto">
            <a:xfrm>
              <a:off x="1333" y="28911"/>
              <a:ext cx="14122" cy="576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Price setter</a:t>
              </a:r>
              <a:endParaRPr kumimoji="0" lang="kk-KZ" sz="1600" b="0" i="0" u="none" strike="noStrike" cap="none" normalizeH="0" baseline="0" dirty="0" smtClean="0">
                <a:ln>
                  <a:noFill/>
                </a:ln>
                <a:effectLst/>
                <a:latin typeface="Arial" panose="020B0604020202020204" pitchFamily="34" charset="0"/>
              </a:endParaRPr>
            </a:p>
          </p:txBody>
        </p:sp>
        <p:sp>
          <p:nvSpPr>
            <p:cNvPr id="11" name="Rectangle 2653"/>
            <p:cNvSpPr>
              <a:spLocks noChangeArrowheads="1"/>
            </p:cNvSpPr>
            <p:nvPr/>
          </p:nvSpPr>
          <p:spPr bwMode="auto">
            <a:xfrm>
              <a:off x="1314" y="37496"/>
              <a:ext cx="14116" cy="31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Regulator</a:t>
              </a:r>
              <a:endParaRPr kumimoji="0" lang="kk-KZ" sz="2400" b="0" i="0" u="none" strike="noStrike" cap="none" normalizeH="0" baseline="0" dirty="0" smtClean="0">
                <a:ln>
                  <a:noFill/>
                </a:ln>
                <a:effectLst/>
                <a:latin typeface="Arial" panose="020B0604020202020204" pitchFamily="34" charset="0"/>
              </a:endParaRPr>
            </a:p>
          </p:txBody>
        </p:sp>
        <p:sp>
          <p:nvSpPr>
            <p:cNvPr id="12" name="Rectangle 2654"/>
            <p:cNvSpPr>
              <a:spLocks noChangeArrowheads="1"/>
            </p:cNvSpPr>
            <p:nvPr/>
          </p:nvSpPr>
          <p:spPr bwMode="auto">
            <a:xfrm>
              <a:off x="1301" y="48958"/>
              <a:ext cx="14110" cy="31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500" dirty="0">
                  <a:latin typeface="Times New Roman" panose="02020603050405020304" pitchFamily="18" charset="0"/>
                  <a:ea typeface="Times New Roman" panose="02020603050405020304" pitchFamily="18" charset="0"/>
                  <a:cs typeface="Times New Roman" panose="02020603050405020304" pitchFamily="18" charset="0"/>
                </a:rPr>
                <a:t>Healer</a:t>
              </a:r>
              <a:endParaRPr kumimoji="0" lang="kk-KZ" sz="1500" b="0" i="0" u="none" strike="noStrike" cap="none" normalizeH="0" baseline="0" dirty="0" smtClean="0">
                <a:ln>
                  <a:noFill/>
                </a:ln>
                <a:effectLst/>
                <a:latin typeface="Arial" panose="020B0604020202020204" pitchFamily="34" charset="0"/>
              </a:endParaRPr>
            </a:p>
          </p:txBody>
        </p:sp>
        <p:sp>
          <p:nvSpPr>
            <p:cNvPr id="13" name="Rectangle 2655"/>
            <p:cNvSpPr>
              <a:spLocks noChangeArrowheads="1"/>
            </p:cNvSpPr>
            <p:nvPr/>
          </p:nvSpPr>
          <p:spPr bwMode="auto">
            <a:xfrm>
              <a:off x="19196" y="5379"/>
              <a:ext cx="41605" cy="100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Changes in market conditions provide business entities with information about market developments and tourists' preferences.</a:t>
              </a:r>
              <a:endParaRPr kumimoji="0" lang="kk-KZ" sz="1600" b="0" i="0" u="none" strike="noStrike" cap="none" normalizeH="0" baseline="0" dirty="0" smtClean="0">
                <a:ln>
                  <a:noFill/>
                </a:ln>
                <a:effectLst/>
                <a:latin typeface="Arial" panose="020B0604020202020204" pitchFamily="34" charset="0"/>
              </a:endParaRPr>
            </a:p>
          </p:txBody>
        </p:sp>
        <p:sp>
          <p:nvSpPr>
            <p:cNvPr id="14" name="Rectangle 2656"/>
            <p:cNvSpPr>
              <a:spLocks noChangeArrowheads="1"/>
            </p:cNvSpPr>
            <p:nvPr/>
          </p:nvSpPr>
          <p:spPr bwMode="auto">
            <a:xfrm>
              <a:off x="19177" y="16433"/>
              <a:ext cx="41585" cy="798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The market ensures interaction of economic entities with each other and with tourists</a:t>
              </a:r>
              <a:endParaRPr kumimoji="0" lang="kk-KZ" sz="1600" b="0" i="0" u="none" strike="noStrike" cap="none" normalizeH="0" baseline="0" dirty="0" smtClean="0">
                <a:ln>
                  <a:noFill/>
                </a:ln>
                <a:effectLst/>
                <a:latin typeface="Arial" panose="020B0604020202020204" pitchFamily="34" charset="0"/>
              </a:endParaRPr>
            </a:p>
          </p:txBody>
        </p:sp>
        <p:sp>
          <p:nvSpPr>
            <p:cNvPr id="15" name="Rectangle 2657"/>
            <p:cNvSpPr>
              <a:spLocks noChangeArrowheads="1"/>
            </p:cNvSpPr>
            <p:nvPr/>
          </p:nvSpPr>
          <p:spPr bwMode="auto">
            <a:xfrm>
              <a:off x="19183" y="25774"/>
              <a:ext cx="41579" cy="822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Through the mechanisms of supply and demand, the market creates an appropriate price for the tourist product</a:t>
              </a:r>
              <a:endParaRPr kumimoji="0" lang="kk-KZ" sz="1600" b="0" i="0" u="none" strike="noStrike" cap="none" normalizeH="0" baseline="0" dirty="0" smtClean="0">
                <a:ln>
                  <a:noFill/>
                </a:ln>
                <a:effectLst/>
                <a:latin typeface="Arial" panose="020B0604020202020204" pitchFamily="34" charset="0"/>
              </a:endParaRPr>
            </a:p>
          </p:txBody>
        </p:sp>
        <p:sp>
          <p:nvSpPr>
            <p:cNvPr id="16" name="Rectangle 2658"/>
            <p:cNvSpPr>
              <a:spLocks noChangeArrowheads="1"/>
            </p:cNvSpPr>
            <p:nvPr/>
          </p:nvSpPr>
          <p:spPr bwMode="auto">
            <a:xfrm>
              <a:off x="19145" y="35858"/>
              <a:ext cx="41617" cy="111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Competition, demand, supply and price allow the market of tourist services to regulate the relationship between economic entities and tourists.</a:t>
              </a:r>
              <a:endParaRPr kumimoji="0" lang="kk-KZ" sz="1600" b="0" i="0" u="none" strike="noStrike" cap="none" normalizeH="0" baseline="0" dirty="0" smtClean="0">
                <a:ln>
                  <a:noFill/>
                </a:ln>
                <a:effectLst/>
                <a:latin typeface="Arial" panose="020B0604020202020204" pitchFamily="34" charset="0"/>
              </a:endParaRPr>
            </a:p>
          </p:txBody>
        </p:sp>
        <p:sp>
          <p:nvSpPr>
            <p:cNvPr id="17" name="Rectangle 2659"/>
            <p:cNvSpPr>
              <a:spLocks noChangeArrowheads="1"/>
            </p:cNvSpPr>
            <p:nvPr/>
          </p:nvSpPr>
          <p:spPr bwMode="auto">
            <a:xfrm>
              <a:off x="19145" y="48596"/>
              <a:ext cx="41617" cy="681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Due to competition, the market will get rid of weak and unstable business entities</a:t>
              </a:r>
              <a:endParaRPr kumimoji="0" lang="kk-KZ" sz="1600" b="0" i="0" u="none" strike="noStrike" cap="none" normalizeH="0" baseline="0" dirty="0" smtClean="0">
                <a:ln>
                  <a:noFill/>
                </a:ln>
                <a:effectLst/>
                <a:latin typeface="Arial" panose="020B0604020202020204" pitchFamily="34" charset="0"/>
              </a:endParaRPr>
            </a:p>
          </p:txBody>
        </p:sp>
        <p:sp>
          <p:nvSpPr>
            <p:cNvPr id="18" name="AutoShape 2660"/>
            <p:cNvSpPr>
              <a:spLocks noChangeShapeType="1"/>
            </p:cNvSpPr>
            <p:nvPr/>
          </p:nvSpPr>
          <p:spPr bwMode="auto">
            <a:xfrm flipH="1">
              <a:off x="0" y="1562"/>
              <a:ext cx="25" cy="4895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19" name="AutoShape 2661"/>
            <p:cNvSpPr>
              <a:spLocks noChangeShapeType="1"/>
            </p:cNvSpPr>
            <p:nvPr/>
          </p:nvSpPr>
          <p:spPr bwMode="auto">
            <a:xfrm flipH="1" flipV="1">
              <a:off x="25" y="1562"/>
              <a:ext cx="12401" cy="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0" name="AutoShape 2662"/>
            <p:cNvSpPr>
              <a:spLocks noChangeShapeType="1"/>
            </p:cNvSpPr>
            <p:nvPr/>
          </p:nvSpPr>
          <p:spPr bwMode="auto">
            <a:xfrm>
              <a:off x="57" y="9537"/>
              <a:ext cx="1295" cy="1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1" name="AutoShape 2663"/>
            <p:cNvSpPr>
              <a:spLocks noChangeShapeType="1"/>
            </p:cNvSpPr>
            <p:nvPr/>
          </p:nvSpPr>
          <p:spPr bwMode="auto">
            <a:xfrm flipH="1">
              <a:off x="44" y="20897"/>
              <a:ext cx="1308" cy="1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2" name="AutoShape 2664"/>
            <p:cNvSpPr>
              <a:spLocks noChangeShapeType="1"/>
            </p:cNvSpPr>
            <p:nvPr/>
          </p:nvSpPr>
          <p:spPr bwMode="auto">
            <a:xfrm flipH="1">
              <a:off x="31" y="30803"/>
              <a:ext cx="1302" cy="2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3" name="AutoShape 2665"/>
            <p:cNvSpPr>
              <a:spLocks noChangeShapeType="1"/>
            </p:cNvSpPr>
            <p:nvPr/>
          </p:nvSpPr>
          <p:spPr bwMode="auto">
            <a:xfrm flipH="1">
              <a:off x="6" y="39077"/>
              <a:ext cx="1308" cy="1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4" name="AutoShape 2666"/>
            <p:cNvSpPr>
              <a:spLocks noChangeShapeType="1"/>
            </p:cNvSpPr>
            <p:nvPr/>
          </p:nvSpPr>
          <p:spPr bwMode="auto">
            <a:xfrm flipH="1" flipV="1">
              <a:off x="0" y="50514"/>
              <a:ext cx="1301" cy="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5" name="AutoShape 2667"/>
            <p:cNvSpPr>
              <a:spLocks noChangeShapeType="1"/>
            </p:cNvSpPr>
            <p:nvPr/>
          </p:nvSpPr>
          <p:spPr bwMode="auto">
            <a:xfrm flipV="1">
              <a:off x="15443" y="9556"/>
              <a:ext cx="3727" cy="1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6" name="AutoShape 2668"/>
            <p:cNvSpPr>
              <a:spLocks noChangeShapeType="1"/>
            </p:cNvSpPr>
            <p:nvPr/>
          </p:nvSpPr>
          <p:spPr bwMode="auto">
            <a:xfrm>
              <a:off x="15455" y="20910"/>
              <a:ext cx="3722" cy="1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7" name="AutoShape 2669"/>
            <p:cNvSpPr>
              <a:spLocks noChangeShapeType="1"/>
            </p:cNvSpPr>
            <p:nvPr/>
          </p:nvSpPr>
          <p:spPr bwMode="auto">
            <a:xfrm>
              <a:off x="15462" y="30486"/>
              <a:ext cx="3734" cy="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8" name="AutoShape 2670"/>
            <p:cNvSpPr>
              <a:spLocks noChangeShapeType="1"/>
            </p:cNvSpPr>
            <p:nvPr/>
          </p:nvSpPr>
          <p:spPr bwMode="auto">
            <a:xfrm>
              <a:off x="15411" y="39071"/>
              <a:ext cx="3734" cy="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9" name="AutoShape 2671"/>
            <p:cNvSpPr>
              <a:spLocks noChangeShapeType="1"/>
            </p:cNvSpPr>
            <p:nvPr/>
          </p:nvSpPr>
          <p:spPr bwMode="auto">
            <a:xfrm>
              <a:off x="15455" y="50520"/>
              <a:ext cx="3722" cy="1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grpSp>
    </p:spTree>
    <p:extLst>
      <p:ext uri="{BB962C8B-B14F-4D97-AF65-F5344CB8AC3E}">
        <p14:creationId xmlns:p14="http://schemas.microsoft.com/office/powerpoint/2010/main" val="3483824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Полотно 2587"/>
          <p:cNvGrpSpPr>
            <a:grpSpLocks/>
          </p:cNvGrpSpPr>
          <p:nvPr/>
        </p:nvGrpSpPr>
        <p:grpSpPr bwMode="auto">
          <a:xfrm>
            <a:off x="180198" y="801235"/>
            <a:ext cx="5687946" cy="5986533"/>
            <a:chOff x="0" y="0"/>
            <a:chExt cx="61201" cy="55016"/>
          </a:xfrm>
        </p:grpSpPr>
        <p:sp>
          <p:nvSpPr>
            <p:cNvPr id="6" name="AutoShape 60"/>
            <p:cNvSpPr>
              <a:spLocks noChangeAspect="1" noChangeArrowheads="1"/>
            </p:cNvSpPr>
            <p:nvPr/>
          </p:nvSpPr>
          <p:spPr bwMode="auto">
            <a:xfrm>
              <a:off x="0" y="0"/>
              <a:ext cx="61201" cy="55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7" name="Rectangle 2589"/>
            <p:cNvSpPr>
              <a:spLocks noChangeArrowheads="1"/>
            </p:cNvSpPr>
            <p:nvPr/>
          </p:nvSpPr>
          <p:spPr bwMode="auto">
            <a:xfrm>
              <a:off x="16201" y="1138"/>
              <a:ext cx="29699" cy="31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b="1" dirty="0">
                  <a:latin typeface="Times New Roman" panose="02020603050405020304" pitchFamily="18" charset="0"/>
                  <a:ea typeface="Times New Roman" panose="02020603050405020304" pitchFamily="18" charset="0"/>
                  <a:cs typeface="Times New Roman" panose="02020603050405020304" pitchFamily="18" charset="0"/>
                </a:rPr>
                <a:t>Tourism market</a:t>
              </a:r>
              <a:endParaRPr kumimoji="0" lang="kk-KZ" sz="2400" b="0" i="0" u="none" strike="noStrike" cap="none" normalizeH="0" baseline="0" dirty="0" smtClean="0">
                <a:ln>
                  <a:noFill/>
                </a:ln>
                <a:effectLst/>
                <a:latin typeface="Arial" panose="020B0604020202020204" pitchFamily="34" charset="0"/>
              </a:endParaRPr>
            </a:p>
          </p:txBody>
        </p:sp>
        <p:sp>
          <p:nvSpPr>
            <p:cNvPr id="8" name="Rectangle 2590"/>
            <p:cNvSpPr>
              <a:spLocks noChangeArrowheads="1"/>
            </p:cNvSpPr>
            <p:nvPr/>
          </p:nvSpPr>
          <p:spPr bwMode="auto">
            <a:xfrm>
              <a:off x="0" y="7360"/>
              <a:ext cx="17807" cy="549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Main enterprises</a:t>
              </a:r>
              <a:endParaRPr kumimoji="0" lang="kk-KZ" sz="2400" b="0" i="0" u="none" strike="noStrike" cap="none" normalizeH="0" baseline="0" dirty="0" smtClean="0">
                <a:ln>
                  <a:noFill/>
                </a:ln>
                <a:effectLst/>
                <a:latin typeface="Arial" panose="020B0604020202020204" pitchFamily="34" charset="0"/>
              </a:endParaRPr>
            </a:p>
          </p:txBody>
        </p:sp>
        <p:sp>
          <p:nvSpPr>
            <p:cNvPr id="9" name="Rectangle 2591"/>
            <p:cNvSpPr>
              <a:spLocks noChangeArrowheads="1"/>
            </p:cNvSpPr>
            <p:nvPr/>
          </p:nvSpPr>
          <p:spPr bwMode="auto">
            <a:xfrm>
              <a:off x="21335" y="7360"/>
              <a:ext cx="18683" cy="549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General enterprises</a:t>
              </a:r>
              <a:endParaRPr kumimoji="0" lang="kk-KZ" sz="2400" b="0" i="0" u="none" strike="noStrike" cap="none" normalizeH="0" baseline="0" dirty="0" smtClean="0">
                <a:ln>
                  <a:noFill/>
                </a:ln>
                <a:effectLst/>
                <a:latin typeface="Arial" panose="020B0604020202020204" pitchFamily="34" charset="0"/>
              </a:endParaRPr>
            </a:p>
          </p:txBody>
        </p:sp>
        <p:sp>
          <p:nvSpPr>
            <p:cNvPr id="10" name="Rectangle 2592"/>
            <p:cNvSpPr>
              <a:spLocks noChangeArrowheads="1"/>
            </p:cNvSpPr>
            <p:nvPr/>
          </p:nvSpPr>
          <p:spPr bwMode="auto">
            <a:xfrm>
              <a:off x="42313" y="7360"/>
              <a:ext cx="18888" cy="549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Secondary enterprises</a:t>
              </a:r>
              <a:endParaRPr kumimoji="0" lang="kk-KZ" sz="2400" b="0" i="0" u="none" strike="noStrike" cap="none" normalizeH="0" baseline="0" dirty="0" smtClean="0">
                <a:ln>
                  <a:noFill/>
                </a:ln>
                <a:effectLst/>
                <a:latin typeface="Arial" panose="020B0604020202020204" pitchFamily="34" charset="0"/>
              </a:endParaRPr>
            </a:p>
          </p:txBody>
        </p:sp>
        <p:sp>
          <p:nvSpPr>
            <p:cNvPr id="11" name="AutoShape 2593"/>
            <p:cNvSpPr>
              <a:spLocks noChangeShapeType="1"/>
            </p:cNvSpPr>
            <p:nvPr/>
          </p:nvSpPr>
          <p:spPr bwMode="auto">
            <a:xfrm flipH="1">
              <a:off x="8899" y="4258"/>
              <a:ext cx="22152" cy="310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12" name="AutoShape 2594"/>
            <p:cNvSpPr>
              <a:spLocks noChangeShapeType="1"/>
            </p:cNvSpPr>
            <p:nvPr/>
          </p:nvSpPr>
          <p:spPr bwMode="auto">
            <a:xfrm flipH="1">
              <a:off x="30677" y="4258"/>
              <a:ext cx="195" cy="310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13" name="AutoShape 2595"/>
            <p:cNvSpPr>
              <a:spLocks noChangeShapeType="1"/>
            </p:cNvSpPr>
            <p:nvPr/>
          </p:nvSpPr>
          <p:spPr bwMode="auto">
            <a:xfrm>
              <a:off x="31051" y="4258"/>
              <a:ext cx="20706" cy="310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14" name="Rectangle 2596"/>
            <p:cNvSpPr>
              <a:spLocks noChangeArrowheads="1"/>
            </p:cNvSpPr>
            <p:nvPr/>
          </p:nvSpPr>
          <p:spPr bwMode="auto">
            <a:xfrm>
              <a:off x="5984" y="19132"/>
              <a:ext cx="14382" cy="338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Travel agencies</a:t>
              </a:r>
              <a:endParaRPr kumimoji="0" lang="kk-KZ" sz="1400" b="0" i="0" u="none" strike="noStrike" cap="none" normalizeH="0" baseline="0" dirty="0" smtClean="0">
                <a:ln>
                  <a:noFill/>
                </a:ln>
                <a:effectLst/>
                <a:latin typeface="Arial" panose="020B0604020202020204" pitchFamily="34" charset="0"/>
              </a:endParaRPr>
            </a:p>
          </p:txBody>
        </p:sp>
        <p:sp>
          <p:nvSpPr>
            <p:cNvPr id="15" name="Rectangle 2597"/>
            <p:cNvSpPr>
              <a:spLocks noChangeArrowheads="1"/>
            </p:cNvSpPr>
            <p:nvPr/>
          </p:nvSpPr>
          <p:spPr bwMode="auto">
            <a:xfrm>
              <a:off x="5992" y="15766"/>
              <a:ext cx="14391" cy="336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Tour operators</a:t>
              </a:r>
              <a:endParaRPr kumimoji="0" lang="kk-KZ" sz="1400" b="0" i="0" u="none" strike="noStrike" cap="none" normalizeH="0" baseline="0" dirty="0" smtClean="0">
                <a:ln>
                  <a:noFill/>
                </a:ln>
                <a:effectLst/>
                <a:latin typeface="Arial" panose="020B0604020202020204" pitchFamily="34" charset="0"/>
              </a:endParaRPr>
            </a:p>
          </p:txBody>
        </p:sp>
        <p:sp>
          <p:nvSpPr>
            <p:cNvPr id="16" name="Rectangle 2598"/>
            <p:cNvSpPr>
              <a:spLocks noChangeArrowheads="1"/>
            </p:cNvSpPr>
            <p:nvPr/>
          </p:nvSpPr>
          <p:spPr bwMode="auto">
            <a:xfrm>
              <a:off x="5984" y="22514"/>
              <a:ext cx="14390" cy="336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Hotels</a:t>
              </a:r>
              <a:endParaRPr kumimoji="0" lang="kk-KZ" sz="1400" b="0" i="0" u="none" strike="noStrike" cap="none" normalizeH="0" baseline="0" dirty="0" smtClean="0">
                <a:ln>
                  <a:noFill/>
                </a:ln>
                <a:effectLst/>
                <a:latin typeface="Arial" panose="020B0604020202020204" pitchFamily="34" charset="0"/>
              </a:endParaRPr>
            </a:p>
          </p:txBody>
        </p:sp>
        <p:sp>
          <p:nvSpPr>
            <p:cNvPr id="17" name="Rectangle 2599"/>
            <p:cNvSpPr>
              <a:spLocks noChangeArrowheads="1"/>
            </p:cNvSpPr>
            <p:nvPr/>
          </p:nvSpPr>
          <p:spPr bwMode="auto">
            <a:xfrm>
              <a:off x="5984" y="25880"/>
              <a:ext cx="14382" cy="33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Turbases</a:t>
              </a:r>
              <a:endParaRPr kumimoji="0" lang="kk-KZ" sz="1400" b="0" i="0" u="none" strike="noStrike" cap="none" normalizeH="0" baseline="0" dirty="0" smtClean="0">
                <a:ln>
                  <a:noFill/>
                </a:ln>
                <a:effectLst/>
                <a:latin typeface="Arial" panose="020B0604020202020204" pitchFamily="34" charset="0"/>
              </a:endParaRPr>
            </a:p>
          </p:txBody>
        </p:sp>
        <p:sp>
          <p:nvSpPr>
            <p:cNvPr id="18" name="Rectangle 2600"/>
            <p:cNvSpPr>
              <a:spLocks noChangeArrowheads="1"/>
            </p:cNvSpPr>
            <p:nvPr/>
          </p:nvSpPr>
          <p:spPr bwMode="auto">
            <a:xfrm>
              <a:off x="6001" y="35399"/>
              <a:ext cx="14382" cy="53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Catering enterprises</a:t>
              </a:r>
              <a:endParaRPr kumimoji="0" lang="kk-KZ" sz="1400" b="0" i="0" u="none" strike="noStrike" cap="none" normalizeH="0" baseline="0" dirty="0" smtClean="0">
                <a:ln>
                  <a:noFill/>
                </a:ln>
                <a:effectLst/>
                <a:latin typeface="Arial" panose="020B0604020202020204" pitchFamily="34" charset="0"/>
              </a:endParaRPr>
            </a:p>
          </p:txBody>
        </p:sp>
        <p:sp>
          <p:nvSpPr>
            <p:cNvPr id="19" name="Rectangle 2601"/>
            <p:cNvSpPr>
              <a:spLocks noChangeArrowheads="1"/>
            </p:cNvSpPr>
            <p:nvPr/>
          </p:nvSpPr>
          <p:spPr bwMode="auto">
            <a:xfrm>
              <a:off x="5984" y="32629"/>
              <a:ext cx="14382" cy="336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Transport</a:t>
              </a:r>
              <a:endParaRPr kumimoji="0" lang="kk-KZ" sz="1400" b="0" i="0" u="none" strike="noStrike" cap="none" normalizeH="0" baseline="0" dirty="0" smtClean="0">
                <a:ln>
                  <a:noFill/>
                </a:ln>
                <a:effectLst/>
                <a:latin typeface="Arial" panose="020B0604020202020204" pitchFamily="34" charset="0"/>
              </a:endParaRPr>
            </a:p>
          </p:txBody>
        </p:sp>
        <p:sp>
          <p:nvSpPr>
            <p:cNvPr id="20" name="AutoShape 2602"/>
            <p:cNvSpPr>
              <a:spLocks noChangeShapeType="1"/>
            </p:cNvSpPr>
            <p:nvPr/>
          </p:nvSpPr>
          <p:spPr bwMode="auto">
            <a:xfrm flipH="1">
              <a:off x="4284" y="12859"/>
              <a:ext cx="8" cy="3472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1" name="AutoShape 2603"/>
            <p:cNvSpPr>
              <a:spLocks noChangeShapeType="1"/>
            </p:cNvSpPr>
            <p:nvPr/>
          </p:nvSpPr>
          <p:spPr bwMode="auto">
            <a:xfrm flipH="1">
              <a:off x="4292" y="17041"/>
              <a:ext cx="1675"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2" name="AutoShape 2604"/>
            <p:cNvSpPr>
              <a:spLocks noChangeShapeType="1"/>
            </p:cNvSpPr>
            <p:nvPr/>
          </p:nvSpPr>
          <p:spPr bwMode="auto">
            <a:xfrm flipH="1">
              <a:off x="4131" y="20287"/>
              <a:ext cx="1683" cy="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3" name="AutoShape 2605"/>
            <p:cNvSpPr>
              <a:spLocks noChangeShapeType="1"/>
            </p:cNvSpPr>
            <p:nvPr/>
          </p:nvSpPr>
          <p:spPr bwMode="auto">
            <a:xfrm flipH="1">
              <a:off x="4131" y="24223"/>
              <a:ext cx="1683" cy="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4" name="AutoShape 2606"/>
            <p:cNvSpPr>
              <a:spLocks noChangeShapeType="1"/>
            </p:cNvSpPr>
            <p:nvPr/>
          </p:nvSpPr>
          <p:spPr bwMode="auto">
            <a:xfrm flipH="1">
              <a:off x="4284" y="27342"/>
              <a:ext cx="1683" cy="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5" name="AutoShape 2607"/>
            <p:cNvSpPr>
              <a:spLocks noChangeShapeType="1"/>
            </p:cNvSpPr>
            <p:nvPr/>
          </p:nvSpPr>
          <p:spPr bwMode="auto">
            <a:xfrm flipH="1">
              <a:off x="4284" y="30495"/>
              <a:ext cx="1683" cy="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6" name="AutoShape 2608"/>
            <p:cNvSpPr>
              <a:spLocks noChangeShapeType="1"/>
            </p:cNvSpPr>
            <p:nvPr/>
          </p:nvSpPr>
          <p:spPr bwMode="auto">
            <a:xfrm flipH="1">
              <a:off x="4309" y="34269"/>
              <a:ext cx="1683" cy="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27" name="Rectangle 2609"/>
            <p:cNvSpPr>
              <a:spLocks noChangeArrowheads="1"/>
            </p:cNvSpPr>
            <p:nvPr/>
          </p:nvSpPr>
          <p:spPr bwMode="auto">
            <a:xfrm>
              <a:off x="38131" y="14984"/>
              <a:ext cx="14400" cy="53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Transport organizations</a:t>
              </a:r>
              <a:endParaRPr kumimoji="0" lang="kk-KZ" sz="1400" b="0" i="0" u="none" strike="noStrike" cap="none" normalizeH="0" baseline="0" dirty="0" smtClean="0">
                <a:ln>
                  <a:noFill/>
                </a:ln>
                <a:effectLst/>
                <a:latin typeface="Arial" panose="020B0604020202020204" pitchFamily="34" charset="0"/>
              </a:endParaRPr>
            </a:p>
          </p:txBody>
        </p:sp>
        <p:sp>
          <p:nvSpPr>
            <p:cNvPr id="28" name="Rectangle 2610"/>
            <p:cNvSpPr>
              <a:spLocks noChangeArrowheads="1"/>
            </p:cNvSpPr>
            <p:nvPr/>
          </p:nvSpPr>
          <p:spPr bwMode="auto">
            <a:xfrm>
              <a:off x="38123" y="20287"/>
              <a:ext cx="14408" cy="6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Trade enterprises</a:t>
              </a:r>
              <a:endParaRPr kumimoji="0" lang="kk-KZ" sz="1400" b="0" i="0" u="none" strike="noStrike" cap="none" normalizeH="0" baseline="0" dirty="0" smtClean="0">
                <a:ln>
                  <a:noFill/>
                </a:ln>
                <a:effectLst/>
                <a:latin typeface="Arial" panose="020B0604020202020204" pitchFamily="34" charset="0"/>
              </a:endParaRPr>
            </a:p>
          </p:txBody>
        </p:sp>
        <p:sp>
          <p:nvSpPr>
            <p:cNvPr id="29" name="Rectangle 2611"/>
            <p:cNvSpPr>
              <a:spLocks noChangeArrowheads="1"/>
            </p:cNvSpPr>
            <p:nvPr/>
          </p:nvSpPr>
          <p:spPr bwMode="auto">
            <a:xfrm>
              <a:off x="33677" y="25302"/>
              <a:ext cx="18854" cy="39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Public organizations</a:t>
              </a:r>
              <a:endParaRPr kumimoji="0" lang="kk-KZ" sz="1400" b="0" i="0" u="none" strike="noStrike" cap="none" normalizeH="0" baseline="0" dirty="0" smtClean="0">
                <a:ln>
                  <a:noFill/>
                </a:ln>
                <a:effectLst/>
                <a:latin typeface="Arial" panose="020B0604020202020204" pitchFamily="34" charset="0"/>
              </a:endParaRPr>
            </a:p>
          </p:txBody>
        </p:sp>
        <p:sp>
          <p:nvSpPr>
            <p:cNvPr id="30" name="Rectangle 2612"/>
            <p:cNvSpPr>
              <a:spLocks noChangeArrowheads="1"/>
            </p:cNvSpPr>
            <p:nvPr/>
          </p:nvSpPr>
          <p:spPr bwMode="auto">
            <a:xfrm>
              <a:off x="34935" y="28668"/>
              <a:ext cx="17485" cy="560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Cultural and mass institutions</a:t>
              </a:r>
              <a:endParaRPr kumimoji="0" lang="kk-KZ" sz="1400" b="0" i="0" u="none" strike="noStrike" cap="none" normalizeH="0" baseline="0" dirty="0" smtClean="0">
                <a:ln>
                  <a:noFill/>
                </a:ln>
                <a:effectLst/>
                <a:latin typeface="Arial" panose="020B0604020202020204" pitchFamily="34" charset="0"/>
              </a:endParaRPr>
            </a:p>
          </p:txBody>
        </p:sp>
        <p:sp>
          <p:nvSpPr>
            <p:cNvPr id="31" name="Rectangle 2613"/>
            <p:cNvSpPr>
              <a:spLocks noChangeArrowheads="1"/>
            </p:cNvSpPr>
            <p:nvPr/>
          </p:nvSpPr>
          <p:spPr bwMode="auto">
            <a:xfrm>
              <a:off x="38973" y="33377"/>
              <a:ext cx="13558" cy="733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Municipal and household enterprises</a:t>
              </a:r>
              <a:endParaRPr kumimoji="0" lang="kk-KZ" sz="1400" b="0" i="0" u="none" strike="noStrike" cap="none" normalizeH="0" baseline="0" dirty="0" smtClean="0">
                <a:ln>
                  <a:noFill/>
                </a:ln>
                <a:effectLst/>
                <a:latin typeface="Arial" panose="020B0604020202020204" pitchFamily="34" charset="0"/>
              </a:endParaRPr>
            </a:p>
          </p:txBody>
        </p:sp>
        <p:sp>
          <p:nvSpPr>
            <p:cNvPr id="32" name="Rectangle 2614"/>
            <p:cNvSpPr>
              <a:spLocks noChangeArrowheads="1"/>
            </p:cNvSpPr>
            <p:nvPr/>
          </p:nvSpPr>
          <p:spPr bwMode="auto">
            <a:xfrm>
              <a:off x="35862" y="40711"/>
              <a:ext cx="16669" cy="5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Communication departments</a:t>
              </a:r>
              <a:endParaRPr kumimoji="0" lang="kk-KZ" sz="1400" b="0" i="0" u="none" strike="noStrike" cap="none" normalizeH="0" baseline="0" dirty="0" smtClean="0">
                <a:ln>
                  <a:noFill/>
                </a:ln>
                <a:effectLst/>
                <a:latin typeface="Arial" panose="020B0604020202020204" pitchFamily="34" charset="0"/>
              </a:endParaRPr>
            </a:p>
          </p:txBody>
        </p:sp>
        <p:sp>
          <p:nvSpPr>
            <p:cNvPr id="33" name="Rectangle 2615"/>
            <p:cNvSpPr>
              <a:spLocks noChangeArrowheads="1"/>
            </p:cNvSpPr>
            <p:nvPr/>
          </p:nvSpPr>
          <p:spPr bwMode="auto">
            <a:xfrm>
              <a:off x="38981" y="46041"/>
              <a:ext cx="13575" cy="51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Financial enterprises</a:t>
              </a:r>
              <a:endParaRPr kumimoji="0" lang="kk-KZ" sz="1400" b="0" i="0" u="none" strike="noStrike" cap="none" normalizeH="0" baseline="0" dirty="0" smtClean="0">
                <a:ln>
                  <a:noFill/>
                </a:ln>
                <a:effectLst/>
                <a:latin typeface="Arial" panose="020B0604020202020204" pitchFamily="34" charset="0"/>
              </a:endParaRPr>
            </a:p>
          </p:txBody>
        </p:sp>
        <p:sp>
          <p:nvSpPr>
            <p:cNvPr id="34" name="AutoShape 2616"/>
            <p:cNvSpPr>
              <a:spLocks noChangeShapeType="1"/>
            </p:cNvSpPr>
            <p:nvPr/>
          </p:nvSpPr>
          <p:spPr bwMode="auto">
            <a:xfrm>
              <a:off x="53857" y="12859"/>
              <a:ext cx="17" cy="3545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35" name="AutoShape 2617"/>
            <p:cNvSpPr>
              <a:spLocks noChangeShapeType="1"/>
            </p:cNvSpPr>
            <p:nvPr/>
          </p:nvSpPr>
          <p:spPr bwMode="auto">
            <a:xfrm>
              <a:off x="52556" y="17049"/>
              <a:ext cx="1445"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36" name="AutoShape 2618"/>
            <p:cNvSpPr>
              <a:spLocks noChangeShapeType="1"/>
            </p:cNvSpPr>
            <p:nvPr/>
          </p:nvSpPr>
          <p:spPr bwMode="auto">
            <a:xfrm>
              <a:off x="52420" y="22514"/>
              <a:ext cx="143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37" name="AutoShape 2619"/>
            <p:cNvSpPr>
              <a:spLocks noChangeShapeType="1"/>
            </p:cNvSpPr>
            <p:nvPr/>
          </p:nvSpPr>
          <p:spPr bwMode="auto">
            <a:xfrm>
              <a:off x="52531" y="26645"/>
              <a:ext cx="1436"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38" name="AutoShape 2620"/>
            <p:cNvSpPr>
              <a:spLocks noChangeShapeType="1"/>
            </p:cNvSpPr>
            <p:nvPr/>
          </p:nvSpPr>
          <p:spPr bwMode="auto">
            <a:xfrm>
              <a:off x="52420" y="31609"/>
              <a:ext cx="1437"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39" name="AutoShape 2621"/>
            <p:cNvSpPr>
              <a:spLocks noChangeShapeType="1"/>
            </p:cNvSpPr>
            <p:nvPr/>
          </p:nvSpPr>
          <p:spPr bwMode="auto">
            <a:xfrm>
              <a:off x="52556" y="38391"/>
              <a:ext cx="1445"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40" name="AutoShape 2622"/>
            <p:cNvSpPr>
              <a:spLocks noChangeShapeType="1"/>
            </p:cNvSpPr>
            <p:nvPr/>
          </p:nvSpPr>
          <p:spPr bwMode="auto">
            <a:xfrm>
              <a:off x="52531" y="44145"/>
              <a:ext cx="1436"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41" name="AutoShape 2623"/>
            <p:cNvSpPr>
              <a:spLocks noChangeShapeType="1"/>
            </p:cNvSpPr>
            <p:nvPr/>
          </p:nvSpPr>
          <p:spPr bwMode="auto">
            <a:xfrm>
              <a:off x="52420" y="48301"/>
              <a:ext cx="143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42" name="Rectangle 2624"/>
            <p:cNvSpPr>
              <a:spLocks noChangeArrowheads="1"/>
            </p:cNvSpPr>
            <p:nvPr/>
          </p:nvSpPr>
          <p:spPr bwMode="auto">
            <a:xfrm>
              <a:off x="20383" y="16004"/>
              <a:ext cx="18590" cy="773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Elements of sports infrastructure</a:t>
              </a:r>
              <a:endParaRPr kumimoji="0" lang="kk-KZ" sz="1400" b="0" i="0" u="none" strike="noStrike" cap="none" normalizeH="0" baseline="0" dirty="0" smtClean="0">
                <a:ln>
                  <a:noFill/>
                </a:ln>
                <a:effectLst/>
                <a:latin typeface="Arial" panose="020B0604020202020204" pitchFamily="34" charset="0"/>
              </a:endParaRPr>
            </a:p>
          </p:txBody>
        </p:sp>
        <p:sp>
          <p:nvSpPr>
            <p:cNvPr id="43" name="AutoShape 2625"/>
            <p:cNvSpPr>
              <a:spLocks noChangeShapeType="1"/>
            </p:cNvSpPr>
            <p:nvPr/>
          </p:nvSpPr>
          <p:spPr bwMode="auto">
            <a:xfrm>
              <a:off x="31654" y="12859"/>
              <a:ext cx="9" cy="314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44" name="Rectangle 2626"/>
            <p:cNvSpPr>
              <a:spLocks noChangeArrowheads="1"/>
            </p:cNvSpPr>
            <p:nvPr/>
          </p:nvSpPr>
          <p:spPr bwMode="auto">
            <a:xfrm>
              <a:off x="20366" y="33377"/>
              <a:ext cx="12929" cy="502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Sports facilities</a:t>
              </a:r>
              <a:endParaRPr kumimoji="0" lang="kk-KZ" sz="1400" b="0" i="0" u="none" strike="noStrike" cap="none" normalizeH="0" baseline="0" dirty="0" smtClean="0">
                <a:ln>
                  <a:noFill/>
                </a:ln>
                <a:effectLst/>
                <a:latin typeface="Arial" panose="020B0604020202020204" pitchFamily="34" charset="0"/>
              </a:endParaRPr>
            </a:p>
          </p:txBody>
        </p:sp>
        <p:sp>
          <p:nvSpPr>
            <p:cNvPr id="45" name="Rectangle 2627"/>
            <p:cNvSpPr>
              <a:spLocks noChangeArrowheads="1"/>
            </p:cNvSpPr>
            <p:nvPr/>
          </p:nvSpPr>
          <p:spPr bwMode="auto">
            <a:xfrm>
              <a:off x="20366" y="26577"/>
              <a:ext cx="12929" cy="50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Sports devices</a:t>
              </a:r>
              <a:endParaRPr kumimoji="0" lang="kk-KZ" sz="1400" b="0" i="0" u="none" strike="noStrike" cap="none" normalizeH="0" baseline="0" dirty="0" smtClean="0">
                <a:ln>
                  <a:noFill/>
                </a:ln>
                <a:effectLst/>
                <a:latin typeface="Arial" panose="020B0604020202020204" pitchFamily="34" charset="0"/>
              </a:endParaRPr>
            </a:p>
          </p:txBody>
        </p:sp>
        <p:sp>
          <p:nvSpPr>
            <p:cNvPr id="46" name="Rectangle 2628"/>
            <p:cNvSpPr>
              <a:spLocks noChangeArrowheads="1"/>
            </p:cNvSpPr>
            <p:nvPr/>
          </p:nvSpPr>
          <p:spPr bwMode="auto">
            <a:xfrm>
              <a:off x="19874" y="40711"/>
              <a:ext cx="15113" cy="975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Special educational institutions and training bases</a:t>
              </a:r>
              <a:r>
                <a:rPr kumimoji="0" lang="kk-KZ" sz="1400" b="0" i="0" u="none"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kk-KZ" sz="1400" b="0" i="0" u="none" strike="noStrike" cap="none" normalizeH="0" baseline="0" dirty="0" smtClean="0">
                <a:ln>
                  <a:noFill/>
                </a:ln>
                <a:effectLst/>
                <a:latin typeface="Arial" panose="020B0604020202020204" pitchFamily="34" charset="0"/>
              </a:endParaRPr>
            </a:p>
          </p:txBody>
        </p:sp>
        <p:sp>
          <p:nvSpPr>
            <p:cNvPr id="47" name="Rectangle 2629"/>
            <p:cNvSpPr>
              <a:spLocks noChangeArrowheads="1"/>
            </p:cNvSpPr>
            <p:nvPr/>
          </p:nvSpPr>
          <p:spPr bwMode="auto">
            <a:xfrm>
              <a:off x="6001" y="28668"/>
              <a:ext cx="14382" cy="47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Boarding </a:t>
              </a:r>
              <a:r>
                <a:rPr lang="en-US" sz="1400" dirty="0" smtClean="0">
                  <a:latin typeface="Times New Roman" panose="02020603050405020304" pitchFamily="18" charset="0"/>
                  <a:ea typeface="Times New Roman" panose="02020603050405020304" pitchFamily="18" charset="0"/>
                  <a:cs typeface="Times New Roman" panose="02020603050405020304" pitchFamily="18" charset="0"/>
                </a:rPr>
                <a:t>houses</a:t>
              </a:r>
              <a:endParaRPr kumimoji="0" lang="kk-KZ" sz="1400" b="0" i="0" u="none" strike="noStrike" cap="none" normalizeH="0" baseline="0" dirty="0" smtClean="0">
                <a:ln>
                  <a:noFill/>
                </a:ln>
                <a:effectLst/>
                <a:latin typeface="Arial" panose="020B0604020202020204" pitchFamily="34" charset="0"/>
              </a:endParaRPr>
            </a:p>
          </p:txBody>
        </p:sp>
        <p:sp>
          <p:nvSpPr>
            <p:cNvPr id="48" name="AutoShape 2630"/>
            <p:cNvSpPr>
              <a:spLocks noChangeShapeType="1"/>
            </p:cNvSpPr>
            <p:nvPr/>
          </p:nvSpPr>
          <p:spPr bwMode="auto">
            <a:xfrm>
              <a:off x="4309" y="38391"/>
              <a:ext cx="1692"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49" name="AutoShape 2631"/>
            <p:cNvSpPr>
              <a:spLocks noChangeShapeType="1"/>
            </p:cNvSpPr>
            <p:nvPr/>
          </p:nvSpPr>
          <p:spPr bwMode="auto">
            <a:xfrm>
              <a:off x="34876" y="23815"/>
              <a:ext cx="8" cy="189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0" name="AutoShape 2632"/>
            <p:cNvSpPr>
              <a:spLocks noChangeShapeType="1"/>
            </p:cNvSpPr>
            <p:nvPr/>
          </p:nvSpPr>
          <p:spPr bwMode="auto">
            <a:xfrm>
              <a:off x="33524" y="29246"/>
              <a:ext cx="1360" cy="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1" name="AutoShape 2633"/>
            <p:cNvSpPr>
              <a:spLocks noChangeShapeType="1"/>
            </p:cNvSpPr>
            <p:nvPr/>
          </p:nvSpPr>
          <p:spPr bwMode="auto">
            <a:xfrm>
              <a:off x="33677" y="35986"/>
              <a:ext cx="1369"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2" name="AutoShape 2634"/>
            <p:cNvSpPr>
              <a:spLocks noChangeShapeType="1"/>
            </p:cNvSpPr>
            <p:nvPr/>
          </p:nvSpPr>
          <p:spPr bwMode="auto">
            <a:xfrm>
              <a:off x="33677" y="42717"/>
              <a:ext cx="137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3" name="AutoShape 2635"/>
            <p:cNvSpPr>
              <a:spLocks noChangeShapeType="1"/>
            </p:cNvSpPr>
            <p:nvPr/>
          </p:nvSpPr>
          <p:spPr bwMode="auto">
            <a:xfrm>
              <a:off x="17807" y="10105"/>
              <a:ext cx="3528" cy="9"/>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4" name="AutoShape 2636"/>
            <p:cNvSpPr>
              <a:spLocks noChangeShapeType="1"/>
            </p:cNvSpPr>
            <p:nvPr/>
          </p:nvSpPr>
          <p:spPr bwMode="auto">
            <a:xfrm>
              <a:off x="40018" y="10105"/>
              <a:ext cx="2295" cy="9"/>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5" name="AutoShape 2637"/>
            <p:cNvSpPr>
              <a:spLocks noChangeShapeType="1"/>
            </p:cNvSpPr>
            <p:nvPr/>
          </p:nvSpPr>
          <p:spPr bwMode="auto">
            <a:xfrm>
              <a:off x="58353" y="12859"/>
              <a:ext cx="9" cy="405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6" name="AutoShape 2638"/>
            <p:cNvSpPr>
              <a:spLocks noChangeShapeType="1"/>
            </p:cNvSpPr>
            <p:nvPr/>
          </p:nvSpPr>
          <p:spPr bwMode="auto">
            <a:xfrm flipH="1">
              <a:off x="1972" y="53359"/>
              <a:ext cx="56381"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7" name="AutoShape 2639"/>
            <p:cNvSpPr>
              <a:spLocks noChangeShapeType="1"/>
            </p:cNvSpPr>
            <p:nvPr/>
          </p:nvSpPr>
          <p:spPr bwMode="auto">
            <a:xfrm flipV="1">
              <a:off x="1972" y="12859"/>
              <a:ext cx="25" cy="4050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8" name="AutoShape 2640"/>
            <p:cNvSpPr>
              <a:spLocks noChangeShapeType="1"/>
            </p:cNvSpPr>
            <p:nvPr/>
          </p:nvSpPr>
          <p:spPr bwMode="auto">
            <a:xfrm>
              <a:off x="841" y="12859"/>
              <a:ext cx="9" cy="4215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59" name="AutoShape 2641"/>
            <p:cNvSpPr>
              <a:spLocks noChangeShapeType="1"/>
            </p:cNvSpPr>
            <p:nvPr/>
          </p:nvSpPr>
          <p:spPr bwMode="auto">
            <a:xfrm>
              <a:off x="884" y="55007"/>
              <a:ext cx="58430"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60" name="AutoShape 2642"/>
            <p:cNvSpPr>
              <a:spLocks noChangeShapeType="1"/>
            </p:cNvSpPr>
            <p:nvPr/>
          </p:nvSpPr>
          <p:spPr bwMode="auto">
            <a:xfrm flipV="1">
              <a:off x="59305" y="13250"/>
              <a:ext cx="9" cy="4176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61" name="Rectangle 2643"/>
            <p:cNvSpPr>
              <a:spLocks noChangeArrowheads="1"/>
            </p:cNvSpPr>
            <p:nvPr/>
          </p:nvSpPr>
          <p:spPr bwMode="auto">
            <a:xfrm>
              <a:off x="6001" y="40711"/>
              <a:ext cx="17536" cy="5330"/>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Leisure centers</a:t>
              </a:r>
              <a:endParaRPr kumimoji="0" lang="kk-KZ" sz="1400" b="0" i="0" u="none" strike="noStrike" cap="none" normalizeH="0" baseline="0" dirty="0" smtClean="0">
                <a:ln>
                  <a:noFill/>
                </a:ln>
                <a:effectLst/>
                <a:latin typeface="Arial" panose="020B0604020202020204" pitchFamily="34" charset="0"/>
              </a:endParaRPr>
            </a:p>
          </p:txBody>
        </p:sp>
        <p:sp>
          <p:nvSpPr>
            <p:cNvPr id="62" name="Rectangle 2644"/>
            <p:cNvSpPr>
              <a:spLocks noChangeArrowheads="1"/>
            </p:cNvSpPr>
            <p:nvPr/>
          </p:nvSpPr>
          <p:spPr bwMode="auto">
            <a:xfrm>
              <a:off x="6001" y="45148"/>
              <a:ext cx="14382" cy="5321"/>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Excursion Bureau</a:t>
              </a:r>
              <a:endParaRPr kumimoji="0" lang="kk-KZ" sz="1400" b="0" i="0" u="none" strike="noStrike" cap="none" normalizeH="0" baseline="0" dirty="0" smtClean="0">
                <a:ln>
                  <a:noFill/>
                </a:ln>
                <a:effectLst/>
                <a:latin typeface="Arial" panose="020B0604020202020204" pitchFamily="34" charset="0"/>
              </a:endParaRPr>
            </a:p>
          </p:txBody>
        </p:sp>
        <p:sp>
          <p:nvSpPr>
            <p:cNvPr id="63" name="AutoShape 2645"/>
            <p:cNvSpPr>
              <a:spLocks noChangeShapeType="1"/>
            </p:cNvSpPr>
            <p:nvPr/>
          </p:nvSpPr>
          <p:spPr bwMode="auto">
            <a:xfrm>
              <a:off x="4131" y="43355"/>
              <a:ext cx="1870" cy="2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sp>
          <p:nvSpPr>
            <p:cNvPr id="64" name="AutoShape 2646"/>
            <p:cNvSpPr>
              <a:spLocks noChangeShapeType="1"/>
            </p:cNvSpPr>
            <p:nvPr/>
          </p:nvSpPr>
          <p:spPr bwMode="auto">
            <a:xfrm>
              <a:off x="4309" y="47562"/>
              <a:ext cx="1862" cy="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ru-RU" sz="2400">
                <a:solidFill>
                  <a:schemeClr val="tx2"/>
                </a:solidFill>
              </a:endParaRPr>
            </a:p>
          </p:txBody>
        </p:sp>
      </p:grpSp>
      <p:sp>
        <p:nvSpPr>
          <p:cNvPr id="65" name="Rectangle 86"/>
          <p:cNvSpPr>
            <a:spLocks noChangeArrowheads="1"/>
          </p:cNvSpPr>
          <p:nvPr/>
        </p:nvSpPr>
        <p:spPr bwMode="auto">
          <a:xfrm>
            <a:off x="2039799" y="-201542"/>
            <a:ext cx="50644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kk-KZ" sz="2000" b="1"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ctr" eaLnBrk="0" fontAlgn="base" hangingPunct="0">
              <a:spcBef>
                <a:spcPct val="0"/>
              </a:spcBef>
              <a:spcAft>
                <a:spcPct val="0"/>
              </a:spcAf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Institutional structure of the tourism market</a:t>
            </a:r>
            <a:endParaRPr kumimoji="0" lang="kk-KZ" sz="24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4214819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1"/>
          <p:cNvSpPr>
            <a:spLocks noChangeArrowheads="1"/>
          </p:cNvSpPr>
          <p:nvPr/>
        </p:nvSpPr>
        <p:spPr bwMode="auto">
          <a:xfrm>
            <a:off x="1066800" y="25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Полотно 2557"/>
          <p:cNvGrpSpPr>
            <a:grpSpLocks/>
          </p:cNvGrpSpPr>
          <p:nvPr/>
        </p:nvGrpSpPr>
        <p:grpSpPr bwMode="auto">
          <a:xfrm>
            <a:off x="233679" y="1219200"/>
            <a:ext cx="6161236" cy="5486400"/>
            <a:chOff x="-4114" y="0"/>
            <a:chExt cx="63518" cy="47707"/>
          </a:xfrm>
        </p:grpSpPr>
        <p:sp>
          <p:nvSpPr>
            <p:cNvPr id="6" name="AutoShape 30"/>
            <p:cNvSpPr>
              <a:spLocks noChangeAspect="1" noChangeArrowheads="1"/>
            </p:cNvSpPr>
            <p:nvPr/>
          </p:nvSpPr>
          <p:spPr bwMode="auto">
            <a:xfrm>
              <a:off x="0" y="0"/>
              <a:ext cx="59404" cy="4770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sz="3200">
                <a:solidFill>
                  <a:schemeClr val="tx2"/>
                </a:solidFill>
              </a:endParaRPr>
            </a:p>
          </p:txBody>
        </p:sp>
        <p:sp>
          <p:nvSpPr>
            <p:cNvPr id="7" name="Oval 2559"/>
            <p:cNvSpPr>
              <a:spLocks noChangeArrowheads="1"/>
            </p:cNvSpPr>
            <p:nvPr/>
          </p:nvSpPr>
          <p:spPr bwMode="auto">
            <a:xfrm>
              <a:off x="-4114" y="4253"/>
              <a:ext cx="59404" cy="42683"/>
            </a:xfrm>
            <a:prstGeom prst="ellipse">
              <a:avLst/>
            </a:prstGeom>
            <a:solidFill>
              <a:srgbClr val="FFFFFF">
                <a:alpha val="0"/>
              </a:srgbClr>
            </a:solidFill>
            <a:ln w="19050">
              <a:solidFill>
                <a:srgbClr val="000000"/>
              </a:solidFill>
              <a:prstDash val="dashDot"/>
              <a:round/>
              <a:headEnd/>
              <a:tailEnd/>
            </a:ln>
          </p:spPr>
          <p:txBody>
            <a:bodyPr vert="horz" wrap="square" lIns="91440" tIns="45720" rIns="91440" bIns="45720" numCol="1" anchor="t" anchorCtr="0" compatLnSpc="1">
              <a:prstTxWarp prst="textNoShape">
                <a:avLst/>
              </a:prstTxWarp>
            </a:bodyPr>
            <a:lstStyle/>
            <a:p>
              <a:pPr lvl="0" eaLnBrk="0" fontAlgn="base" hangingPunct="0">
                <a:spcBef>
                  <a:spcPct val="0"/>
                </a:spcBef>
                <a:spcAft>
                  <a:spcPct val="0"/>
                </a:spcAft>
              </a:pPr>
              <a:r>
                <a:rPr kumimoji="0" lang="ru-RU" sz="200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Tourism market</a:t>
              </a:r>
              <a:endParaRPr kumimoji="0" lang="kk-KZ" sz="2800" b="1" i="0" u="none" strike="noStrike" cap="none" normalizeH="0" baseline="0" dirty="0" smtClean="0">
                <a:ln>
                  <a:noFill/>
                </a:ln>
                <a:effectLst/>
                <a:latin typeface="Arial" panose="020B0604020202020204" pitchFamily="34" charset="0"/>
              </a:endParaRPr>
            </a:p>
          </p:txBody>
        </p:sp>
        <p:sp>
          <p:nvSpPr>
            <p:cNvPr id="8" name="Rectangle 2560"/>
            <p:cNvSpPr>
              <a:spLocks noChangeArrowheads="1"/>
            </p:cNvSpPr>
            <p:nvPr/>
          </p:nvSpPr>
          <p:spPr bwMode="auto">
            <a:xfrm>
              <a:off x="18044" y="3985"/>
              <a:ext cx="23043" cy="371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Placement tools</a:t>
              </a:r>
              <a:endParaRPr kumimoji="0" lang="kk-KZ" sz="2400" b="0" i="0" u="none" strike="noStrike" cap="none" normalizeH="0" baseline="0" dirty="0" smtClean="0">
                <a:ln>
                  <a:noFill/>
                </a:ln>
                <a:effectLst/>
                <a:latin typeface="Arial" panose="020B0604020202020204" pitchFamily="34" charset="0"/>
              </a:endParaRPr>
            </a:p>
          </p:txBody>
        </p:sp>
        <p:sp>
          <p:nvSpPr>
            <p:cNvPr id="9" name="Rectangle 2561"/>
            <p:cNvSpPr>
              <a:spLocks noChangeArrowheads="1"/>
            </p:cNvSpPr>
            <p:nvPr/>
          </p:nvSpPr>
          <p:spPr bwMode="auto">
            <a:xfrm>
              <a:off x="49841" y="20487"/>
              <a:ext cx="8573" cy="33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b="1"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Tourists</a:t>
              </a:r>
              <a:endParaRPr kumimoji="0" lang="ru-RU" sz="1400" b="0" i="0" u="none" strike="noStrike" cap="none" normalizeH="0" baseline="0" dirty="0" smtClean="0">
                <a:ln>
                  <a:noFill/>
                </a:ln>
                <a:solidFill>
                  <a:schemeClr val="tx2"/>
                </a:solidFill>
                <a:effectLst/>
                <a:latin typeface="Arial" panose="020B0604020202020204" pitchFamily="34" charset="0"/>
              </a:endParaRPr>
            </a:p>
          </p:txBody>
        </p:sp>
        <p:sp>
          <p:nvSpPr>
            <p:cNvPr id="10" name="Rectangle 2562"/>
            <p:cNvSpPr>
              <a:spLocks noChangeArrowheads="1"/>
            </p:cNvSpPr>
            <p:nvPr/>
          </p:nvSpPr>
          <p:spPr bwMode="auto">
            <a:xfrm>
              <a:off x="37465" y="20487"/>
              <a:ext cx="9885" cy="33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200"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Travel agent</a:t>
              </a:r>
              <a:endParaRPr kumimoji="0" lang="ru-RU" sz="1200" b="0" i="0" u="none" strike="noStrike" cap="none" normalizeH="0" baseline="0" dirty="0" smtClean="0">
                <a:ln>
                  <a:noFill/>
                </a:ln>
                <a:solidFill>
                  <a:schemeClr val="tx2"/>
                </a:solidFill>
                <a:effectLst/>
                <a:latin typeface="Arial" panose="020B0604020202020204" pitchFamily="34" charset="0"/>
              </a:endParaRPr>
            </a:p>
          </p:txBody>
        </p:sp>
        <p:sp>
          <p:nvSpPr>
            <p:cNvPr id="11" name="Rectangle 2563"/>
            <p:cNvSpPr>
              <a:spLocks noChangeArrowheads="1"/>
            </p:cNvSpPr>
            <p:nvPr/>
          </p:nvSpPr>
          <p:spPr bwMode="auto">
            <a:xfrm>
              <a:off x="23761" y="20487"/>
              <a:ext cx="11914" cy="33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Tour operator</a:t>
              </a:r>
              <a:endParaRPr kumimoji="0" lang="ru-RU" sz="1400" b="0" i="0" u="none" strike="noStrike" cap="none" normalizeH="0" baseline="0" dirty="0" smtClean="0">
                <a:ln>
                  <a:noFill/>
                </a:ln>
                <a:solidFill>
                  <a:schemeClr val="tx2"/>
                </a:solidFill>
                <a:effectLst/>
                <a:latin typeface="Arial" panose="020B0604020202020204" pitchFamily="34" charset="0"/>
              </a:endParaRPr>
            </a:p>
          </p:txBody>
        </p:sp>
        <p:sp>
          <p:nvSpPr>
            <p:cNvPr id="12" name="Rectangle 2564"/>
            <p:cNvSpPr>
              <a:spLocks noChangeArrowheads="1"/>
            </p:cNvSpPr>
            <p:nvPr/>
          </p:nvSpPr>
          <p:spPr bwMode="auto">
            <a:xfrm>
              <a:off x="4075" y="11724"/>
              <a:ext cx="22962" cy="39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Catering enterprises</a:t>
              </a:r>
              <a:endParaRPr kumimoji="0" lang="kk-KZ" sz="2400" b="0" i="0" u="none" strike="noStrike" cap="none" normalizeH="0" baseline="0" dirty="0" smtClean="0">
                <a:ln>
                  <a:noFill/>
                </a:ln>
                <a:effectLst/>
                <a:latin typeface="Arial" panose="020B0604020202020204" pitchFamily="34" charset="0"/>
              </a:endParaRPr>
            </a:p>
          </p:txBody>
        </p:sp>
        <p:sp>
          <p:nvSpPr>
            <p:cNvPr id="13" name="Rectangle 2565"/>
            <p:cNvSpPr>
              <a:spLocks noChangeArrowheads="1"/>
            </p:cNvSpPr>
            <p:nvPr/>
          </p:nvSpPr>
          <p:spPr bwMode="auto">
            <a:xfrm>
              <a:off x="2046" y="20487"/>
              <a:ext cx="18266" cy="767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Excursion and entertainment organizations</a:t>
              </a:r>
              <a:endParaRPr kumimoji="0" lang="kk-KZ" sz="2400" b="0" i="0" u="none" strike="noStrike" cap="none" normalizeH="0" baseline="0" dirty="0" smtClean="0">
                <a:ln>
                  <a:noFill/>
                </a:ln>
                <a:effectLst/>
                <a:latin typeface="Arial" panose="020B0604020202020204" pitchFamily="34" charset="0"/>
              </a:endParaRPr>
            </a:p>
          </p:txBody>
        </p:sp>
        <p:sp>
          <p:nvSpPr>
            <p:cNvPr id="14" name="Rectangle 2566"/>
            <p:cNvSpPr>
              <a:spLocks noChangeArrowheads="1"/>
            </p:cNvSpPr>
            <p:nvPr/>
          </p:nvSpPr>
          <p:spPr bwMode="auto">
            <a:xfrm>
              <a:off x="6955" y="29060"/>
              <a:ext cx="18110" cy="589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Specialized enterprises</a:t>
              </a:r>
              <a:endParaRPr kumimoji="0" lang="kk-KZ" sz="2400" b="0" i="0" u="none" strike="noStrike" cap="none" normalizeH="0" baseline="0" dirty="0" smtClean="0">
                <a:ln>
                  <a:noFill/>
                </a:ln>
                <a:effectLst/>
                <a:latin typeface="Arial" panose="020B0604020202020204" pitchFamily="34" charset="0"/>
              </a:endParaRPr>
            </a:p>
          </p:txBody>
        </p:sp>
        <p:sp>
          <p:nvSpPr>
            <p:cNvPr id="15" name="Rectangle 2567"/>
            <p:cNvSpPr>
              <a:spLocks noChangeArrowheads="1"/>
            </p:cNvSpPr>
            <p:nvPr/>
          </p:nvSpPr>
          <p:spPr bwMode="auto">
            <a:xfrm>
              <a:off x="22614" y="35859"/>
              <a:ext cx="15239" cy="599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Transport enterprises</a:t>
              </a:r>
              <a:endParaRPr kumimoji="0" lang="kk-KZ" sz="2400" b="0" i="0" u="none" strike="noStrike" cap="none" normalizeH="0" baseline="0" dirty="0" smtClean="0">
                <a:ln>
                  <a:noFill/>
                </a:ln>
                <a:effectLst/>
                <a:latin typeface="Arial" panose="020B0604020202020204" pitchFamily="34" charset="0"/>
              </a:endParaRPr>
            </a:p>
          </p:txBody>
        </p:sp>
        <p:sp>
          <p:nvSpPr>
            <p:cNvPr id="16" name="AutoShape 2568"/>
            <p:cNvSpPr>
              <a:spLocks noChangeShapeType="1"/>
            </p:cNvSpPr>
            <p:nvPr/>
          </p:nvSpPr>
          <p:spPr bwMode="auto">
            <a:xfrm>
              <a:off x="28811" y="10371"/>
              <a:ext cx="8" cy="10116"/>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17" name="AutoShape 2569"/>
            <p:cNvSpPr>
              <a:spLocks noChangeShapeType="1"/>
            </p:cNvSpPr>
            <p:nvPr/>
          </p:nvSpPr>
          <p:spPr bwMode="auto">
            <a:xfrm>
              <a:off x="16996" y="16460"/>
              <a:ext cx="8069" cy="3235"/>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18" name="AutoShape 2570"/>
            <p:cNvSpPr>
              <a:spLocks noChangeShapeType="1"/>
            </p:cNvSpPr>
            <p:nvPr/>
          </p:nvSpPr>
          <p:spPr bwMode="auto">
            <a:xfrm>
              <a:off x="19025" y="22451"/>
              <a:ext cx="3589" cy="8"/>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19" name="AutoShape 2571"/>
            <p:cNvSpPr>
              <a:spLocks noChangeShapeType="1"/>
            </p:cNvSpPr>
            <p:nvPr/>
          </p:nvSpPr>
          <p:spPr bwMode="auto">
            <a:xfrm flipV="1">
              <a:off x="19025" y="25157"/>
              <a:ext cx="5132" cy="3003"/>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0" name="AutoShape 2572"/>
            <p:cNvSpPr>
              <a:spLocks noChangeShapeType="1"/>
            </p:cNvSpPr>
            <p:nvPr/>
          </p:nvSpPr>
          <p:spPr bwMode="auto">
            <a:xfrm flipV="1">
              <a:off x="28811" y="24802"/>
              <a:ext cx="8" cy="9299"/>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1" name="AutoShape 2573"/>
            <p:cNvSpPr>
              <a:spLocks noChangeShapeType="1"/>
            </p:cNvSpPr>
            <p:nvPr/>
          </p:nvSpPr>
          <p:spPr bwMode="auto">
            <a:xfrm>
              <a:off x="28811" y="8407"/>
              <a:ext cx="8" cy="206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2" name="AutoShape 2574"/>
            <p:cNvSpPr>
              <a:spLocks noChangeShapeType="1"/>
            </p:cNvSpPr>
            <p:nvPr/>
          </p:nvSpPr>
          <p:spPr bwMode="auto">
            <a:xfrm>
              <a:off x="32070" y="23812"/>
              <a:ext cx="8" cy="2063"/>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3" name="AutoShape 2575"/>
            <p:cNvSpPr>
              <a:spLocks noChangeShapeType="1"/>
            </p:cNvSpPr>
            <p:nvPr/>
          </p:nvSpPr>
          <p:spPr bwMode="auto">
            <a:xfrm>
              <a:off x="32466" y="25875"/>
              <a:ext cx="18621" cy="8"/>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4" name="AutoShape 2576"/>
            <p:cNvSpPr>
              <a:spLocks noChangeShapeType="1"/>
            </p:cNvSpPr>
            <p:nvPr/>
          </p:nvSpPr>
          <p:spPr bwMode="auto">
            <a:xfrm flipV="1">
              <a:off x="51087" y="23531"/>
              <a:ext cx="8" cy="2063"/>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5" name="AutoShape 2577"/>
            <p:cNvSpPr>
              <a:spLocks noChangeShapeType="1"/>
            </p:cNvSpPr>
            <p:nvPr/>
          </p:nvSpPr>
          <p:spPr bwMode="auto">
            <a:xfrm>
              <a:off x="35675" y="22145"/>
              <a:ext cx="1790" cy="9"/>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6" name="AutoShape 2578"/>
            <p:cNvSpPr>
              <a:spLocks noChangeShapeType="1"/>
            </p:cNvSpPr>
            <p:nvPr/>
          </p:nvSpPr>
          <p:spPr bwMode="auto">
            <a:xfrm>
              <a:off x="47350" y="22145"/>
              <a:ext cx="2491" cy="9"/>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7" name="AutoShape 2579"/>
            <p:cNvSpPr>
              <a:spLocks noChangeShapeType="1"/>
            </p:cNvSpPr>
            <p:nvPr/>
          </p:nvSpPr>
          <p:spPr bwMode="auto">
            <a:xfrm>
              <a:off x="32020" y="8407"/>
              <a:ext cx="17821" cy="11090"/>
            </a:xfrm>
            <a:prstGeom prst="straightConnector1">
              <a:avLst/>
            </a:prstGeom>
            <a:noFill/>
            <a:ln w="9525">
              <a:solidFill>
                <a:srgbClr val="000000"/>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8" name="AutoShape 2580"/>
            <p:cNvSpPr>
              <a:spLocks noChangeShapeType="1"/>
            </p:cNvSpPr>
            <p:nvPr/>
          </p:nvSpPr>
          <p:spPr bwMode="auto">
            <a:xfrm>
              <a:off x="26088" y="13837"/>
              <a:ext cx="25007" cy="5660"/>
            </a:xfrm>
            <a:prstGeom prst="straightConnector1">
              <a:avLst/>
            </a:prstGeom>
            <a:noFill/>
            <a:ln w="9525">
              <a:solidFill>
                <a:srgbClr val="000000"/>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29" name="AutoShape 2581"/>
            <p:cNvSpPr>
              <a:spLocks noChangeShapeType="1"/>
            </p:cNvSpPr>
            <p:nvPr/>
          </p:nvSpPr>
          <p:spPr bwMode="auto">
            <a:xfrm>
              <a:off x="8753" y="17277"/>
              <a:ext cx="17" cy="3210"/>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30" name="AutoShape 2582"/>
            <p:cNvSpPr>
              <a:spLocks noChangeShapeType="1"/>
            </p:cNvSpPr>
            <p:nvPr/>
          </p:nvSpPr>
          <p:spPr bwMode="auto">
            <a:xfrm>
              <a:off x="8753" y="17277"/>
              <a:ext cx="41088" cy="2220"/>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31" name="AutoShape 2583"/>
            <p:cNvSpPr>
              <a:spLocks noChangeShapeType="1"/>
            </p:cNvSpPr>
            <p:nvPr/>
          </p:nvSpPr>
          <p:spPr bwMode="auto">
            <a:xfrm flipV="1">
              <a:off x="25065" y="24802"/>
              <a:ext cx="24776" cy="5570"/>
            </a:xfrm>
            <a:prstGeom prst="straightConnector1">
              <a:avLst/>
            </a:prstGeom>
            <a:noFill/>
            <a:ln w="9525">
              <a:solidFill>
                <a:srgbClr val="000000"/>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32" name="AutoShape 2584"/>
            <p:cNvSpPr>
              <a:spLocks noChangeShapeType="1"/>
            </p:cNvSpPr>
            <p:nvPr/>
          </p:nvSpPr>
          <p:spPr bwMode="auto">
            <a:xfrm flipV="1">
              <a:off x="32482" y="24802"/>
              <a:ext cx="17359" cy="9060"/>
            </a:xfrm>
            <a:prstGeom prst="straightConnector1">
              <a:avLst/>
            </a:prstGeom>
            <a:noFill/>
            <a:ln w="9525">
              <a:solidFill>
                <a:srgbClr val="000000"/>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400">
                <a:solidFill>
                  <a:schemeClr val="tx2"/>
                </a:solidFill>
              </a:endParaRPr>
            </a:p>
          </p:txBody>
        </p:sp>
        <p:sp>
          <p:nvSpPr>
            <p:cNvPr id="33" name="Oval 2585"/>
            <p:cNvSpPr>
              <a:spLocks noChangeArrowheads="1"/>
            </p:cNvSpPr>
            <p:nvPr/>
          </p:nvSpPr>
          <p:spPr bwMode="auto">
            <a:xfrm>
              <a:off x="40015" y="34101"/>
              <a:ext cx="19389" cy="13606"/>
            </a:xfrm>
            <a:prstGeom prst="ellipse">
              <a:avLst/>
            </a:prstGeom>
            <a:solidFill>
              <a:srgbClr val="FFFFFF">
                <a:alpha val="0"/>
              </a:srgbClr>
            </a:solidFill>
            <a:ln w="9525">
              <a:solidFill>
                <a:srgbClr val="000000"/>
              </a:solidFill>
              <a:prstDash val="dashDot"/>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kk-KZ"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kk-KZ"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ctr" eaLnBrk="0" fontAlgn="base" hangingPunct="0">
                <a:spcBef>
                  <a:spcPct val="0"/>
                </a:spcBef>
                <a:spcAft>
                  <a:spcPct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Adjacent markets</a:t>
              </a:r>
              <a:endParaRPr kumimoji="0" lang="kk-KZ" sz="2400" b="0" i="0" u="none" strike="noStrike" cap="none" normalizeH="0" baseline="0" dirty="0" smtClean="0">
                <a:ln>
                  <a:noFill/>
                </a:ln>
                <a:effectLst/>
                <a:latin typeface="Arial" panose="020B0604020202020204" pitchFamily="34" charset="0"/>
              </a:endParaRPr>
            </a:p>
          </p:txBody>
        </p:sp>
        <p:sp>
          <p:nvSpPr>
            <p:cNvPr id="34" name="Oval 2586"/>
            <p:cNvSpPr>
              <a:spLocks noChangeArrowheads="1"/>
            </p:cNvSpPr>
            <p:nvPr/>
          </p:nvSpPr>
          <p:spPr bwMode="auto">
            <a:xfrm>
              <a:off x="43678" y="701"/>
              <a:ext cx="15726" cy="8358"/>
            </a:xfrm>
            <a:prstGeom prst="ellipse">
              <a:avLst/>
            </a:prstGeom>
            <a:solidFill>
              <a:srgbClr val="FFFFFF">
                <a:alpha val="0"/>
              </a:srgbClr>
            </a:solidFill>
            <a:ln w="9525">
              <a:solidFill>
                <a:srgbClr val="000000"/>
              </a:solidFill>
              <a:prstDash val="dashDot"/>
              <a:round/>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Adjacent markets</a:t>
              </a:r>
              <a:endParaRPr kumimoji="0" lang="kk-KZ" sz="2400" b="0" i="0" u="none" strike="noStrike" cap="none" normalizeH="0" baseline="0" dirty="0" smtClean="0">
                <a:ln>
                  <a:noFill/>
                </a:ln>
                <a:solidFill>
                  <a:schemeClr val="tx2"/>
                </a:solidFill>
                <a:effectLst/>
                <a:latin typeface="Arial" panose="020B0604020202020204" pitchFamily="34" charset="0"/>
              </a:endParaRPr>
            </a:p>
          </p:txBody>
        </p:sp>
      </p:grpSp>
      <p:sp>
        <p:nvSpPr>
          <p:cNvPr id="35" name="Rectangle 43"/>
          <p:cNvSpPr>
            <a:spLocks noChangeArrowheads="1"/>
          </p:cNvSpPr>
          <p:nvPr/>
        </p:nvSpPr>
        <p:spPr bwMode="auto">
          <a:xfrm>
            <a:off x="767990" y="-181522"/>
            <a:ext cx="4246675"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400" b="1"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Basic tourism infrastructure</a:t>
            </a:r>
          </a:p>
          <a:p>
            <a:pPr lvl="0" eaLnBrk="0" fontAlgn="base" hangingPunct="0">
              <a:spcBef>
                <a:spcPct val="0"/>
              </a:spcBef>
              <a:spcAft>
                <a:spcPct val="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market position of components</a:t>
            </a:r>
            <a:r>
              <a:rPr kumimoji="0" lang="ru-RU" sz="2400" b="1" i="0" u="none" strike="noStrike" cap="none" normalizeH="0" baseline="30000" dirty="0" smtClean="0">
                <a:ln>
                  <a:noFill/>
                </a:ln>
                <a:solidFill>
                  <a:schemeClr val="tx2"/>
                </a:solidFill>
                <a:effectLst/>
                <a:latin typeface="Times New Roman" panose="02020603050405020304" pitchFamily="18" charset="0"/>
                <a:ea typeface="Times New Roman" panose="02020603050405020304" pitchFamily="18" charset="0"/>
                <a:cs typeface="Calibri" panose="020F0502020204030204" pitchFamily="34" charset="0"/>
                <a:sym typeface="Symbol" panose="05050102010706020507" pitchFamily="18" charset="2"/>
              </a:rPr>
              <a:t/>
            </a:r>
            <a:br>
              <a:rPr kumimoji="0" lang="ru-RU" sz="2400" b="1" i="0" u="none" strike="noStrike" cap="none" normalizeH="0" baseline="30000" dirty="0" smtClean="0">
                <a:ln>
                  <a:noFill/>
                </a:ln>
                <a:solidFill>
                  <a:schemeClr val="tx2"/>
                </a:solidFill>
                <a:effectLst/>
                <a:latin typeface="Times New Roman" panose="02020603050405020304" pitchFamily="18" charset="0"/>
                <a:ea typeface="Times New Roman" panose="02020603050405020304" pitchFamily="18" charset="0"/>
                <a:cs typeface="Calibri" panose="020F0502020204030204" pitchFamily="34" charset="0"/>
                <a:sym typeface="Symbol" panose="05050102010706020507" pitchFamily="18" charset="2"/>
              </a:rPr>
            </a:br>
            <a:endParaRPr kumimoji="0" lang="ru-RU" sz="2400" b="1" i="0" u="none" strike="noStrike" cap="none" normalizeH="0" baseline="30000" dirty="0" smtClean="0">
              <a:ln>
                <a:noFill/>
              </a:ln>
              <a:solidFill>
                <a:schemeClr val="tx2"/>
              </a:solidFill>
              <a:effectLst/>
              <a:latin typeface="Times New Roman" panose="02020603050405020304" pitchFamily="18" charset="0"/>
              <a:ea typeface="Times New Roman" panose="02020603050405020304" pitchFamily="18" charset="0"/>
              <a:cs typeface="Calibri" panose="020F0502020204030204" pitchFamily="34" charset="0"/>
              <a:sym typeface="Symbol" panose="05050102010706020507" pitchFamily="18" charset="2"/>
            </a:endParaRPr>
          </a:p>
        </p:txBody>
      </p:sp>
    </p:spTree>
    <p:extLst>
      <p:ext uri="{BB962C8B-B14F-4D97-AF65-F5344CB8AC3E}">
        <p14:creationId xmlns:p14="http://schemas.microsoft.com/office/powerpoint/2010/main" val="1863399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2198</TotalTime>
  <Words>770</Words>
  <Application>Microsoft Office PowerPoint</Application>
  <PresentationFormat>Экран (4:3)</PresentationFormat>
  <Paragraphs>111</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Эркер</vt:lpstr>
      <vt:lpstr>Basics of Tourism  </vt:lpstr>
      <vt:lpstr>Презентация PowerPoint</vt:lpstr>
      <vt:lpstr> </vt:lpstr>
      <vt:lpstr> </vt:lpstr>
      <vt:lpstr>Презентация PowerPoint</vt:lpstr>
      <vt:lpstr>Features of the tourist services market: </vt:lpstr>
      <vt:lpstr>Презентация PowerPoint</vt:lpstr>
      <vt:lpstr>Презентация PowerPoint</vt:lpstr>
      <vt:lpstr>Презентация PowerPoint</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Туризм негіздері    </dc:title>
  <dc:creator>PRO</dc:creator>
  <cp:lastModifiedBy>PRO</cp:lastModifiedBy>
  <cp:revision>80</cp:revision>
  <dcterms:created xsi:type="dcterms:W3CDTF">2024-06-19T09:38:59Z</dcterms:created>
  <dcterms:modified xsi:type="dcterms:W3CDTF">2024-07-25T11:09:43Z</dcterms:modified>
</cp:coreProperties>
</file>