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6"/>
  </p:notesMasterIdLst>
  <p:sldIdLst>
    <p:sldId id="281" r:id="rId5"/>
    <p:sldId id="287" r:id="rId6"/>
    <p:sldId id="374" r:id="rId7"/>
    <p:sldId id="375" r:id="rId8"/>
    <p:sldId id="339" r:id="rId9"/>
    <p:sldId id="376" r:id="rId10"/>
    <p:sldId id="378" r:id="rId11"/>
    <p:sldId id="367" r:id="rId12"/>
    <p:sldId id="379" r:id="rId13"/>
    <p:sldId id="372" r:id="rId14"/>
    <p:sldId id="317"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64" userDrawn="1">
          <p15:clr>
            <a:srgbClr val="A4A3A4"/>
          </p15:clr>
        </p15:guide>
        <p15:guide id="3" pos="408" userDrawn="1">
          <p15:clr>
            <a:srgbClr val="A4A3A4"/>
          </p15:clr>
        </p15:guide>
        <p15:guide id="4" orient="horz" pos="432" userDrawn="1">
          <p15:clr>
            <a:srgbClr val="A4A3A4"/>
          </p15:clr>
        </p15:guide>
        <p15:guide id="5" pos="72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D3047"/>
    <a:srgbClr val="0B2B41"/>
    <a:srgbClr val="114263"/>
    <a:srgbClr val="401918"/>
    <a:srgbClr val="731F1C"/>
    <a:srgbClr val="AB678E"/>
    <a:srgbClr val="B2606E"/>
    <a:srgbClr val="CA929B"/>
    <a:srgbClr val="248CD2"/>
    <a:srgbClr val="C88E9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E8B1032C-EA38-4F05-BA0D-38AFFFC7BED3}">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93" autoAdjust="0"/>
    <p:restoredTop sz="94703" autoAdjust="0"/>
  </p:normalViewPr>
  <p:slideViewPr>
    <p:cSldViewPr snapToGrid="0">
      <p:cViewPr>
        <p:scale>
          <a:sx n="50" d="100"/>
          <a:sy n="50" d="100"/>
        </p:scale>
        <p:origin x="-773" y="-91"/>
      </p:cViewPr>
      <p:guideLst>
        <p:guide orient="horz" pos="2160"/>
        <p:guide orient="horz" pos="432"/>
        <p:guide pos="3864"/>
        <p:guide pos="408"/>
        <p:guide pos="7272"/>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24A995-DAFB-4B17-8AB8-3E372D6CD19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E7116CAE-16AA-404F-8D81-F50F8839D85D}">
      <dgm:prSet phldrT="[Текст]"/>
      <dgm:spPr/>
      <dgm:t>
        <a:bodyPr/>
        <a:lstStyle/>
        <a:p>
          <a:r>
            <a:rPr lang="ru-RU" dirty="0" smtClean="0"/>
            <a:t>1</a:t>
          </a:r>
          <a:endParaRPr lang="ru-RU" dirty="0"/>
        </a:p>
      </dgm:t>
    </dgm:pt>
    <dgm:pt modelId="{6E5E2951-8B23-467C-9A50-89833E5119AA}" type="parTrans" cxnId="{90666F47-9A95-471B-833A-5029C858739D}">
      <dgm:prSet/>
      <dgm:spPr/>
      <dgm:t>
        <a:bodyPr/>
        <a:lstStyle/>
        <a:p>
          <a:endParaRPr lang="ru-RU"/>
        </a:p>
      </dgm:t>
    </dgm:pt>
    <dgm:pt modelId="{0EE71AE3-15C8-49B4-9278-1222D02D6E76}" type="sibTrans" cxnId="{90666F47-9A95-471B-833A-5029C858739D}">
      <dgm:prSet/>
      <dgm:spPr/>
      <dgm:t>
        <a:bodyPr/>
        <a:lstStyle/>
        <a:p>
          <a:endParaRPr lang="ru-RU"/>
        </a:p>
      </dgm:t>
    </dgm:pt>
    <dgm:pt modelId="{442CBA80-2510-4C80-8802-5C52A5A3BC17}">
      <dgm:prSet phldrT="[Текст]"/>
      <dgm:spPr/>
      <dgm:t>
        <a:bodyPr/>
        <a:lstStyle/>
        <a:p>
          <a:r>
            <a:rPr lang="kk-KZ" dirty="0" smtClean="0"/>
            <a:t>еңбек табиғаты мен мазмұнындағы өзгерістер. Қазіргі заманғы қызметкерлердің еңбегі көп қырлы, құбылмалы. Адамдар жұмыс барысында түрлі күйзелістерге көп ұшырайтын болды. Дербес еңбектену мүмкіндіктері және оған деген қажеттіліктер көбірек туындай бастады. Жаңашылдыққа деген талап артуда. </a:t>
          </a:r>
          <a:endParaRPr lang="ru-RU" dirty="0"/>
        </a:p>
      </dgm:t>
    </dgm:pt>
    <dgm:pt modelId="{D7FAED42-95C3-46B0-BCDE-485732C4FA23}" type="parTrans" cxnId="{44295406-C393-4EC1-BDAC-39B2FCD96CBC}">
      <dgm:prSet/>
      <dgm:spPr/>
      <dgm:t>
        <a:bodyPr/>
        <a:lstStyle/>
        <a:p>
          <a:endParaRPr lang="ru-RU"/>
        </a:p>
      </dgm:t>
    </dgm:pt>
    <dgm:pt modelId="{61C30B70-6D68-4D46-BDD0-FD60BA37B779}" type="sibTrans" cxnId="{44295406-C393-4EC1-BDAC-39B2FCD96CBC}">
      <dgm:prSet/>
      <dgm:spPr/>
      <dgm:t>
        <a:bodyPr/>
        <a:lstStyle/>
        <a:p>
          <a:endParaRPr lang="ru-RU"/>
        </a:p>
      </dgm:t>
    </dgm:pt>
    <dgm:pt modelId="{D1F18A35-EDE5-4F61-BEA1-4E9E5C5A6C50}">
      <dgm:prSet phldrT="[Текст]"/>
      <dgm:spPr/>
      <dgm:t>
        <a:bodyPr/>
        <a:lstStyle/>
        <a:p>
          <a:r>
            <a:rPr lang="ru-RU" dirty="0" smtClean="0"/>
            <a:t>2</a:t>
          </a:r>
          <a:endParaRPr lang="ru-RU" dirty="0"/>
        </a:p>
      </dgm:t>
    </dgm:pt>
    <dgm:pt modelId="{03B51401-C6CB-4C9F-99C0-7D8F317376C8}" type="parTrans" cxnId="{185423EB-DE35-4B04-8347-DD6EF26469E4}">
      <dgm:prSet/>
      <dgm:spPr/>
      <dgm:t>
        <a:bodyPr/>
        <a:lstStyle/>
        <a:p>
          <a:endParaRPr lang="ru-RU"/>
        </a:p>
      </dgm:t>
    </dgm:pt>
    <dgm:pt modelId="{4894A9F5-1F4A-4B81-80B9-29E2DC65F907}" type="sibTrans" cxnId="{185423EB-DE35-4B04-8347-DD6EF26469E4}">
      <dgm:prSet/>
      <dgm:spPr/>
      <dgm:t>
        <a:bodyPr/>
        <a:lstStyle/>
        <a:p>
          <a:endParaRPr lang="ru-RU"/>
        </a:p>
      </dgm:t>
    </dgm:pt>
    <dgm:pt modelId="{4CC05964-F5EA-410A-9D2A-6B0E193828FB}">
      <dgm:prSet phldrT="[Текст]"/>
      <dgm:spPr/>
      <dgm:t>
        <a:bodyPr/>
        <a:lstStyle/>
        <a:p>
          <a:r>
            <a:rPr lang="kk-KZ" dirty="0" smtClean="0"/>
            <a:t>қызметтегі адами ресурстарды басқару рөлін өзгерту болып табылады. Жетістіктерді басқарудан біз фасилитация (болысу) рөліне және қызметкер еңбегі үшін үздік жағдайлар жасау шарттарына көшеміз.</a:t>
          </a:r>
          <a:endParaRPr lang="ru-RU" dirty="0"/>
        </a:p>
      </dgm:t>
    </dgm:pt>
    <dgm:pt modelId="{24A9C69D-4315-464B-B633-8B8A4EC78C12}" type="parTrans" cxnId="{F907EF26-3DA0-43A6-A89E-74904C239AC2}">
      <dgm:prSet/>
      <dgm:spPr/>
      <dgm:t>
        <a:bodyPr/>
        <a:lstStyle/>
        <a:p>
          <a:endParaRPr lang="ru-RU"/>
        </a:p>
      </dgm:t>
    </dgm:pt>
    <dgm:pt modelId="{F51DC43C-35B4-4A13-9B51-EBC849FA5940}" type="sibTrans" cxnId="{F907EF26-3DA0-43A6-A89E-74904C239AC2}">
      <dgm:prSet/>
      <dgm:spPr/>
      <dgm:t>
        <a:bodyPr/>
        <a:lstStyle/>
        <a:p>
          <a:endParaRPr lang="ru-RU"/>
        </a:p>
      </dgm:t>
    </dgm:pt>
    <dgm:pt modelId="{7BE6D770-9BA8-4DE6-8CCD-360A7317E8B3}">
      <dgm:prSet phldrT="[Текст]"/>
      <dgm:spPr/>
      <dgm:t>
        <a:bodyPr/>
        <a:lstStyle/>
        <a:p>
          <a:r>
            <a:rPr lang="ru-RU" dirty="0" smtClean="0"/>
            <a:t>3</a:t>
          </a:r>
          <a:endParaRPr lang="ru-RU" dirty="0"/>
        </a:p>
      </dgm:t>
    </dgm:pt>
    <dgm:pt modelId="{90C28D29-C8E5-484C-AE27-C1C37AC6BA7B}" type="parTrans" cxnId="{911558EA-B648-4DA5-8586-4EC63AAFF8E0}">
      <dgm:prSet/>
      <dgm:spPr/>
      <dgm:t>
        <a:bodyPr/>
        <a:lstStyle/>
        <a:p>
          <a:endParaRPr lang="ru-RU"/>
        </a:p>
      </dgm:t>
    </dgm:pt>
    <dgm:pt modelId="{3C238EE4-3421-45A0-8DC5-564DAB266FAD}" type="sibTrans" cxnId="{911558EA-B648-4DA5-8586-4EC63AAFF8E0}">
      <dgm:prSet/>
      <dgm:spPr/>
      <dgm:t>
        <a:bodyPr/>
        <a:lstStyle/>
        <a:p>
          <a:endParaRPr lang="ru-RU"/>
        </a:p>
      </dgm:t>
    </dgm:pt>
    <dgm:pt modelId="{C7A36970-DB1A-43F9-9323-525F1D5B7FDB}">
      <dgm:prSet phldrT="[Текст]"/>
      <dgm:spPr/>
      <dgm:t>
        <a:bodyPr/>
        <a:lstStyle/>
        <a:p>
          <a:r>
            <a:rPr lang="kk-KZ" dirty="0" smtClean="0"/>
            <a:t>қазіргі кезде көптеген елдерде қызметкерлерді, жалпы ұлтты ғаламдық ауқымда оқыту, дамыту және бәсекеге қабылеттілігін арттыру ұлттық идеяға айналды. Бұл тек батыс елдеріне ғана емес, біздің елге де қатысты.</a:t>
          </a:r>
          <a:endParaRPr lang="ru-RU" dirty="0"/>
        </a:p>
      </dgm:t>
    </dgm:pt>
    <dgm:pt modelId="{96EE50A5-156B-480A-AF3F-7D5A95C64DF1}" type="parTrans" cxnId="{48FBCE36-1C7B-4C9B-ADB4-2728DE69905B}">
      <dgm:prSet/>
      <dgm:spPr/>
      <dgm:t>
        <a:bodyPr/>
        <a:lstStyle/>
        <a:p>
          <a:endParaRPr lang="ru-RU"/>
        </a:p>
      </dgm:t>
    </dgm:pt>
    <dgm:pt modelId="{8C475E83-BD66-4874-930C-BB8AAC5B88ED}" type="sibTrans" cxnId="{48FBCE36-1C7B-4C9B-ADB4-2728DE69905B}">
      <dgm:prSet/>
      <dgm:spPr/>
      <dgm:t>
        <a:bodyPr/>
        <a:lstStyle/>
        <a:p>
          <a:endParaRPr lang="ru-RU"/>
        </a:p>
      </dgm:t>
    </dgm:pt>
    <dgm:pt modelId="{59AF0F0A-8480-45DC-B5F5-9CFC5A0B88BA}" type="pres">
      <dgm:prSet presAssocID="{3824A995-DAFB-4B17-8AB8-3E372D6CD19D}" presName="linearFlow" presStyleCnt="0">
        <dgm:presLayoutVars>
          <dgm:dir/>
          <dgm:animLvl val="lvl"/>
          <dgm:resizeHandles val="exact"/>
        </dgm:presLayoutVars>
      </dgm:prSet>
      <dgm:spPr/>
      <dgm:t>
        <a:bodyPr/>
        <a:lstStyle/>
        <a:p>
          <a:endParaRPr lang="ru-RU"/>
        </a:p>
      </dgm:t>
    </dgm:pt>
    <dgm:pt modelId="{3C25C06F-63DE-475D-88D4-E0FA6F34737F}" type="pres">
      <dgm:prSet presAssocID="{E7116CAE-16AA-404F-8D81-F50F8839D85D}" presName="composite" presStyleCnt="0"/>
      <dgm:spPr/>
    </dgm:pt>
    <dgm:pt modelId="{34E643E1-6E2E-429F-A587-377D4E1E81B2}" type="pres">
      <dgm:prSet presAssocID="{E7116CAE-16AA-404F-8D81-F50F8839D85D}" presName="parentText" presStyleLbl="alignNode1" presStyleIdx="0" presStyleCnt="3">
        <dgm:presLayoutVars>
          <dgm:chMax val="1"/>
          <dgm:bulletEnabled val="1"/>
        </dgm:presLayoutVars>
      </dgm:prSet>
      <dgm:spPr/>
      <dgm:t>
        <a:bodyPr/>
        <a:lstStyle/>
        <a:p>
          <a:endParaRPr lang="ru-RU"/>
        </a:p>
      </dgm:t>
    </dgm:pt>
    <dgm:pt modelId="{4AFE36A0-F012-44FD-B25E-787F5EAA1E3E}" type="pres">
      <dgm:prSet presAssocID="{E7116CAE-16AA-404F-8D81-F50F8839D85D}" presName="descendantText" presStyleLbl="alignAcc1" presStyleIdx="0" presStyleCnt="3" custScaleY="100000">
        <dgm:presLayoutVars>
          <dgm:bulletEnabled val="1"/>
        </dgm:presLayoutVars>
      </dgm:prSet>
      <dgm:spPr/>
      <dgm:t>
        <a:bodyPr/>
        <a:lstStyle/>
        <a:p>
          <a:endParaRPr lang="ru-RU"/>
        </a:p>
      </dgm:t>
    </dgm:pt>
    <dgm:pt modelId="{749D18C7-71C9-4DEF-995A-CB0440FFDB71}" type="pres">
      <dgm:prSet presAssocID="{0EE71AE3-15C8-49B4-9278-1222D02D6E76}" presName="sp" presStyleCnt="0"/>
      <dgm:spPr/>
    </dgm:pt>
    <dgm:pt modelId="{BC32C6FB-6E46-4418-9047-950B70134E4B}" type="pres">
      <dgm:prSet presAssocID="{D1F18A35-EDE5-4F61-BEA1-4E9E5C5A6C50}" presName="composite" presStyleCnt="0"/>
      <dgm:spPr/>
    </dgm:pt>
    <dgm:pt modelId="{4839291A-CE3D-4047-9BBA-5FDCF88EFB75}" type="pres">
      <dgm:prSet presAssocID="{D1F18A35-EDE5-4F61-BEA1-4E9E5C5A6C50}" presName="parentText" presStyleLbl="alignNode1" presStyleIdx="1" presStyleCnt="3">
        <dgm:presLayoutVars>
          <dgm:chMax val="1"/>
          <dgm:bulletEnabled val="1"/>
        </dgm:presLayoutVars>
      </dgm:prSet>
      <dgm:spPr/>
      <dgm:t>
        <a:bodyPr/>
        <a:lstStyle/>
        <a:p>
          <a:endParaRPr lang="ru-RU"/>
        </a:p>
      </dgm:t>
    </dgm:pt>
    <dgm:pt modelId="{290E56CA-8972-4D6B-824B-B68FFF9532C2}" type="pres">
      <dgm:prSet presAssocID="{D1F18A35-EDE5-4F61-BEA1-4E9E5C5A6C50}" presName="descendantText" presStyleLbl="alignAcc1" presStyleIdx="1" presStyleCnt="3">
        <dgm:presLayoutVars>
          <dgm:bulletEnabled val="1"/>
        </dgm:presLayoutVars>
      </dgm:prSet>
      <dgm:spPr/>
      <dgm:t>
        <a:bodyPr/>
        <a:lstStyle/>
        <a:p>
          <a:endParaRPr lang="ru-RU"/>
        </a:p>
      </dgm:t>
    </dgm:pt>
    <dgm:pt modelId="{D76B750E-711E-45E9-BD59-1970C4FF8592}" type="pres">
      <dgm:prSet presAssocID="{4894A9F5-1F4A-4B81-80B9-29E2DC65F907}" presName="sp" presStyleCnt="0"/>
      <dgm:spPr/>
    </dgm:pt>
    <dgm:pt modelId="{0665F1DD-AF81-4185-BB2A-D6FB35D05FE1}" type="pres">
      <dgm:prSet presAssocID="{7BE6D770-9BA8-4DE6-8CCD-360A7317E8B3}" presName="composite" presStyleCnt="0"/>
      <dgm:spPr/>
    </dgm:pt>
    <dgm:pt modelId="{0ABF9500-C42D-4582-BB63-D3DA242B24E1}" type="pres">
      <dgm:prSet presAssocID="{7BE6D770-9BA8-4DE6-8CCD-360A7317E8B3}" presName="parentText" presStyleLbl="alignNode1" presStyleIdx="2" presStyleCnt="3">
        <dgm:presLayoutVars>
          <dgm:chMax val="1"/>
          <dgm:bulletEnabled val="1"/>
        </dgm:presLayoutVars>
      </dgm:prSet>
      <dgm:spPr/>
      <dgm:t>
        <a:bodyPr/>
        <a:lstStyle/>
        <a:p>
          <a:endParaRPr lang="ru-RU"/>
        </a:p>
      </dgm:t>
    </dgm:pt>
    <dgm:pt modelId="{9DBBF7A9-5EBF-4CC1-8489-F68CC2C715D2}" type="pres">
      <dgm:prSet presAssocID="{7BE6D770-9BA8-4DE6-8CCD-360A7317E8B3}" presName="descendantText" presStyleLbl="alignAcc1" presStyleIdx="2" presStyleCnt="3">
        <dgm:presLayoutVars>
          <dgm:bulletEnabled val="1"/>
        </dgm:presLayoutVars>
      </dgm:prSet>
      <dgm:spPr/>
      <dgm:t>
        <a:bodyPr/>
        <a:lstStyle/>
        <a:p>
          <a:endParaRPr lang="ru-RU"/>
        </a:p>
      </dgm:t>
    </dgm:pt>
  </dgm:ptLst>
  <dgm:cxnLst>
    <dgm:cxn modelId="{67E43A41-AD53-4E5B-B2B1-27373886911D}" type="presOf" srcId="{E7116CAE-16AA-404F-8D81-F50F8839D85D}" destId="{34E643E1-6E2E-429F-A587-377D4E1E81B2}" srcOrd="0" destOrd="0" presId="urn:microsoft.com/office/officeart/2005/8/layout/chevron2"/>
    <dgm:cxn modelId="{44295406-C393-4EC1-BDAC-39B2FCD96CBC}" srcId="{E7116CAE-16AA-404F-8D81-F50F8839D85D}" destId="{442CBA80-2510-4C80-8802-5C52A5A3BC17}" srcOrd="0" destOrd="0" parTransId="{D7FAED42-95C3-46B0-BCDE-485732C4FA23}" sibTransId="{61C30B70-6D68-4D46-BDD0-FD60BA37B779}"/>
    <dgm:cxn modelId="{94CB9671-7D98-469E-BCD6-AA0F432005E4}" type="presOf" srcId="{C7A36970-DB1A-43F9-9323-525F1D5B7FDB}" destId="{9DBBF7A9-5EBF-4CC1-8489-F68CC2C715D2}" srcOrd="0" destOrd="0" presId="urn:microsoft.com/office/officeart/2005/8/layout/chevron2"/>
    <dgm:cxn modelId="{F907EF26-3DA0-43A6-A89E-74904C239AC2}" srcId="{D1F18A35-EDE5-4F61-BEA1-4E9E5C5A6C50}" destId="{4CC05964-F5EA-410A-9D2A-6B0E193828FB}" srcOrd="0" destOrd="0" parTransId="{24A9C69D-4315-464B-B633-8B8A4EC78C12}" sibTransId="{F51DC43C-35B4-4A13-9B51-EBC849FA5940}"/>
    <dgm:cxn modelId="{185423EB-DE35-4B04-8347-DD6EF26469E4}" srcId="{3824A995-DAFB-4B17-8AB8-3E372D6CD19D}" destId="{D1F18A35-EDE5-4F61-BEA1-4E9E5C5A6C50}" srcOrd="1" destOrd="0" parTransId="{03B51401-C6CB-4C9F-99C0-7D8F317376C8}" sibTransId="{4894A9F5-1F4A-4B81-80B9-29E2DC65F907}"/>
    <dgm:cxn modelId="{49E4340E-B2C4-4498-B63C-84DB38736242}" type="presOf" srcId="{4CC05964-F5EA-410A-9D2A-6B0E193828FB}" destId="{290E56CA-8972-4D6B-824B-B68FFF9532C2}" srcOrd="0" destOrd="0" presId="urn:microsoft.com/office/officeart/2005/8/layout/chevron2"/>
    <dgm:cxn modelId="{B843D6AD-9C2C-4DFC-9905-9922DFDBD768}" type="presOf" srcId="{7BE6D770-9BA8-4DE6-8CCD-360A7317E8B3}" destId="{0ABF9500-C42D-4582-BB63-D3DA242B24E1}" srcOrd="0" destOrd="0" presId="urn:microsoft.com/office/officeart/2005/8/layout/chevron2"/>
    <dgm:cxn modelId="{686F2630-BE4A-4280-B912-F0AC3B4F7530}" type="presOf" srcId="{442CBA80-2510-4C80-8802-5C52A5A3BC17}" destId="{4AFE36A0-F012-44FD-B25E-787F5EAA1E3E}" srcOrd="0" destOrd="0" presId="urn:microsoft.com/office/officeart/2005/8/layout/chevron2"/>
    <dgm:cxn modelId="{AE2F8DF0-7B1F-4F3B-B23C-0F6890150870}" type="presOf" srcId="{3824A995-DAFB-4B17-8AB8-3E372D6CD19D}" destId="{59AF0F0A-8480-45DC-B5F5-9CFC5A0B88BA}" srcOrd="0" destOrd="0" presId="urn:microsoft.com/office/officeart/2005/8/layout/chevron2"/>
    <dgm:cxn modelId="{90666F47-9A95-471B-833A-5029C858739D}" srcId="{3824A995-DAFB-4B17-8AB8-3E372D6CD19D}" destId="{E7116CAE-16AA-404F-8D81-F50F8839D85D}" srcOrd="0" destOrd="0" parTransId="{6E5E2951-8B23-467C-9A50-89833E5119AA}" sibTransId="{0EE71AE3-15C8-49B4-9278-1222D02D6E76}"/>
    <dgm:cxn modelId="{48FBCE36-1C7B-4C9B-ADB4-2728DE69905B}" srcId="{7BE6D770-9BA8-4DE6-8CCD-360A7317E8B3}" destId="{C7A36970-DB1A-43F9-9323-525F1D5B7FDB}" srcOrd="0" destOrd="0" parTransId="{96EE50A5-156B-480A-AF3F-7D5A95C64DF1}" sibTransId="{8C475E83-BD66-4874-930C-BB8AAC5B88ED}"/>
    <dgm:cxn modelId="{195CAB2B-5635-4A44-B968-114F5FE032A5}" type="presOf" srcId="{D1F18A35-EDE5-4F61-BEA1-4E9E5C5A6C50}" destId="{4839291A-CE3D-4047-9BBA-5FDCF88EFB75}" srcOrd="0" destOrd="0" presId="urn:microsoft.com/office/officeart/2005/8/layout/chevron2"/>
    <dgm:cxn modelId="{911558EA-B648-4DA5-8586-4EC63AAFF8E0}" srcId="{3824A995-DAFB-4B17-8AB8-3E372D6CD19D}" destId="{7BE6D770-9BA8-4DE6-8CCD-360A7317E8B3}" srcOrd="2" destOrd="0" parTransId="{90C28D29-C8E5-484C-AE27-C1C37AC6BA7B}" sibTransId="{3C238EE4-3421-45A0-8DC5-564DAB266FAD}"/>
    <dgm:cxn modelId="{B47A2347-82DB-4A24-95EC-32C28957A725}" type="presParOf" srcId="{59AF0F0A-8480-45DC-B5F5-9CFC5A0B88BA}" destId="{3C25C06F-63DE-475D-88D4-E0FA6F34737F}" srcOrd="0" destOrd="0" presId="urn:microsoft.com/office/officeart/2005/8/layout/chevron2"/>
    <dgm:cxn modelId="{AB4F1786-7D45-4AAC-8D8E-2ECA18C2B0D8}" type="presParOf" srcId="{3C25C06F-63DE-475D-88D4-E0FA6F34737F}" destId="{34E643E1-6E2E-429F-A587-377D4E1E81B2}" srcOrd="0" destOrd="0" presId="urn:microsoft.com/office/officeart/2005/8/layout/chevron2"/>
    <dgm:cxn modelId="{B263FBDF-3E6E-4D65-9A8E-585AE3F26D2F}" type="presParOf" srcId="{3C25C06F-63DE-475D-88D4-E0FA6F34737F}" destId="{4AFE36A0-F012-44FD-B25E-787F5EAA1E3E}" srcOrd="1" destOrd="0" presId="urn:microsoft.com/office/officeart/2005/8/layout/chevron2"/>
    <dgm:cxn modelId="{2D72EF68-63CF-44A2-9C92-A3E1ABC52458}" type="presParOf" srcId="{59AF0F0A-8480-45DC-B5F5-9CFC5A0B88BA}" destId="{749D18C7-71C9-4DEF-995A-CB0440FFDB71}" srcOrd="1" destOrd="0" presId="urn:microsoft.com/office/officeart/2005/8/layout/chevron2"/>
    <dgm:cxn modelId="{A2D6579E-22AF-4539-988A-496B39B9AE56}" type="presParOf" srcId="{59AF0F0A-8480-45DC-B5F5-9CFC5A0B88BA}" destId="{BC32C6FB-6E46-4418-9047-950B70134E4B}" srcOrd="2" destOrd="0" presId="urn:microsoft.com/office/officeart/2005/8/layout/chevron2"/>
    <dgm:cxn modelId="{C2374654-B2F0-4C97-9655-DF23CEE050D9}" type="presParOf" srcId="{BC32C6FB-6E46-4418-9047-950B70134E4B}" destId="{4839291A-CE3D-4047-9BBA-5FDCF88EFB75}" srcOrd="0" destOrd="0" presId="urn:microsoft.com/office/officeart/2005/8/layout/chevron2"/>
    <dgm:cxn modelId="{E92410B8-2AEA-4005-8844-BF8788C6E96D}" type="presParOf" srcId="{BC32C6FB-6E46-4418-9047-950B70134E4B}" destId="{290E56CA-8972-4D6B-824B-B68FFF9532C2}" srcOrd="1" destOrd="0" presId="urn:microsoft.com/office/officeart/2005/8/layout/chevron2"/>
    <dgm:cxn modelId="{00D1355F-B0BC-4A4A-93A3-11BCC41D5175}" type="presParOf" srcId="{59AF0F0A-8480-45DC-B5F5-9CFC5A0B88BA}" destId="{D76B750E-711E-45E9-BD59-1970C4FF8592}" srcOrd="3" destOrd="0" presId="urn:microsoft.com/office/officeart/2005/8/layout/chevron2"/>
    <dgm:cxn modelId="{843BB7D4-28EA-4CBF-8400-67A9589C0BD3}" type="presParOf" srcId="{59AF0F0A-8480-45DC-B5F5-9CFC5A0B88BA}" destId="{0665F1DD-AF81-4185-BB2A-D6FB35D05FE1}" srcOrd="4" destOrd="0" presId="urn:microsoft.com/office/officeart/2005/8/layout/chevron2"/>
    <dgm:cxn modelId="{D3493A3A-1479-46B1-A399-68FEB100CF59}" type="presParOf" srcId="{0665F1DD-AF81-4185-BB2A-D6FB35D05FE1}" destId="{0ABF9500-C42D-4582-BB63-D3DA242B24E1}" srcOrd="0" destOrd="0" presId="urn:microsoft.com/office/officeart/2005/8/layout/chevron2"/>
    <dgm:cxn modelId="{75F2F8E5-6FBE-4792-B047-4EED66EAC4D6}" type="presParOf" srcId="{0665F1DD-AF81-4185-BB2A-D6FB35D05FE1}" destId="{9DBBF7A9-5EBF-4CC1-8489-F68CC2C715D2}"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193722-3DB8-41A2-A1EF-DA93D0436E22}" type="datetimeFigureOut">
              <a:rPr lang="ru-RU" smtClean="0"/>
              <a:pPr/>
              <a:t>09.11.2024</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844B32-15C0-4FEA-B5A4-9C9A88158DA5}" type="slidenum">
              <a:rPr lang="ru-RU" smtClean="0"/>
              <a:pPr/>
              <a:t>‹#›</a:t>
            </a:fld>
            <a:endParaRPr lang="ru-RU"/>
          </a:p>
        </p:txBody>
      </p:sp>
    </p:spTree>
    <p:extLst>
      <p:ext uri="{BB962C8B-B14F-4D97-AF65-F5344CB8AC3E}">
        <p14:creationId xmlns:p14="http://schemas.microsoft.com/office/powerpoint/2010/main" xmlns="" val="2541994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01">
    <p:spTree>
      <p:nvGrpSpPr>
        <p:cNvPr id="1" name=""/>
        <p:cNvGrpSpPr/>
        <p:nvPr/>
      </p:nvGrpSpPr>
      <p:grpSpPr>
        <a:xfrm>
          <a:off x="0" y="0"/>
          <a:ext cx="0" cy="0"/>
          <a:chOff x="0" y="0"/>
          <a:chExt cx="0" cy="0"/>
        </a:xfrm>
      </p:grpSpPr>
      <p:sp>
        <p:nvSpPr>
          <p:cNvPr id="10" name="Freeform: Shape 9">
            <a:extLst>
              <a:ext uri="{FF2B5EF4-FFF2-40B4-BE49-F238E27FC236}">
                <a16:creationId xmlns="" xmlns:a16="http://schemas.microsoft.com/office/drawing/2014/main" id="{B305EBB3-0F16-4B63-82ED-191AB224B8E2}"/>
              </a:ext>
            </a:extLst>
          </p:cNvPr>
          <p:cNvSpPr/>
          <p:nvPr userDrawn="1"/>
        </p:nvSpPr>
        <p:spPr>
          <a:xfrm>
            <a:off x="6676569" y="0"/>
            <a:ext cx="3522381" cy="6858000"/>
          </a:xfrm>
          <a:custGeom>
            <a:avLst/>
            <a:gdLst>
              <a:gd name="connsiteX0" fmla="*/ 0 w 3522381"/>
              <a:gd name="connsiteY0" fmla="*/ 0 h 6858000"/>
              <a:gd name="connsiteX1" fmla="*/ 3522381 w 3522381"/>
              <a:gd name="connsiteY1" fmla="*/ 0 h 6858000"/>
              <a:gd name="connsiteX2" fmla="*/ 51547 w 3522381"/>
              <a:gd name="connsiteY2" fmla="*/ 6858000 h 6858000"/>
              <a:gd name="connsiteX3" fmla="*/ 0 w 35223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22381" h="6858000">
                <a:moveTo>
                  <a:pt x="0" y="0"/>
                </a:moveTo>
                <a:lnTo>
                  <a:pt x="3522381" y="0"/>
                </a:lnTo>
                <a:lnTo>
                  <a:pt x="51547" y="6858000"/>
                </a:lnTo>
                <a:lnTo>
                  <a:pt x="0" y="6858000"/>
                </a:lnTo>
                <a:close/>
              </a:path>
            </a:pathLst>
          </a:custGeom>
          <a:solidFill>
            <a:schemeClr val="bg1">
              <a:lumMod val="95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12" name="Picture Placeholder 11">
            <a:extLst>
              <a:ext uri="{FF2B5EF4-FFF2-40B4-BE49-F238E27FC236}">
                <a16:creationId xmlns="" xmlns:a16="http://schemas.microsoft.com/office/drawing/2014/main" id="{1A440F4A-C2AF-406D-B420-CCF52F447AC1}"/>
              </a:ext>
            </a:extLst>
          </p:cNvPr>
          <p:cNvSpPr>
            <a:spLocks noGrp="1"/>
          </p:cNvSpPr>
          <p:nvPr>
            <p:ph type="pic" sz="quarter" idx="10" hasCustomPrompt="1"/>
          </p:nvPr>
        </p:nvSpPr>
        <p:spPr>
          <a:xfrm>
            <a:off x="-1" y="0"/>
            <a:ext cx="6676568" cy="6858000"/>
          </a:xfrm>
        </p:spPr>
        <p:txBody>
          <a:bodyPr anchor="ctr" anchorCtr="1">
            <a:normAutofit/>
          </a:bodyPr>
          <a:lstStyle>
            <a:lvl1pPr marL="0" indent="0">
              <a:buNone/>
              <a:defRPr sz="2400">
                <a:solidFill>
                  <a:schemeClr val="bg1"/>
                </a:solidFill>
              </a:defRPr>
            </a:lvl1pPr>
          </a:lstStyle>
          <a:p>
            <a:r>
              <a:rPr lang="en-US" dirty="0"/>
              <a:t>Insert Image</a:t>
            </a:r>
            <a:endParaRPr lang="en-GB" dirty="0"/>
          </a:p>
        </p:txBody>
      </p:sp>
      <p:sp>
        <p:nvSpPr>
          <p:cNvPr id="2" name="Title 1">
            <a:extLst>
              <a:ext uri="{FF2B5EF4-FFF2-40B4-BE49-F238E27FC236}">
                <a16:creationId xmlns="" xmlns:a16="http://schemas.microsoft.com/office/drawing/2014/main" id="{C1744DE2-A455-46F2-BE15-959050C87CE4}"/>
              </a:ext>
            </a:extLst>
          </p:cNvPr>
          <p:cNvSpPr>
            <a:spLocks noGrp="1"/>
          </p:cNvSpPr>
          <p:nvPr>
            <p:ph type="ctrTitle" hasCustomPrompt="1"/>
          </p:nvPr>
        </p:nvSpPr>
        <p:spPr>
          <a:xfrm>
            <a:off x="7274144" y="1291772"/>
            <a:ext cx="4379976" cy="3611880"/>
          </a:xfrm>
        </p:spPr>
        <p:txBody>
          <a:bodyPr vert="horz" lIns="91440" tIns="45720" rIns="91440" bIns="45720" rtlCol="0" anchor="b" anchorCtr="1">
            <a:noAutofit/>
          </a:bodyPr>
          <a:lstStyle>
            <a:lvl1pPr>
              <a:defRPr lang="en-GB" dirty="0"/>
            </a:lvl1pPr>
          </a:lstStyle>
          <a:p>
            <a:pPr marL="0" lvl="0" algn="ctr"/>
            <a:r>
              <a:rPr lang="en-US" dirty="0"/>
              <a:t>TITLE</a:t>
            </a:r>
            <a:endParaRPr lang="en-GB" dirty="0"/>
          </a:p>
        </p:txBody>
      </p:sp>
      <p:sp>
        <p:nvSpPr>
          <p:cNvPr id="3" name="Subtitle 2">
            <a:extLst>
              <a:ext uri="{FF2B5EF4-FFF2-40B4-BE49-F238E27FC236}">
                <a16:creationId xmlns="" xmlns:a16="http://schemas.microsoft.com/office/drawing/2014/main" id="{AC9DE4F3-CE8F-41A0-BFDE-76D0DF1DF432}"/>
              </a:ext>
            </a:extLst>
          </p:cNvPr>
          <p:cNvSpPr>
            <a:spLocks noGrp="1"/>
          </p:cNvSpPr>
          <p:nvPr>
            <p:ph type="subTitle" idx="1" hasCustomPrompt="1"/>
          </p:nvPr>
        </p:nvSpPr>
        <p:spPr>
          <a:xfrm>
            <a:off x="7389079" y="5392401"/>
            <a:ext cx="4178808" cy="521208"/>
          </a:xfrm>
        </p:spPr>
        <p:txBody>
          <a:bodyPr vert="horz" lIns="91440" tIns="45720" rIns="91440" bIns="45720" rtlCol="0" anchor="t">
            <a:noAutofit/>
          </a:bodyPr>
          <a:lstStyle>
            <a:lvl1pPr marL="0" indent="0" algn="ctr">
              <a:buNone/>
              <a:defRPr lang="en-US" sz="1800" dirty="0">
                <a:solidFill>
                  <a:srgbClr val="B2606E"/>
                </a:solidFill>
              </a:defRPr>
            </a:lvl1pPr>
          </a:lstStyle>
          <a:p>
            <a:pPr lvl="0"/>
            <a:r>
              <a:rPr lang="en-US" dirty="0"/>
              <a:t>Subtitle</a:t>
            </a:r>
          </a:p>
        </p:txBody>
      </p:sp>
      <p:grpSp>
        <p:nvGrpSpPr>
          <p:cNvPr id="6" name="Group 5">
            <a:extLst>
              <a:ext uri="{FF2B5EF4-FFF2-40B4-BE49-F238E27FC236}">
                <a16:creationId xmlns="" xmlns:a16="http://schemas.microsoft.com/office/drawing/2014/main" id="{EFDB39AB-B644-434A-9D55-AF3455D468E5}"/>
              </a:ext>
            </a:extLst>
          </p:cNvPr>
          <p:cNvGrpSpPr/>
          <p:nvPr userDrawn="1"/>
        </p:nvGrpSpPr>
        <p:grpSpPr>
          <a:xfrm>
            <a:off x="9140346" y="5054600"/>
            <a:ext cx="676275" cy="114300"/>
            <a:chOff x="9330846" y="5054600"/>
            <a:chExt cx="676275" cy="114300"/>
          </a:xfrm>
        </p:grpSpPr>
        <p:sp>
          <p:nvSpPr>
            <p:cNvPr id="7" name="Oval 6">
              <a:extLst>
                <a:ext uri="{FF2B5EF4-FFF2-40B4-BE49-F238E27FC236}">
                  <a16:creationId xmlns="" xmlns:a16="http://schemas.microsoft.com/office/drawing/2014/main" id="{BF14E129-1970-4994-89E5-F7A67128AFE3}"/>
                </a:ext>
              </a:extLst>
            </p:cNvPr>
            <p:cNvSpPr/>
            <p:nvPr/>
          </p:nvSpPr>
          <p:spPr>
            <a:xfrm>
              <a:off x="933084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a:extLst>
                <a:ext uri="{FF2B5EF4-FFF2-40B4-BE49-F238E27FC236}">
                  <a16:creationId xmlns="" xmlns:a16="http://schemas.microsoft.com/office/drawing/2014/main" id="{593336FA-97B2-4528-88E8-5FF97F86E216}"/>
                </a:ext>
              </a:extLst>
            </p:cNvPr>
            <p:cNvSpPr/>
            <p:nvPr/>
          </p:nvSpPr>
          <p:spPr>
            <a:xfrm>
              <a:off x="951817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a:extLst>
                <a:ext uri="{FF2B5EF4-FFF2-40B4-BE49-F238E27FC236}">
                  <a16:creationId xmlns="" xmlns:a16="http://schemas.microsoft.com/office/drawing/2014/main" id="{8A73C166-FCDF-40AE-8B0D-69C7E2C8573E}"/>
                </a:ext>
              </a:extLst>
            </p:cNvPr>
            <p:cNvSpPr/>
            <p:nvPr/>
          </p:nvSpPr>
          <p:spPr>
            <a:xfrm>
              <a:off x="970549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a:extLst>
                <a:ext uri="{FF2B5EF4-FFF2-40B4-BE49-F238E27FC236}">
                  <a16:creationId xmlns="" xmlns:a16="http://schemas.microsoft.com/office/drawing/2014/main" id="{EF418119-E3DD-44B0-A4AF-F8A98EC5863B}"/>
                </a:ext>
              </a:extLst>
            </p:cNvPr>
            <p:cNvSpPr/>
            <p:nvPr/>
          </p:nvSpPr>
          <p:spPr>
            <a:xfrm>
              <a:off x="989282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xmlns="" val="1242049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815864" cy="830997"/>
          </a:xfrm>
        </p:spPr>
        <p:txBody>
          <a:bodyPr vert="horz" wrap="square" lIns="0" tIns="45720" rIns="91440" bIns="45720" rtlCol="0" anchor="t">
            <a:noAutofit/>
          </a:bodyPr>
          <a:lstStyle>
            <a:lvl1pPr>
              <a:defRPr lang="en-GB" sz="2400">
                <a:solidFill>
                  <a:schemeClr val="tx1"/>
                </a:solidFill>
                <a:latin typeface="Corbel" panose="020B0503020204020204" pitchFamily="34" charset="0"/>
              </a:defRPr>
            </a:lvl1pPr>
          </a:lstStyle>
          <a:p>
            <a:pPr lvl="0">
              <a:lnSpc>
                <a:spcPct val="100000"/>
              </a:lnSpc>
            </a:pPr>
            <a:r>
              <a:rPr lang="ru-RU" smtClean="0"/>
              <a:t>Образец заголовка</a:t>
            </a:r>
            <a:endParaRPr lang="en-GB" dirty="0"/>
          </a:p>
        </p:txBody>
      </p:sp>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Tree>
    <p:extLst>
      <p:ext uri="{BB962C8B-B14F-4D97-AF65-F5344CB8AC3E}">
        <p14:creationId xmlns:p14="http://schemas.microsoft.com/office/powerpoint/2010/main" xmlns="" val="150809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Images_Important Text 01">
    <p:spTree>
      <p:nvGrpSpPr>
        <p:cNvPr id="1" name=""/>
        <p:cNvGrpSpPr/>
        <p:nvPr/>
      </p:nvGrpSpPr>
      <p:grpSpPr>
        <a:xfrm>
          <a:off x="0" y="0"/>
          <a:ext cx="0" cy="0"/>
          <a:chOff x="0" y="0"/>
          <a:chExt cx="0" cy="0"/>
        </a:xfrm>
      </p:grpSpPr>
      <p:sp>
        <p:nvSpPr>
          <p:cNvPr id="17" name="Picture Placeholder 16">
            <a:extLst>
              <a:ext uri="{FF2B5EF4-FFF2-40B4-BE49-F238E27FC236}">
                <a16:creationId xmlns="" xmlns:a16="http://schemas.microsoft.com/office/drawing/2014/main" id="{D935D313-376E-4CA0-9732-D0CACCC07FAD}"/>
              </a:ext>
            </a:extLst>
          </p:cNvPr>
          <p:cNvSpPr>
            <a:spLocks noGrp="1"/>
          </p:cNvSpPr>
          <p:nvPr>
            <p:ph type="pic" sz="quarter" idx="13" hasCustomPrompt="1"/>
          </p:nvPr>
        </p:nvSpPr>
        <p:spPr>
          <a:xfrm>
            <a:off x="6464300" y="0"/>
            <a:ext cx="5727700" cy="6858000"/>
          </a:xfrm>
          <a:custGeom>
            <a:avLst/>
            <a:gdLst>
              <a:gd name="connsiteX0" fmla="*/ 1708150 w 5727700"/>
              <a:gd name="connsiteY0" fmla="*/ 0 h 6858000"/>
              <a:gd name="connsiteX1" fmla="*/ 5727700 w 5727700"/>
              <a:gd name="connsiteY1" fmla="*/ 0 h 6858000"/>
              <a:gd name="connsiteX2" fmla="*/ 5727700 w 5727700"/>
              <a:gd name="connsiteY2" fmla="*/ 6858000 h 6858000"/>
              <a:gd name="connsiteX3" fmla="*/ 0 w 5727700"/>
              <a:gd name="connsiteY3" fmla="*/ 6858000 h 6858000"/>
              <a:gd name="connsiteX4" fmla="*/ 0 w 5727700"/>
              <a:gd name="connsiteY4" fmla="*/ 68326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27700" h="6858000">
                <a:moveTo>
                  <a:pt x="1708150" y="0"/>
                </a:moveTo>
                <a:lnTo>
                  <a:pt x="5727700" y="0"/>
                </a:lnTo>
                <a:lnTo>
                  <a:pt x="5727700" y="6858000"/>
                </a:lnTo>
                <a:lnTo>
                  <a:pt x="0" y="6858000"/>
                </a:lnTo>
                <a:lnTo>
                  <a:pt x="0" y="6832600"/>
                </a:lnTo>
                <a:close/>
              </a:path>
            </a:pathLst>
          </a:custGeom>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12" name="Picture Placeholder 11">
            <a:extLst>
              <a:ext uri="{FF2B5EF4-FFF2-40B4-BE49-F238E27FC236}">
                <a16:creationId xmlns="" xmlns:a16="http://schemas.microsoft.com/office/drawing/2014/main" id="{83A2DEF1-03FF-475D-994A-6FC6FB1414FB}"/>
              </a:ext>
            </a:extLst>
          </p:cNvPr>
          <p:cNvSpPr>
            <a:spLocks noGrp="1"/>
          </p:cNvSpPr>
          <p:nvPr>
            <p:ph type="pic" sz="quarter" idx="12" hasCustomPrompt="1"/>
          </p:nvPr>
        </p:nvSpPr>
        <p:spPr>
          <a:xfrm>
            <a:off x="0" y="0"/>
            <a:ext cx="8087304" cy="6858000"/>
          </a:xfrm>
          <a:custGeom>
            <a:avLst/>
            <a:gdLst>
              <a:gd name="connsiteX0" fmla="*/ 0 w 8087304"/>
              <a:gd name="connsiteY0" fmla="*/ 0 h 6858000"/>
              <a:gd name="connsiteX1" fmla="*/ 8087304 w 8087304"/>
              <a:gd name="connsiteY1" fmla="*/ 0 h 6858000"/>
              <a:gd name="connsiteX2" fmla="*/ 8087304 w 8087304"/>
              <a:gd name="connsiteY2" fmla="*/ 7620 h 6858000"/>
              <a:gd name="connsiteX3" fmla="*/ 6368365 w 8087304"/>
              <a:gd name="connsiteY3" fmla="*/ 6858000 h 6858000"/>
              <a:gd name="connsiteX4" fmla="*/ 0 w 8087304"/>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87304" h="6858000">
                <a:moveTo>
                  <a:pt x="0" y="0"/>
                </a:moveTo>
                <a:lnTo>
                  <a:pt x="8087304" y="0"/>
                </a:lnTo>
                <a:lnTo>
                  <a:pt x="8087304" y="7620"/>
                </a:lnTo>
                <a:lnTo>
                  <a:pt x="6368365" y="6858000"/>
                </a:lnTo>
                <a:lnTo>
                  <a:pt x="0" y="6858000"/>
                </a:lnTo>
                <a:close/>
              </a:path>
            </a:pathLst>
          </a:custGeom>
        </p:spPr>
        <p:txBody>
          <a:bodyPr wrap="square" anchor="ctr" anchorCtr="1">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285750" marR="0" lvl="0" indent="-285750" algn="ctr" defTabSz="914400" rtl="0" eaLnBrk="1" fontAlgn="auto" latinLnBrk="0" hangingPunct="1">
              <a:lnSpc>
                <a:spcPct val="90000"/>
              </a:lnSpc>
              <a:spcBef>
                <a:spcPts val="1000"/>
              </a:spcBef>
              <a:spcAft>
                <a:spcPts val="0"/>
              </a:spcAft>
              <a:buClrTx/>
              <a:buSzTx/>
              <a:tabLst/>
              <a:defRPr/>
            </a:pPr>
            <a:r>
              <a:rPr lang="en-US" dirty="0"/>
              <a:t>Insert Image</a:t>
            </a:r>
            <a:endParaRPr lang="en-GB" dirty="0"/>
          </a:p>
        </p:txBody>
      </p:sp>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785586" y="5047107"/>
            <a:ext cx="5005614" cy="1005840"/>
          </a:xfrm>
        </p:spPr>
        <p:txBody>
          <a:bodyPr vert="horz" wrap="square" lIns="0" tIns="45720" rIns="0" bIns="45720" rtlCol="0" anchor="t">
            <a:noAutofit/>
          </a:bodyPr>
          <a:lstStyle>
            <a:lvl1pPr marL="0" indent="0">
              <a:buNone/>
              <a:defRPr lang="en-US" sz="1600" dirty="0" smtClean="0">
                <a:solidFill>
                  <a:schemeClr val="tx1"/>
                </a:solidFill>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785586" y="4081468"/>
            <a:ext cx="5005614" cy="822960"/>
          </a:xfrm>
        </p:spPr>
        <p:txBody>
          <a:bodyPr vert="horz" wrap="square" lIns="0" tIns="45720" rIns="91440" bIns="45720" rtlCol="0" anchor="t">
            <a:noAutofit/>
          </a:bodyPr>
          <a:lstStyle>
            <a:lvl1pPr marL="0" indent="0">
              <a:buFont typeface="Arial" panose="020B0604020202020204" pitchFamily="34" charset="0"/>
              <a:buNone/>
              <a:defRPr lang="en-GB" sz="2400" dirty="0">
                <a:solidFill>
                  <a:schemeClr val="tx1"/>
                </a:solidFill>
                <a:latin typeface="Corbel" panose="020B0503020204020204" pitchFamily="34" charset="0"/>
              </a:defRPr>
            </a:lvl1pPr>
          </a:lstStyle>
          <a:p>
            <a:pPr marL="0" lvl="0">
              <a:lnSpc>
                <a:spcPct val="100000"/>
              </a:lnSpc>
            </a:pPr>
            <a:r>
              <a:rPr lang="ru-RU" smtClean="0"/>
              <a:t>Образец заголовка</a:t>
            </a:r>
            <a:endParaRPr lang="en-GB" dirty="0"/>
          </a:p>
        </p:txBody>
      </p:sp>
      <p:sp>
        <p:nvSpPr>
          <p:cNvPr id="20" name="Slide Number Placeholder 7">
            <a:extLst>
              <a:ext uri="{FF2B5EF4-FFF2-40B4-BE49-F238E27FC236}">
                <a16:creationId xmlns="" xmlns:a16="http://schemas.microsoft.com/office/drawing/2014/main" id="{1CEA3362-50AD-4D98-92C4-DA1D8C857A75}"/>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GB" smtClean="0"/>
              <a:pPr algn="ctr"/>
              <a:t>‹#›</a:t>
            </a:fld>
            <a:endParaRPr lang="en-GB" dirty="0"/>
          </a:p>
        </p:txBody>
      </p:sp>
    </p:spTree>
    <p:extLst>
      <p:ext uri="{BB962C8B-B14F-4D97-AF65-F5344CB8AC3E}">
        <p14:creationId xmlns:p14="http://schemas.microsoft.com/office/powerpoint/2010/main" xmlns="" val="79141782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grpSp>
        <p:nvGrpSpPr>
          <p:cNvPr id="3" name="Group 2">
            <a:extLst>
              <a:ext uri="{FF2B5EF4-FFF2-40B4-BE49-F238E27FC236}">
                <a16:creationId xmlns="" xmlns:a16="http://schemas.microsoft.com/office/drawing/2014/main" id="{5F3686C7-DF83-47D9-A485-35F4F1D36A69}"/>
              </a:ext>
            </a:extLst>
          </p:cNvPr>
          <p:cNvGrpSpPr/>
          <p:nvPr userDrawn="1"/>
        </p:nvGrpSpPr>
        <p:grpSpPr>
          <a:xfrm>
            <a:off x="0" y="6086479"/>
            <a:ext cx="12192000" cy="600974"/>
            <a:chOff x="0" y="6086479"/>
            <a:chExt cx="12192000" cy="600974"/>
          </a:xfrm>
        </p:grpSpPr>
        <p:sp>
          <p:nvSpPr>
            <p:cNvPr id="4" name="Rectangle 3">
              <a:extLst>
                <a:ext uri="{FF2B5EF4-FFF2-40B4-BE49-F238E27FC236}">
                  <a16:creationId xmlns="" xmlns:a16="http://schemas.microsoft.com/office/drawing/2014/main" id="{790B36CF-9391-49E9-B599-8B724B6EF267}"/>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a:extLst>
                <a:ext uri="{FF2B5EF4-FFF2-40B4-BE49-F238E27FC236}">
                  <a16:creationId xmlns="" xmlns:a16="http://schemas.microsoft.com/office/drawing/2014/main" id="{468CE156-5D60-42B0-A4F9-33FA85537807}"/>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5" name="Slide Number Placeholder 7">
            <a:extLst>
              <a:ext uri="{FF2B5EF4-FFF2-40B4-BE49-F238E27FC236}">
                <a16:creationId xmlns="" xmlns:a16="http://schemas.microsoft.com/office/drawing/2014/main" id="{9E4521A1-4C9D-4795-B551-D151E8856AAE}"/>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US" smtClean="0"/>
              <a:pPr algn="ctr"/>
              <a:t>‹#›</a:t>
            </a:fld>
            <a:endParaRPr lang="en-US" dirty="0"/>
          </a:p>
        </p:txBody>
      </p:sp>
    </p:spTree>
    <p:extLst>
      <p:ext uri="{BB962C8B-B14F-4D97-AF65-F5344CB8AC3E}">
        <p14:creationId xmlns:p14="http://schemas.microsoft.com/office/powerpoint/2010/main" xmlns="" val="5403706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9" name="Picture Placeholder 8">
            <a:extLst>
              <a:ext uri="{FF2B5EF4-FFF2-40B4-BE49-F238E27FC236}">
                <a16:creationId xmlns="" xmlns:a16="http://schemas.microsoft.com/office/drawing/2014/main" id="{A46D6285-06A8-4297-915D-0A280359C280}"/>
              </a:ext>
            </a:extLst>
          </p:cNvPr>
          <p:cNvSpPr>
            <a:spLocks noGrp="1"/>
          </p:cNvSpPr>
          <p:nvPr>
            <p:ph type="pic" sz="quarter" idx="10" hasCustomPrompt="1"/>
          </p:nvPr>
        </p:nvSpPr>
        <p:spPr>
          <a:xfrm>
            <a:off x="1" y="0"/>
            <a:ext cx="12192000" cy="6858000"/>
          </a:xfrm>
        </p:spPr>
        <p:txBody>
          <a:bodyPr vert="horz" lIns="91440" tIns="45720" rIns="91440" bIns="45720" rtlCol="0" anchor="ctr" anchorCtr="1">
            <a:normAutofit/>
          </a:bodyPr>
          <a:lstStyle>
            <a:lvl1pPr>
              <a:defRPr lang="en-GB" sz="2400">
                <a:solidFill>
                  <a:schemeClr val="tx1"/>
                </a:solidFill>
              </a:defRPr>
            </a:lvl1pPr>
          </a:lstStyle>
          <a:p>
            <a:pPr marL="0" lvl="0" indent="0">
              <a:buNone/>
            </a:pPr>
            <a:r>
              <a:rPr lang="en-US" dirty="0"/>
              <a:t>Insert Image</a:t>
            </a:r>
            <a:endParaRPr lang="en-GB" dirty="0"/>
          </a:p>
        </p:txBody>
      </p:sp>
      <p:sp>
        <p:nvSpPr>
          <p:cNvPr id="10" name="Title 1">
            <a:extLst>
              <a:ext uri="{FF2B5EF4-FFF2-40B4-BE49-F238E27FC236}">
                <a16:creationId xmlns="" xmlns:a16="http://schemas.microsoft.com/office/drawing/2014/main" id="{A75C086E-F523-4C77-938F-0DB6203DBC43}"/>
              </a:ext>
            </a:extLst>
          </p:cNvPr>
          <p:cNvSpPr>
            <a:spLocks noGrp="1"/>
          </p:cNvSpPr>
          <p:nvPr>
            <p:ph type="ctrTitle" hasCustomPrompt="1"/>
          </p:nvPr>
        </p:nvSpPr>
        <p:spPr>
          <a:xfrm>
            <a:off x="691080" y="2139696"/>
            <a:ext cx="5578995" cy="879928"/>
          </a:xfrm>
        </p:spPr>
        <p:txBody>
          <a:bodyPr vert="horz" lIns="91440" tIns="45720" rIns="91440" bIns="45720" rtlCol="0" anchor="ctr" anchorCtr="0">
            <a:noAutofit/>
          </a:bodyPr>
          <a:lstStyle>
            <a:lvl1pPr algn="l">
              <a:defRPr lang="en-GB" b="0" dirty="0">
                <a:solidFill>
                  <a:schemeClr val="bg1"/>
                </a:solidFill>
              </a:defRPr>
            </a:lvl1pPr>
          </a:lstStyle>
          <a:p>
            <a:pPr marL="0" lvl="0" algn="ctr"/>
            <a:r>
              <a:rPr lang="en-US" dirty="0"/>
              <a:t>TITLE</a:t>
            </a:r>
            <a:endParaRPr lang="en-GB" dirty="0"/>
          </a:p>
        </p:txBody>
      </p:sp>
      <p:sp>
        <p:nvSpPr>
          <p:cNvPr id="17" name="Text Placeholder 4">
            <a:extLst>
              <a:ext uri="{FF2B5EF4-FFF2-40B4-BE49-F238E27FC236}">
                <a16:creationId xmlns="" xmlns:a16="http://schemas.microsoft.com/office/drawing/2014/main" id="{B293AB9F-7C1D-4A06-9F42-4FD67BF2739F}"/>
              </a:ext>
            </a:extLst>
          </p:cNvPr>
          <p:cNvSpPr>
            <a:spLocks noGrp="1"/>
          </p:cNvSpPr>
          <p:nvPr>
            <p:ph type="body" sz="quarter" idx="15" hasCustomPrompt="1"/>
          </p:nvPr>
        </p:nvSpPr>
        <p:spPr>
          <a:xfrm>
            <a:off x="1359075" y="3653097"/>
            <a:ext cx="3695206" cy="276999"/>
          </a:xfrm>
        </p:spPr>
        <p:txBody>
          <a:bodyPr lIns="0" anchor="ctr">
            <a:noAutofit/>
          </a:bodyPr>
          <a:lstStyle>
            <a:lvl1pPr marL="0" indent="0">
              <a:lnSpc>
                <a:spcPct val="100000"/>
              </a:lnSpc>
              <a:buNone/>
              <a:defRPr sz="1800" spc="0">
                <a:solidFill>
                  <a:schemeClr val="bg1"/>
                </a:solidFill>
              </a:defRPr>
            </a:lvl1pPr>
          </a:lstStyle>
          <a:p>
            <a:pPr lvl="0"/>
            <a:r>
              <a:rPr lang="en-US" dirty="0"/>
              <a:t>Name</a:t>
            </a:r>
          </a:p>
        </p:txBody>
      </p:sp>
      <p:sp>
        <p:nvSpPr>
          <p:cNvPr id="18" name="Text Placeholder 4">
            <a:extLst>
              <a:ext uri="{FF2B5EF4-FFF2-40B4-BE49-F238E27FC236}">
                <a16:creationId xmlns="" xmlns:a16="http://schemas.microsoft.com/office/drawing/2014/main" id="{224AF9FB-5C6E-4050-AE8D-3B218C0F1DAE}"/>
              </a:ext>
            </a:extLst>
          </p:cNvPr>
          <p:cNvSpPr>
            <a:spLocks noGrp="1"/>
          </p:cNvSpPr>
          <p:nvPr>
            <p:ph type="body" sz="quarter" idx="16" hasCustomPrompt="1"/>
          </p:nvPr>
        </p:nvSpPr>
        <p:spPr>
          <a:xfrm>
            <a:off x="1359075" y="4392151"/>
            <a:ext cx="3695206" cy="276999"/>
          </a:xfrm>
        </p:spPr>
        <p:txBody>
          <a:bodyPr lIns="0" anchor="ctr">
            <a:noAutofit/>
          </a:bodyPr>
          <a:lstStyle>
            <a:lvl1pPr marL="0" indent="0">
              <a:lnSpc>
                <a:spcPct val="100000"/>
              </a:lnSpc>
              <a:buNone/>
              <a:defRPr sz="1800" spc="0">
                <a:solidFill>
                  <a:schemeClr val="bg1"/>
                </a:solidFill>
              </a:defRPr>
            </a:lvl1pPr>
          </a:lstStyle>
          <a:p>
            <a:pPr lvl="0"/>
            <a:r>
              <a:rPr lang="en-US" dirty="0"/>
              <a:t>Phone</a:t>
            </a:r>
          </a:p>
        </p:txBody>
      </p:sp>
      <p:sp>
        <p:nvSpPr>
          <p:cNvPr id="19" name="Text Placeholder 4">
            <a:extLst>
              <a:ext uri="{FF2B5EF4-FFF2-40B4-BE49-F238E27FC236}">
                <a16:creationId xmlns="" xmlns:a16="http://schemas.microsoft.com/office/drawing/2014/main" id="{68A48B85-2E0B-42B6-AB4A-1302D3C828F5}"/>
              </a:ext>
            </a:extLst>
          </p:cNvPr>
          <p:cNvSpPr>
            <a:spLocks noGrp="1"/>
          </p:cNvSpPr>
          <p:nvPr>
            <p:ph type="body" sz="quarter" idx="17" hasCustomPrompt="1"/>
          </p:nvPr>
        </p:nvSpPr>
        <p:spPr>
          <a:xfrm>
            <a:off x="1359075" y="5131205"/>
            <a:ext cx="3695206" cy="276999"/>
          </a:xfrm>
        </p:spPr>
        <p:txBody>
          <a:bodyPr lIns="0" anchor="ctr">
            <a:noAutofit/>
          </a:bodyPr>
          <a:lstStyle>
            <a:lvl1pPr marL="0" indent="0">
              <a:lnSpc>
                <a:spcPct val="100000"/>
              </a:lnSpc>
              <a:buNone/>
              <a:defRPr sz="1800" spc="0">
                <a:solidFill>
                  <a:schemeClr val="bg1"/>
                </a:solidFill>
              </a:defRPr>
            </a:lvl1pPr>
          </a:lstStyle>
          <a:p>
            <a:pPr lvl="0"/>
            <a:r>
              <a:rPr lang="en-US" dirty="0"/>
              <a:t>Email</a:t>
            </a:r>
          </a:p>
        </p:txBody>
      </p:sp>
      <p:sp>
        <p:nvSpPr>
          <p:cNvPr id="20" name="Text Placeholder 4">
            <a:extLst>
              <a:ext uri="{FF2B5EF4-FFF2-40B4-BE49-F238E27FC236}">
                <a16:creationId xmlns="" xmlns:a16="http://schemas.microsoft.com/office/drawing/2014/main" id="{9244D33F-3A47-4DE3-8198-7AC5316E31E6}"/>
              </a:ext>
            </a:extLst>
          </p:cNvPr>
          <p:cNvSpPr>
            <a:spLocks noGrp="1"/>
          </p:cNvSpPr>
          <p:nvPr>
            <p:ph type="body" sz="quarter" idx="18" hasCustomPrompt="1"/>
          </p:nvPr>
        </p:nvSpPr>
        <p:spPr>
          <a:xfrm>
            <a:off x="1359075" y="5870258"/>
            <a:ext cx="3695206" cy="276999"/>
          </a:xfrm>
        </p:spPr>
        <p:txBody>
          <a:bodyPr lIns="0" anchor="ctr">
            <a:noAutofit/>
          </a:bodyPr>
          <a:lstStyle>
            <a:lvl1pPr marL="0" indent="0">
              <a:lnSpc>
                <a:spcPct val="100000"/>
              </a:lnSpc>
              <a:buNone/>
              <a:defRPr sz="1800" spc="0">
                <a:solidFill>
                  <a:schemeClr val="bg1"/>
                </a:solidFill>
              </a:defRPr>
            </a:lvl1pPr>
          </a:lstStyle>
          <a:p>
            <a:pPr lvl="0"/>
            <a:r>
              <a:rPr lang="en-US" dirty="0"/>
              <a:t>Website</a:t>
            </a:r>
          </a:p>
        </p:txBody>
      </p:sp>
      <p:sp>
        <p:nvSpPr>
          <p:cNvPr id="3" name="Content Placeholder 2">
            <a:extLst>
              <a:ext uri="{FF2B5EF4-FFF2-40B4-BE49-F238E27FC236}">
                <a16:creationId xmlns="" xmlns:a16="http://schemas.microsoft.com/office/drawing/2014/main" id="{8F220C8B-2E18-4D91-A806-6C7C3940B00F}"/>
              </a:ext>
            </a:extLst>
          </p:cNvPr>
          <p:cNvSpPr>
            <a:spLocks noGrp="1" noChangeAspect="1"/>
          </p:cNvSpPr>
          <p:nvPr>
            <p:ph sz="quarter" idx="19" hasCustomPrompt="1"/>
          </p:nvPr>
        </p:nvSpPr>
        <p:spPr>
          <a:xfrm>
            <a:off x="691080" y="4295744"/>
            <a:ext cx="469813" cy="469812"/>
          </a:xfrm>
          <a:prstGeom prst="ellipse">
            <a:avLst/>
          </a:prstGeom>
          <a:noFill/>
          <a:ln>
            <a:noFill/>
          </a:ln>
        </p:spPr>
        <p:txBody>
          <a:bodyPr lIns="0" tIns="0" rIns="0" bIns="0" anchor="ctr">
            <a:noAutofit/>
          </a:bodyPr>
          <a:lstStyle>
            <a:lvl1pPr marL="0" indent="0" algn="ctr">
              <a:buNone/>
              <a:defRPr sz="1050"/>
            </a:lvl1pPr>
          </a:lstStyle>
          <a:p>
            <a:pPr lvl="0"/>
            <a:r>
              <a:rPr lang="en-US" dirty="0"/>
              <a:t>Icon</a:t>
            </a:r>
            <a:endParaRPr lang="en-GB" dirty="0"/>
          </a:p>
        </p:txBody>
      </p:sp>
      <p:sp>
        <p:nvSpPr>
          <p:cNvPr id="28" name="Content Placeholder 2">
            <a:extLst>
              <a:ext uri="{FF2B5EF4-FFF2-40B4-BE49-F238E27FC236}">
                <a16:creationId xmlns="" xmlns:a16="http://schemas.microsoft.com/office/drawing/2014/main" id="{3D1C5933-D103-4989-B652-C7B692341BC3}"/>
              </a:ext>
            </a:extLst>
          </p:cNvPr>
          <p:cNvSpPr>
            <a:spLocks noGrp="1" noChangeAspect="1"/>
          </p:cNvSpPr>
          <p:nvPr>
            <p:ph sz="quarter" idx="20" hasCustomPrompt="1"/>
          </p:nvPr>
        </p:nvSpPr>
        <p:spPr>
          <a:xfrm>
            <a:off x="691080" y="5034798"/>
            <a:ext cx="469813" cy="469812"/>
          </a:xfrm>
          <a:prstGeom prst="ellipse">
            <a:avLst/>
          </a:prstGeom>
          <a:noFill/>
          <a:ln>
            <a:noFill/>
          </a:ln>
        </p:spPr>
        <p:txBody>
          <a:bodyPr lIns="0" tIns="0" rIns="0" bIns="0" anchor="ctr">
            <a:noAutofit/>
          </a:bodyPr>
          <a:lstStyle>
            <a:lvl1pPr marL="0" indent="0" algn="ctr">
              <a:buNone/>
              <a:defRPr sz="1050"/>
            </a:lvl1pPr>
          </a:lstStyle>
          <a:p>
            <a:pPr lvl="0"/>
            <a:r>
              <a:rPr lang="en-US" dirty="0"/>
              <a:t>Icon</a:t>
            </a:r>
            <a:endParaRPr lang="en-GB" dirty="0"/>
          </a:p>
        </p:txBody>
      </p:sp>
      <p:sp>
        <p:nvSpPr>
          <p:cNvPr id="29" name="Content Placeholder 2">
            <a:extLst>
              <a:ext uri="{FF2B5EF4-FFF2-40B4-BE49-F238E27FC236}">
                <a16:creationId xmlns="" xmlns:a16="http://schemas.microsoft.com/office/drawing/2014/main" id="{A80EBF65-A9A1-4724-B962-DB9B79A924AA}"/>
              </a:ext>
            </a:extLst>
          </p:cNvPr>
          <p:cNvSpPr>
            <a:spLocks noGrp="1" noChangeAspect="1"/>
          </p:cNvSpPr>
          <p:nvPr>
            <p:ph sz="quarter" idx="21" hasCustomPrompt="1"/>
          </p:nvPr>
        </p:nvSpPr>
        <p:spPr>
          <a:xfrm>
            <a:off x="691080" y="5773851"/>
            <a:ext cx="469813" cy="469812"/>
          </a:xfrm>
          <a:prstGeom prst="ellipse">
            <a:avLst/>
          </a:prstGeom>
          <a:noFill/>
          <a:ln>
            <a:noFill/>
          </a:ln>
        </p:spPr>
        <p:txBody>
          <a:bodyPr lIns="0" tIns="0" rIns="0" bIns="0" anchor="ctr">
            <a:noAutofit/>
          </a:bodyPr>
          <a:lstStyle>
            <a:lvl1pPr marL="0" indent="0" algn="ctr">
              <a:buNone/>
              <a:defRPr sz="1050"/>
            </a:lvl1pPr>
          </a:lstStyle>
          <a:p>
            <a:pPr lvl="0"/>
            <a:r>
              <a:rPr lang="en-US" dirty="0"/>
              <a:t>Icon</a:t>
            </a:r>
            <a:endParaRPr lang="en-GB" dirty="0"/>
          </a:p>
        </p:txBody>
      </p:sp>
      <p:sp>
        <p:nvSpPr>
          <p:cNvPr id="30" name="Content Placeholder 2">
            <a:extLst>
              <a:ext uri="{FF2B5EF4-FFF2-40B4-BE49-F238E27FC236}">
                <a16:creationId xmlns="" xmlns:a16="http://schemas.microsoft.com/office/drawing/2014/main" id="{06251342-E6E3-4C57-A0A9-C7BB3DCAE115}"/>
              </a:ext>
            </a:extLst>
          </p:cNvPr>
          <p:cNvSpPr>
            <a:spLocks noGrp="1" noChangeAspect="1"/>
          </p:cNvSpPr>
          <p:nvPr>
            <p:ph sz="quarter" idx="22" hasCustomPrompt="1"/>
          </p:nvPr>
        </p:nvSpPr>
        <p:spPr>
          <a:xfrm>
            <a:off x="691080" y="3556690"/>
            <a:ext cx="469813" cy="469812"/>
          </a:xfrm>
          <a:prstGeom prst="ellipse">
            <a:avLst/>
          </a:prstGeom>
          <a:noFill/>
          <a:ln>
            <a:noFill/>
          </a:ln>
        </p:spPr>
        <p:txBody>
          <a:bodyPr lIns="0" tIns="0" rIns="0" bIns="0" anchor="ctr">
            <a:noAutofit/>
          </a:bodyPr>
          <a:lstStyle>
            <a:lvl1pPr marL="0" indent="0" algn="ctr">
              <a:buNone/>
              <a:defRPr sz="1050"/>
            </a:lvl1pPr>
          </a:lstStyle>
          <a:p>
            <a:pPr lvl="0"/>
            <a:r>
              <a:rPr lang="en-US" dirty="0"/>
              <a:t>Icon</a:t>
            </a:r>
            <a:endParaRPr lang="en-GB" dirty="0"/>
          </a:p>
        </p:txBody>
      </p:sp>
    </p:spTree>
    <p:extLst>
      <p:ext uri="{BB962C8B-B14F-4D97-AF65-F5344CB8AC3E}">
        <p14:creationId xmlns:p14="http://schemas.microsoft.com/office/powerpoint/2010/main" xmlns="" val="416935429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744DE2-A455-46F2-BE15-959050C87CE4}"/>
              </a:ext>
            </a:extLst>
          </p:cNvPr>
          <p:cNvSpPr>
            <a:spLocks noGrp="1"/>
          </p:cNvSpPr>
          <p:nvPr>
            <p:ph type="ctrTitle" hasCustomPrompt="1"/>
          </p:nvPr>
        </p:nvSpPr>
        <p:spPr>
          <a:xfrm>
            <a:off x="7274144" y="1291772"/>
            <a:ext cx="4379976" cy="3611880"/>
          </a:xfrm>
        </p:spPr>
        <p:txBody>
          <a:bodyPr vert="horz" lIns="91440" tIns="45720" rIns="91440" bIns="45720" rtlCol="0" anchor="b" anchorCtr="1">
            <a:noAutofit/>
          </a:bodyPr>
          <a:lstStyle>
            <a:lvl1pPr>
              <a:defRPr lang="en-GB" dirty="0"/>
            </a:lvl1pPr>
          </a:lstStyle>
          <a:p>
            <a:pPr marL="0" lvl="0" algn="ctr"/>
            <a:r>
              <a:rPr lang="en-US" dirty="0"/>
              <a:t>TITLE</a:t>
            </a:r>
            <a:endParaRPr lang="en-GB" dirty="0"/>
          </a:p>
        </p:txBody>
      </p:sp>
      <p:sp>
        <p:nvSpPr>
          <p:cNvPr id="3" name="Subtitle 2">
            <a:extLst>
              <a:ext uri="{FF2B5EF4-FFF2-40B4-BE49-F238E27FC236}">
                <a16:creationId xmlns="" xmlns:a16="http://schemas.microsoft.com/office/drawing/2014/main" id="{AC9DE4F3-CE8F-41A0-BFDE-76D0DF1DF432}"/>
              </a:ext>
            </a:extLst>
          </p:cNvPr>
          <p:cNvSpPr>
            <a:spLocks noGrp="1"/>
          </p:cNvSpPr>
          <p:nvPr>
            <p:ph type="subTitle" idx="1" hasCustomPrompt="1"/>
          </p:nvPr>
        </p:nvSpPr>
        <p:spPr>
          <a:xfrm>
            <a:off x="7389079" y="5392401"/>
            <a:ext cx="4178808" cy="521208"/>
          </a:xfrm>
        </p:spPr>
        <p:txBody>
          <a:bodyPr vert="horz" lIns="91440" tIns="45720" rIns="91440" bIns="45720" rtlCol="0" anchor="t">
            <a:noAutofit/>
          </a:bodyPr>
          <a:lstStyle>
            <a:lvl1pPr marL="0" indent="0" algn="ctr">
              <a:buNone/>
              <a:defRPr lang="en-US" sz="1800" dirty="0">
                <a:solidFill>
                  <a:srgbClr val="B2606E"/>
                </a:solidFill>
              </a:defRPr>
            </a:lvl1pPr>
          </a:lstStyle>
          <a:p>
            <a:pPr lvl="0"/>
            <a:r>
              <a:rPr lang="en-US" dirty="0"/>
              <a:t>Subtitle</a:t>
            </a:r>
          </a:p>
        </p:txBody>
      </p:sp>
      <p:grpSp>
        <p:nvGrpSpPr>
          <p:cNvPr id="6" name="Group 5">
            <a:extLst>
              <a:ext uri="{FF2B5EF4-FFF2-40B4-BE49-F238E27FC236}">
                <a16:creationId xmlns="" xmlns:a16="http://schemas.microsoft.com/office/drawing/2014/main" id="{EFDB39AB-B644-434A-9D55-AF3455D468E5}"/>
              </a:ext>
            </a:extLst>
          </p:cNvPr>
          <p:cNvGrpSpPr/>
          <p:nvPr userDrawn="1"/>
        </p:nvGrpSpPr>
        <p:grpSpPr>
          <a:xfrm>
            <a:off x="9140346" y="5054600"/>
            <a:ext cx="676275" cy="114300"/>
            <a:chOff x="9330846" y="5054600"/>
            <a:chExt cx="676275" cy="114300"/>
          </a:xfrm>
        </p:grpSpPr>
        <p:sp>
          <p:nvSpPr>
            <p:cNvPr id="7" name="Oval 6">
              <a:extLst>
                <a:ext uri="{FF2B5EF4-FFF2-40B4-BE49-F238E27FC236}">
                  <a16:creationId xmlns="" xmlns:a16="http://schemas.microsoft.com/office/drawing/2014/main" id="{BF14E129-1970-4994-89E5-F7A67128AFE3}"/>
                </a:ext>
              </a:extLst>
            </p:cNvPr>
            <p:cNvSpPr/>
            <p:nvPr/>
          </p:nvSpPr>
          <p:spPr>
            <a:xfrm>
              <a:off x="933084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a:extLst>
                <a:ext uri="{FF2B5EF4-FFF2-40B4-BE49-F238E27FC236}">
                  <a16:creationId xmlns="" xmlns:a16="http://schemas.microsoft.com/office/drawing/2014/main" id="{593336FA-97B2-4528-88E8-5FF97F86E216}"/>
                </a:ext>
              </a:extLst>
            </p:cNvPr>
            <p:cNvSpPr/>
            <p:nvPr/>
          </p:nvSpPr>
          <p:spPr>
            <a:xfrm>
              <a:off x="951817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a:extLst>
                <a:ext uri="{FF2B5EF4-FFF2-40B4-BE49-F238E27FC236}">
                  <a16:creationId xmlns="" xmlns:a16="http://schemas.microsoft.com/office/drawing/2014/main" id="{8A73C166-FCDF-40AE-8B0D-69C7E2C8573E}"/>
                </a:ext>
              </a:extLst>
            </p:cNvPr>
            <p:cNvSpPr/>
            <p:nvPr/>
          </p:nvSpPr>
          <p:spPr>
            <a:xfrm>
              <a:off x="970549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a:extLst>
                <a:ext uri="{FF2B5EF4-FFF2-40B4-BE49-F238E27FC236}">
                  <a16:creationId xmlns="" xmlns:a16="http://schemas.microsoft.com/office/drawing/2014/main" id="{EF418119-E3DD-44B0-A4AF-F8A98EC5863B}"/>
                </a:ext>
              </a:extLst>
            </p:cNvPr>
            <p:cNvSpPr/>
            <p:nvPr/>
          </p:nvSpPr>
          <p:spPr>
            <a:xfrm>
              <a:off x="989282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3" name="Freeform: Shape 12">
            <a:extLst>
              <a:ext uri="{FF2B5EF4-FFF2-40B4-BE49-F238E27FC236}">
                <a16:creationId xmlns="" xmlns:a16="http://schemas.microsoft.com/office/drawing/2014/main" id="{5BE10AC4-CBFC-4ECF-92D5-9CE1874F58D7}"/>
              </a:ext>
            </a:extLst>
          </p:cNvPr>
          <p:cNvSpPr/>
          <p:nvPr userDrawn="1"/>
        </p:nvSpPr>
        <p:spPr>
          <a:xfrm>
            <a:off x="0" y="0"/>
            <a:ext cx="8568965" cy="6858000"/>
          </a:xfrm>
          <a:custGeom>
            <a:avLst/>
            <a:gdLst>
              <a:gd name="connsiteX0" fmla="*/ 0 w 3522381"/>
              <a:gd name="connsiteY0" fmla="*/ 0 h 6858000"/>
              <a:gd name="connsiteX1" fmla="*/ 3522381 w 3522381"/>
              <a:gd name="connsiteY1" fmla="*/ 0 h 6858000"/>
              <a:gd name="connsiteX2" fmla="*/ 51547 w 3522381"/>
              <a:gd name="connsiteY2" fmla="*/ 6858000 h 6858000"/>
              <a:gd name="connsiteX3" fmla="*/ 0 w 35223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22381" h="6858000">
                <a:moveTo>
                  <a:pt x="0" y="0"/>
                </a:moveTo>
                <a:lnTo>
                  <a:pt x="3522381" y="0"/>
                </a:lnTo>
                <a:lnTo>
                  <a:pt x="51547" y="6858000"/>
                </a:lnTo>
                <a:lnTo>
                  <a:pt x="0" y="6858000"/>
                </a:lnTo>
                <a:close/>
              </a:path>
            </a:pathLst>
          </a:custGeom>
          <a:solidFill>
            <a:schemeClr val="bg1">
              <a:lumMod val="95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Tree>
    <p:extLst>
      <p:ext uri="{BB962C8B-B14F-4D97-AF65-F5344CB8AC3E}">
        <p14:creationId xmlns:p14="http://schemas.microsoft.com/office/powerpoint/2010/main" xmlns="" val="24667344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sp>
        <p:nvSpPr>
          <p:cNvPr id="10" name="Freeform: Shape 9">
            <a:extLst>
              <a:ext uri="{FF2B5EF4-FFF2-40B4-BE49-F238E27FC236}">
                <a16:creationId xmlns="" xmlns:a16="http://schemas.microsoft.com/office/drawing/2014/main" id="{B305EBB3-0F16-4B63-82ED-191AB224B8E2}"/>
              </a:ext>
            </a:extLst>
          </p:cNvPr>
          <p:cNvSpPr/>
          <p:nvPr userDrawn="1"/>
        </p:nvSpPr>
        <p:spPr>
          <a:xfrm>
            <a:off x="4334810" y="0"/>
            <a:ext cx="3522381" cy="6858000"/>
          </a:xfrm>
          <a:custGeom>
            <a:avLst/>
            <a:gdLst>
              <a:gd name="connsiteX0" fmla="*/ 0 w 3522381"/>
              <a:gd name="connsiteY0" fmla="*/ 0 h 6858000"/>
              <a:gd name="connsiteX1" fmla="*/ 3522381 w 3522381"/>
              <a:gd name="connsiteY1" fmla="*/ 0 h 6858000"/>
              <a:gd name="connsiteX2" fmla="*/ 51547 w 3522381"/>
              <a:gd name="connsiteY2" fmla="*/ 6858000 h 6858000"/>
              <a:gd name="connsiteX3" fmla="*/ 0 w 35223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22381" h="6858000">
                <a:moveTo>
                  <a:pt x="0" y="0"/>
                </a:moveTo>
                <a:lnTo>
                  <a:pt x="3522381" y="0"/>
                </a:lnTo>
                <a:lnTo>
                  <a:pt x="51547" y="6858000"/>
                </a:lnTo>
                <a:lnTo>
                  <a:pt x="0" y="6858000"/>
                </a:lnTo>
                <a:close/>
              </a:path>
            </a:pathLst>
          </a:custGeom>
          <a:solidFill>
            <a:schemeClr val="bg1">
              <a:lumMod val="95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 name="Title 1">
            <a:extLst>
              <a:ext uri="{FF2B5EF4-FFF2-40B4-BE49-F238E27FC236}">
                <a16:creationId xmlns="" xmlns:a16="http://schemas.microsoft.com/office/drawing/2014/main" id="{C1744DE2-A455-46F2-BE15-959050C87CE4}"/>
              </a:ext>
            </a:extLst>
          </p:cNvPr>
          <p:cNvSpPr>
            <a:spLocks noGrp="1"/>
          </p:cNvSpPr>
          <p:nvPr>
            <p:ph type="ctrTitle" hasCustomPrompt="1"/>
          </p:nvPr>
        </p:nvSpPr>
        <p:spPr>
          <a:xfrm>
            <a:off x="7274144" y="1291772"/>
            <a:ext cx="4379976" cy="3611880"/>
          </a:xfrm>
        </p:spPr>
        <p:txBody>
          <a:bodyPr vert="horz" lIns="91440" tIns="45720" rIns="91440" bIns="45720" rtlCol="0" anchor="b" anchorCtr="1">
            <a:noAutofit/>
          </a:bodyPr>
          <a:lstStyle>
            <a:lvl1pPr>
              <a:defRPr lang="en-GB" dirty="0"/>
            </a:lvl1pPr>
          </a:lstStyle>
          <a:p>
            <a:pPr marL="0" lvl="0" algn="ctr"/>
            <a:r>
              <a:rPr lang="en-US" dirty="0"/>
              <a:t>TITLE</a:t>
            </a:r>
            <a:endParaRPr lang="en-GB" dirty="0"/>
          </a:p>
        </p:txBody>
      </p:sp>
      <p:sp>
        <p:nvSpPr>
          <p:cNvPr id="3" name="Subtitle 2">
            <a:extLst>
              <a:ext uri="{FF2B5EF4-FFF2-40B4-BE49-F238E27FC236}">
                <a16:creationId xmlns="" xmlns:a16="http://schemas.microsoft.com/office/drawing/2014/main" id="{AC9DE4F3-CE8F-41A0-BFDE-76D0DF1DF432}"/>
              </a:ext>
            </a:extLst>
          </p:cNvPr>
          <p:cNvSpPr>
            <a:spLocks noGrp="1"/>
          </p:cNvSpPr>
          <p:nvPr>
            <p:ph type="subTitle" idx="1" hasCustomPrompt="1"/>
          </p:nvPr>
        </p:nvSpPr>
        <p:spPr>
          <a:xfrm>
            <a:off x="7389079" y="5392401"/>
            <a:ext cx="4178808" cy="521208"/>
          </a:xfrm>
        </p:spPr>
        <p:txBody>
          <a:bodyPr vert="horz" lIns="91440" tIns="45720" rIns="91440" bIns="45720" rtlCol="0" anchor="t">
            <a:noAutofit/>
          </a:bodyPr>
          <a:lstStyle>
            <a:lvl1pPr marL="0" indent="0" algn="ctr">
              <a:buNone/>
              <a:defRPr lang="en-US" sz="1800" dirty="0">
                <a:solidFill>
                  <a:srgbClr val="B2606E"/>
                </a:solidFill>
              </a:defRPr>
            </a:lvl1pPr>
          </a:lstStyle>
          <a:p>
            <a:pPr lvl="0"/>
            <a:r>
              <a:rPr lang="en-US" dirty="0"/>
              <a:t>Subtitle</a:t>
            </a:r>
          </a:p>
        </p:txBody>
      </p:sp>
      <p:grpSp>
        <p:nvGrpSpPr>
          <p:cNvPr id="6" name="Group 5">
            <a:extLst>
              <a:ext uri="{FF2B5EF4-FFF2-40B4-BE49-F238E27FC236}">
                <a16:creationId xmlns="" xmlns:a16="http://schemas.microsoft.com/office/drawing/2014/main" id="{EFDB39AB-B644-434A-9D55-AF3455D468E5}"/>
              </a:ext>
            </a:extLst>
          </p:cNvPr>
          <p:cNvGrpSpPr/>
          <p:nvPr userDrawn="1"/>
        </p:nvGrpSpPr>
        <p:grpSpPr>
          <a:xfrm>
            <a:off x="9140346" y="5054600"/>
            <a:ext cx="676275" cy="114300"/>
            <a:chOff x="9330846" y="5054600"/>
            <a:chExt cx="676275" cy="114300"/>
          </a:xfrm>
        </p:grpSpPr>
        <p:sp>
          <p:nvSpPr>
            <p:cNvPr id="7" name="Oval 6">
              <a:extLst>
                <a:ext uri="{FF2B5EF4-FFF2-40B4-BE49-F238E27FC236}">
                  <a16:creationId xmlns="" xmlns:a16="http://schemas.microsoft.com/office/drawing/2014/main" id="{BF14E129-1970-4994-89E5-F7A67128AFE3}"/>
                </a:ext>
              </a:extLst>
            </p:cNvPr>
            <p:cNvSpPr/>
            <p:nvPr/>
          </p:nvSpPr>
          <p:spPr>
            <a:xfrm>
              <a:off x="933084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a:extLst>
                <a:ext uri="{FF2B5EF4-FFF2-40B4-BE49-F238E27FC236}">
                  <a16:creationId xmlns="" xmlns:a16="http://schemas.microsoft.com/office/drawing/2014/main" id="{593336FA-97B2-4528-88E8-5FF97F86E216}"/>
                </a:ext>
              </a:extLst>
            </p:cNvPr>
            <p:cNvSpPr/>
            <p:nvPr/>
          </p:nvSpPr>
          <p:spPr>
            <a:xfrm>
              <a:off x="951817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Oval 8">
              <a:extLst>
                <a:ext uri="{FF2B5EF4-FFF2-40B4-BE49-F238E27FC236}">
                  <a16:creationId xmlns="" xmlns:a16="http://schemas.microsoft.com/office/drawing/2014/main" id="{8A73C166-FCDF-40AE-8B0D-69C7E2C8573E}"/>
                </a:ext>
              </a:extLst>
            </p:cNvPr>
            <p:cNvSpPr/>
            <p:nvPr/>
          </p:nvSpPr>
          <p:spPr>
            <a:xfrm>
              <a:off x="9705496"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Oval 10">
              <a:extLst>
                <a:ext uri="{FF2B5EF4-FFF2-40B4-BE49-F238E27FC236}">
                  <a16:creationId xmlns="" xmlns:a16="http://schemas.microsoft.com/office/drawing/2014/main" id="{EF418119-E3DD-44B0-A4AF-F8A98EC5863B}"/>
                </a:ext>
              </a:extLst>
            </p:cNvPr>
            <p:cNvSpPr/>
            <p:nvPr/>
          </p:nvSpPr>
          <p:spPr>
            <a:xfrm>
              <a:off x="9892821" y="5054600"/>
              <a:ext cx="114300" cy="1143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xmlns="" val="3873491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815864" cy="830997"/>
          </a:xfrm>
        </p:spPr>
        <p:txBody>
          <a:bodyPr vert="horz" wrap="square" lIns="0" tIns="45720" rIns="91440" bIns="45720" rtlCol="0" anchor="t">
            <a:noAutofit/>
          </a:bodyPr>
          <a:lstStyle>
            <a:lvl1pPr>
              <a:defRPr lang="en-GB" sz="2400">
                <a:solidFill>
                  <a:schemeClr val="tx1"/>
                </a:solidFill>
                <a:latin typeface="Corbel" panose="020B0503020204020204" pitchFamily="34" charset="0"/>
              </a:defRPr>
            </a:lvl1pPr>
          </a:lstStyle>
          <a:p>
            <a:pPr lvl="0">
              <a:lnSpc>
                <a:spcPct val="100000"/>
              </a:lnSpc>
            </a:pPr>
            <a:r>
              <a:rPr lang="ru-RU" smtClean="0"/>
              <a:t>Образец заголовка</a:t>
            </a:r>
            <a:endParaRPr lang="en-GB" dirty="0"/>
          </a:p>
        </p:txBody>
      </p:sp>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
        <p:nvSpPr>
          <p:cNvPr id="9" name="Content Placeholder 2">
            <a:extLst>
              <a:ext uri="{FF2B5EF4-FFF2-40B4-BE49-F238E27FC236}">
                <a16:creationId xmlns="" xmlns:a16="http://schemas.microsoft.com/office/drawing/2014/main" id="{C7BBA6D3-FEB9-412B-8FBB-095FC3A60ABF}"/>
              </a:ext>
            </a:extLst>
          </p:cNvPr>
          <p:cNvSpPr>
            <a:spLocks noGrp="1"/>
          </p:cNvSpPr>
          <p:nvPr>
            <p:ph idx="1"/>
          </p:nvPr>
        </p:nvSpPr>
        <p:spPr>
          <a:xfrm>
            <a:off x="633186" y="1825625"/>
            <a:ext cx="10815864"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xmlns="" val="20100237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815864" cy="830997"/>
          </a:xfrm>
        </p:spPr>
        <p:txBody>
          <a:bodyPr vert="horz" wrap="square" lIns="0" tIns="45720" rIns="91440" bIns="45720" rtlCol="0" anchor="t">
            <a:noAutofit/>
          </a:bodyPr>
          <a:lstStyle>
            <a:lvl1pPr>
              <a:defRPr lang="en-GB" sz="2400">
                <a:solidFill>
                  <a:schemeClr val="tx1"/>
                </a:solidFill>
                <a:latin typeface="Corbel" panose="020B0503020204020204" pitchFamily="34" charset="0"/>
              </a:defRPr>
            </a:lvl1pPr>
          </a:lstStyle>
          <a:p>
            <a:pPr lvl="0">
              <a:lnSpc>
                <a:spcPct val="100000"/>
              </a:lnSpc>
            </a:pPr>
            <a:r>
              <a:rPr lang="ru-RU" smtClean="0"/>
              <a:t>Образец заголовка</a:t>
            </a:r>
            <a:endParaRPr lang="en-GB" dirty="0"/>
          </a:p>
        </p:txBody>
      </p:sp>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
        <p:nvSpPr>
          <p:cNvPr id="9" name="Content Placeholder 2">
            <a:extLst>
              <a:ext uri="{FF2B5EF4-FFF2-40B4-BE49-F238E27FC236}">
                <a16:creationId xmlns="" xmlns:a16="http://schemas.microsoft.com/office/drawing/2014/main" id="{64A4F74B-B2CD-407C-865A-037EDFAC9DB0}"/>
              </a:ext>
            </a:extLst>
          </p:cNvPr>
          <p:cNvSpPr>
            <a:spLocks noGrp="1"/>
          </p:cNvSpPr>
          <p:nvPr>
            <p:ph sz="half" idx="1"/>
          </p:nvPr>
        </p:nvSpPr>
        <p:spPr>
          <a:xfrm>
            <a:off x="633186" y="1825625"/>
            <a:ext cx="5386614" cy="4351338"/>
          </a:xfrm>
        </p:spPr>
        <p:txBody>
          <a:bodyPr>
            <a:normAutofit/>
          </a:bodyPr>
          <a:lstStyle>
            <a:lvl1pPr>
              <a:defRPr sz="2000"/>
            </a:lvl1pPr>
            <a:lvl2pPr>
              <a:defRPr sz="1800"/>
            </a:lvl2pPr>
            <a:lvl3pPr>
              <a:defRPr sz="1600"/>
            </a:lvl3pPr>
            <a:lvl4pPr>
              <a:defRPr sz="1400"/>
            </a:lvl4pPr>
            <a:lvl5pPr>
              <a:defRPr sz="1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3">
            <a:extLst>
              <a:ext uri="{FF2B5EF4-FFF2-40B4-BE49-F238E27FC236}">
                <a16:creationId xmlns="" xmlns:a16="http://schemas.microsoft.com/office/drawing/2014/main" id="{A2548E2E-973A-4D52-ACB9-BF564F407308}"/>
              </a:ext>
            </a:extLst>
          </p:cNvPr>
          <p:cNvSpPr>
            <a:spLocks noGrp="1"/>
          </p:cNvSpPr>
          <p:nvPr>
            <p:ph sz="half" idx="2"/>
          </p:nvPr>
        </p:nvSpPr>
        <p:spPr>
          <a:xfrm>
            <a:off x="6172200" y="1825625"/>
            <a:ext cx="5276850" cy="4351338"/>
          </a:xfrm>
        </p:spPr>
        <p:txBody>
          <a:bodyPr>
            <a:normAutofit/>
          </a:bodyPr>
          <a:lstStyle>
            <a:lvl1pPr>
              <a:defRPr sz="2000"/>
            </a:lvl1pPr>
            <a:lvl2pPr>
              <a:defRPr sz="1800"/>
            </a:lvl2pPr>
            <a:lvl3pPr>
              <a:defRPr sz="1600"/>
            </a:lvl3pPr>
            <a:lvl4pPr>
              <a:defRPr sz="1400"/>
            </a:lvl4pPr>
            <a:lvl5pPr>
              <a:defRPr sz="1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xmlns="" val="10510698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815864" cy="830997"/>
          </a:xfrm>
        </p:spPr>
        <p:txBody>
          <a:bodyPr vert="horz" wrap="square" lIns="0" tIns="45720" rIns="91440" bIns="45720" rtlCol="0" anchor="t">
            <a:noAutofit/>
          </a:bodyPr>
          <a:lstStyle>
            <a:lvl1pPr>
              <a:defRPr lang="en-GB" sz="2400">
                <a:solidFill>
                  <a:schemeClr val="tx1"/>
                </a:solidFill>
                <a:latin typeface="Corbel" panose="020B0503020204020204" pitchFamily="34" charset="0"/>
              </a:defRPr>
            </a:lvl1pPr>
          </a:lstStyle>
          <a:p>
            <a:pPr lvl="0">
              <a:lnSpc>
                <a:spcPct val="100000"/>
              </a:lnSpc>
            </a:pPr>
            <a:r>
              <a:rPr lang="ru-RU" smtClean="0"/>
              <a:t>Образец заголовка</a:t>
            </a:r>
            <a:endParaRPr lang="en-GB" dirty="0"/>
          </a:p>
        </p:txBody>
      </p:sp>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
        <p:nvSpPr>
          <p:cNvPr id="9" name="Text Placeholder 2">
            <a:extLst>
              <a:ext uri="{FF2B5EF4-FFF2-40B4-BE49-F238E27FC236}">
                <a16:creationId xmlns="" xmlns:a16="http://schemas.microsoft.com/office/drawing/2014/main" id="{10CD1AD0-C8B7-4785-A47D-D822CF4F248F}"/>
              </a:ext>
            </a:extLst>
          </p:cNvPr>
          <p:cNvSpPr>
            <a:spLocks noGrp="1"/>
          </p:cNvSpPr>
          <p:nvPr>
            <p:ph type="body" idx="1"/>
          </p:nvPr>
        </p:nvSpPr>
        <p:spPr>
          <a:xfrm>
            <a:off x="633186" y="1681163"/>
            <a:ext cx="533214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4">
            <a:extLst>
              <a:ext uri="{FF2B5EF4-FFF2-40B4-BE49-F238E27FC236}">
                <a16:creationId xmlns="" xmlns:a16="http://schemas.microsoft.com/office/drawing/2014/main" id="{90A1BBCF-EEF1-4C9A-BA10-9657A79560D3}"/>
              </a:ext>
            </a:extLst>
          </p:cNvPr>
          <p:cNvSpPr>
            <a:spLocks noGrp="1"/>
          </p:cNvSpPr>
          <p:nvPr>
            <p:ph type="body" sz="quarter" idx="3"/>
          </p:nvPr>
        </p:nvSpPr>
        <p:spPr>
          <a:xfrm>
            <a:off x="6172200" y="1681163"/>
            <a:ext cx="5276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1" name="Content Placeholder 3">
            <a:extLst>
              <a:ext uri="{FF2B5EF4-FFF2-40B4-BE49-F238E27FC236}">
                <a16:creationId xmlns="" xmlns:a16="http://schemas.microsoft.com/office/drawing/2014/main" id="{79F8415A-57A2-4D5C-97B0-E78499CC7C6F}"/>
              </a:ext>
            </a:extLst>
          </p:cNvPr>
          <p:cNvSpPr>
            <a:spLocks noGrp="1"/>
          </p:cNvSpPr>
          <p:nvPr>
            <p:ph sz="half" idx="2"/>
          </p:nvPr>
        </p:nvSpPr>
        <p:spPr>
          <a:xfrm>
            <a:off x="633186" y="2505075"/>
            <a:ext cx="5332147" cy="3684588"/>
          </a:xfrm>
        </p:spPr>
        <p:txBody>
          <a:bodyPr>
            <a:normAutofit/>
          </a:bodyPr>
          <a:lstStyle>
            <a:lvl1pPr>
              <a:defRPr sz="2000"/>
            </a:lvl1pPr>
            <a:lvl2pPr>
              <a:defRPr sz="1800"/>
            </a:lvl2pPr>
            <a:lvl3pPr>
              <a:defRPr sz="1600"/>
            </a:lvl3pPr>
            <a:lvl4pPr>
              <a:defRPr sz="1400"/>
            </a:lvl4pPr>
            <a:lvl5pPr>
              <a:defRPr sz="1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Content Placeholder 5">
            <a:extLst>
              <a:ext uri="{FF2B5EF4-FFF2-40B4-BE49-F238E27FC236}">
                <a16:creationId xmlns="" xmlns:a16="http://schemas.microsoft.com/office/drawing/2014/main" id="{37A31490-A10D-455A-B515-E26064D0E10A}"/>
              </a:ext>
            </a:extLst>
          </p:cNvPr>
          <p:cNvSpPr>
            <a:spLocks noGrp="1"/>
          </p:cNvSpPr>
          <p:nvPr>
            <p:ph sz="quarter" idx="4"/>
          </p:nvPr>
        </p:nvSpPr>
        <p:spPr>
          <a:xfrm>
            <a:off x="6172200" y="2505075"/>
            <a:ext cx="5276850" cy="3684588"/>
          </a:xfrm>
        </p:spPr>
        <p:txBody>
          <a:bodyPr>
            <a:normAutofit/>
          </a:bodyPr>
          <a:lstStyle>
            <a:lvl1pPr>
              <a:defRPr sz="2000"/>
            </a:lvl1pPr>
            <a:lvl2pPr>
              <a:defRPr sz="1800"/>
            </a:lvl2pPr>
            <a:lvl3pPr>
              <a:defRPr sz="1600"/>
            </a:lvl3pPr>
            <a:lvl4pPr>
              <a:defRPr sz="1400"/>
            </a:lvl4pPr>
            <a:lvl5pPr>
              <a:defRPr sz="14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xmlns="" val="19490708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Объект с подписью">
    <p:spTree>
      <p:nvGrpSpPr>
        <p:cNvPr id="1" name=""/>
        <p:cNvGrpSpPr/>
        <p:nvPr/>
      </p:nvGrpSpPr>
      <p:grpSpPr>
        <a:xfrm>
          <a:off x="0" y="0"/>
          <a:ext cx="0" cy="0"/>
          <a:chOff x="0" y="0"/>
          <a:chExt cx="0" cy="0"/>
        </a:xfrm>
      </p:grpSpPr>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
        <p:nvSpPr>
          <p:cNvPr id="9" name="Text Placeholder 3">
            <a:extLst>
              <a:ext uri="{FF2B5EF4-FFF2-40B4-BE49-F238E27FC236}">
                <a16:creationId xmlns="" xmlns:a16="http://schemas.microsoft.com/office/drawing/2014/main" id="{9F5DF135-B773-4FF0-A198-6877681591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10" name="Content Placeholder 2">
            <a:extLst>
              <a:ext uri="{FF2B5EF4-FFF2-40B4-BE49-F238E27FC236}">
                <a16:creationId xmlns="" xmlns:a16="http://schemas.microsoft.com/office/drawing/2014/main" id="{4D4BA48E-457A-42FA-BC00-3AE386B38A0C}"/>
              </a:ext>
            </a:extLst>
          </p:cNvPr>
          <p:cNvSpPr>
            <a:spLocks noGrp="1"/>
          </p:cNvSpPr>
          <p:nvPr>
            <p:ph idx="1"/>
          </p:nvPr>
        </p:nvSpPr>
        <p:spPr>
          <a:xfrm>
            <a:off x="5183188" y="987425"/>
            <a:ext cx="626586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Title 1">
            <a:extLst>
              <a:ext uri="{FF2B5EF4-FFF2-40B4-BE49-F238E27FC236}">
                <a16:creationId xmlns="" xmlns:a16="http://schemas.microsoft.com/office/drawing/2014/main" id="{43DF8AE6-3466-400C-B6F1-335DF4DED075}"/>
              </a:ext>
            </a:extLst>
          </p:cNvPr>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Tree>
    <p:extLst>
      <p:ext uri="{BB962C8B-B14F-4D97-AF65-F5344CB8AC3E}">
        <p14:creationId xmlns:p14="http://schemas.microsoft.com/office/powerpoint/2010/main" xmlns="" val="3976986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02">
    <p:spTree>
      <p:nvGrpSpPr>
        <p:cNvPr id="1" name=""/>
        <p:cNvGrpSpPr/>
        <p:nvPr/>
      </p:nvGrpSpPr>
      <p:grpSpPr>
        <a:xfrm>
          <a:off x="0" y="0"/>
          <a:ext cx="0" cy="0"/>
          <a:chOff x="0" y="0"/>
          <a:chExt cx="0" cy="0"/>
        </a:xfrm>
      </p:grpSpPr>
      <p:sp>
        <p:nvSpPr>
          <p:cNvPr id="10" name="Freeform: Shape 9">
            <a:extLst>
              <a:ext uri="{FF2B5EF4-FFF2-40B4-BE49-F238E27FC236}">
                <a16:creationId xmlns="" xmlns:a16="http://schemas.microsoft.com/office/drawing/2014/main" id="{B305EBB3-0F16-4B63-82ED-191AB224B8E2}"/>
              </a:ext>
            </a:extLst>
          </p:cNvPr>
          <p:cNvSpPr/>
          <p:nvPr userDrawn="1"/>
        </p:nvSpPr>
        <p:spPr>
          <a:xfrm>
            <a:off x="5512953" y="0"/>
            <a:ext cx="3522381" cy="6858000"/>
          </a:xfrm>
          <a:custGeom>
            <a:avLst/>
            <a:gdLst>
              <a:gd name="connsiteX0" fmla="*/ 0 w 3522381"/>
              <a:gd name="connsiteY0" fmla="*/ 0 h 6858000"/>
              <a:gd name="connsiteX1" fmla="*/ 3522381 w 3522381"/>
              <a:gd name="connsiteY1" fmla="*/ 0 h 6858000"/>
              <a:gd name="connsiteX2" fmla="*/ 51547 w 3522381"/>
              <a:gd name="connsiteY2" fmla="*/ 6858000 h 6858000"/>
              <a:gd name="connsiteX3" fmla="*/ 0 w 35223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22381" h="6858000">
                <a:moveTo>
                  <a:pt x="0" y="0"/>
                </a:moveTo>
                <a:lnTo>
                  <a:pt x="3522381" y="0"/>
                </a:lnTo>
                <a:lnTo>
                  <a:pt x="51547" y="6858000"/>
                </a:lnTo>
                <a:lnTo>
                  <a:pt x="0" y="6858000"/>
                </a:lnTo>
                <a:close/>
              </a:path>
            </a:pathLst>
          </a:custGeom>
          <a:solidFill>
            <a:schemeClr val="bg1">
              <a:lumMod val="95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12" name="Picture Placeholder 11">
            <a:extLst>
              <a:ext uri="{FF2B5EF4-FFF2-40B4-BE49-F238E27FC236}">
                <a16:creationId xmlns="" xmlns:a16="http://schemas.microsoft.com/office/drawing/2014/main" id="{1A440F4A-C2AF-406D-B420-CCF52F447AC1}"/>
              </a:ext>
            </a:extLst>
          </p:cNvPr>
          <p:cNvSpPr>
            <a:spLocks noGrp="1"/>
          </p:cNvSpPr>
          <p:nvPr>
            <p:ph type="pic" sz="quarter" idx="10" hasCustomPrompt="1"/>
          </p:nvPr>
        </p:nvSpPr>
        <p:spPr>
          <a:xfrm>
            <a:off x="-1" y="0"/>
            <a:ext cx="5504688" cy="6858000"/>
          </a:xfrm>
        </p:spPr>
        <p:txBody>
          <a:bodyPr anchor="ctr" anchorCtr="1">
            <a:normAutofit/>
          </a:bodyPr>
          <a:lstStyle>
            <a:lvl1pPr marL="0" indent="0">
              <a:buNone/>
              <a:defRPr sz="2400">
                <a:solidFill>
                  <a:schemeClr val="bg1"/>
                </a:solidFill>
              </a:defRPr>
            </a:lvl1pPr>
          </a:lstStyle>
          <a:p>
            <a:r>
              <a:rPr lang="en-US" dirty="0"/>
              <a:t>Insert Image</a:t>
            </a:r>
            <a:endParaRPr lang="en-GB" dirty="0"/>
          </a:p>
        </p:txBody>
      </p:sp>
      <p:sp>
        <p:nvSpPr>
          <p:cNvPr id="2" name="Title 1">
            <a:extLst>
              <a:ext uri="{FF2B5EF4-FFF2-40B4-BE49-F238E27FC236}">
                <a16:creationId xmlns="" xmlns:a16="http://schemas.microsoft.com/office/drawing/2014/main" id="{C1744DE2-A455-46F2-BE15-959050C87CE4}"/>
              </a:ext>
            </a:extLst>
          </p:cNvPr>
          <p:cNvSpPr>
            <a:spLocks noGrp="1"/>
          </p:cNvSpPr>
          <p:nvPr>
            <p:ph type="ctrTitle" hasCustomPrompt="1"/>
          </p:nvPr>
        </p:nvSpPr>
        <p:spPr>
          <a:xfrm>
            <a:off x="7274144" y="1291772"/>
            <a:ext cx="4379976" cy="3611880"/>
          </a:xfrm>
        </p:spPr>
        <p:txBody>
          <a:bodyPr vert="horz" lIns="91440" tIns="45720" rIns="91440" bIns="45720" rtlCol="0" anchor="b" anchorCtr="1">
            <a:noAutofit/>
          </a:bodyPr>
          <a:lstStyle>
            <a:lvl1pPr>
              <a:defRPr lang="en-GB" dirty="0"/>
            </a:lvl1pPr>
          </a:lstStyle>
          <a:p>
            <a:pPr marL="0" lvl="0" algn="ctr"/>
            <a:r>
              <a:rPr lang="en-US" dirty="0"/>
              <a:t>TITLE</a:t>
            </a:r>
            <a:endParaRPr lang="en-GB" dirty="0"/>
          </a:p>
        </p:txBody>
      </p:sp>
      <p:sp>
        <p:nvSpPr>
          <p:cNvPr id="3" name="Subtitle 2">
            <a:extLst>
              <a:ext uri="{FF2B5EF4-FFF2-40B4-BE49-F238E27FC236}">
                <a16:creationId xmlns="" xmlns:a16="http://schemas.microsoft.com/office/drawing/2014/main" id="{AC9DE4F3-CE8F-41A0-BFDE-76D0DF1DF432}"/>
              </a:ext>
            </a:extLst>
          </p:cNvPr>
          <p:cNvSpPr>
            <a:spLocks noGrp="1"/>
          </p:cNvSpPr>
          <p:nvPr>
            <p:ph type="subTitle" idx="1" hasCustomPrompt="1"/>
          </p:nvPr>
        </p:nvSpPr>
        <p:spPr>
          <a:xfrm>
            <a:off x="7389079" y="5392401"/>
            <a:ext cx="4178808" cy="521208"/>
          </a:xfrm>
        </p:spPr>
        <p:txBody>
          <a:bodyPr vert="horz" lIns="91440" tIns="45720" rIns="91440" bIns="45720" rtlCol="0" anchor="t">
            <a:noAutofit/>
          </a:bodyPr>
          <a:lstStyle>
            <a:lvl1pPr marL="0" indent="0" algn="ctr">
              <a:buNone/>
              <a:defRPr lang="en-US" sz="1800" dirty="0">
                <a:solidFill>
                  <a:srgbClr val="B2606E"/>
                </a:solidFill>
              </a:defRPr>
            </a:lvl1pPr>
          </a:lstStyle>
          <a:p>
            <a:pPr lvl="0"/>
            <a:r>
              <a:rPr lang="en-US" dirty="0"/>
              <a:t>Subtitle</a:t>
            </a:r>
          </a:p>
        </p:txBody>
      </p:sp>
    </p:spTree>
    <p:extLst>
      <p:ext uri="{BB962C8B-B14F-4D97-AF65-F5344CB8AC3E}">
        <p14:creationId xmlns:p14="http://schemas.microsoft.com/office/powerpoint/2010/main" xmlns="" val="127085477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Рисунок с подписью">
    <p:spTree>
      <p:nvGrpSpPr>
        <p:cNvPr id="1" name=""/>
        <p:cNvGrpSpPr/>
        <p:nvPr/>
      </p:nvGrpSpPr>
      <p:grpSpPr>
        <a:xfrm>
          <a:off x="0" y="0"/>
          <a:ext cx="0" cy="0"/>
          <a:chOff x="0" y="0"/>
          <a:chExt cx="0" cy="0"/>
        </a:xfrm>
      </p:grpSpPr>
      <p:grpSp>
        <p:nvGrpSpPr>
          <p:cNvPr id="4" name="Group 3">
            <a:extLst>
              <a:ext uri="{FF2B5EF4-FFF2-40B4-BE49-F238E27FC236}">
                <a16:creationId xmlns="" xmlns:a16="http://schemas.microsoft.com/office/drawing/2014/main" id="{859AE304-DA92-45D8-B258-61BEA6C99C0E}"/>
              </a:ext>
            </a:extLst>
          </p:cNvPr>
          <p:cNvGrpSpPr/>
          <p:nvPr userDrawn="1"/>
        </p:nvGrpSpPr>
        <p:grpSpPr>
          <a:xfrm>
            <a:off x="0" y="6086479"/>
            <a:ext cx="12192000" cy="600974"/>
            <a:chOff x="0" y="6086479"/>
            <a:chExt cx="12192000" cy="600974"/>
          </a:xfrm>
        </p:grpSpPr>
        <p:sp>
          <p:nvSpPr>
            <p:cNvPr id="5" name="Rectangle 4">
              <a:extLst>
                <a:ext uri="{FF2B5EF4-FFF2-40B4-BE49-F238E27FC236}">
                  <a16:creationId xmlns="" xmlns:a16="http://schemas.microsoft.com/office/drawing/2014/main" id="{6BF91D02-B4A9-4013-94B6-079A8D06DE11}"/>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Oval 6">
              <a:extLst>
                <a:ext uri="{FF2B5EF4-FFF2-40B4-BE49-F238E27FC236}">
                  <a16:creationId xmlns="" xmlns:a16="http://schemas.microsoft.com/office/drawing/2014/main" id="{74DAC864-782A-48D4-8E15-9B35C60421BB}"/>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Slide Number Placeholder 5">
            <a:extLst>
              <a:ext uri="{FF2B5EF4-FFF2-40B4-BE49-F238E27FC236}">
                <a16:creationId xmlns="" xmlns:a16="http://schemas.microsoft.com/office/drawing/2014/main" id="{73B7B0E2-E4FA-4B45-89A6-98E4C4DC1D24}"/>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
        <p:nvSpPr>
          <p:cNvPr id="9" name="Title 1">
            <a:extLst>
              <a:ext uri="{FF2B5EF4-FFF2-40B4-BE49-F238E27FC236}">
                <a16:creationId xmlns="" xmlns:a16="http://schemas.microsoft.com/office/drawing/2014/main" id="{A3EA16B2-FFAE-4A6E-977D-191BC1DB5B28}"/>
              </a:ext>
            </a:extLst>
          </p:cNvPr>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10" name="Text Placeholder 3">
            <a:extLst>
              <a:ext uri="{FF2B5EF4-FFF2-40B4-BE49-F238E27FC236}">
                <a16:creationId xmlns="" xmlns:a16="http://schemas.microsoft.com/office/drawing/2014/main" id="{436B2E80-B2B9-4309-8C9B-11D0B83C43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11" name="Picture Placeholder 2">
            <a:extLst>
              <a:ext uri="{FF2B5EF4-FFF2-40B4-BE49-F238E27FC236}">
                <a16:creationId xmlns="" xmlns:a16="http://schemas.microsoft.com/office/drawing/2014/main" id="{03DB89DF-F372-4E54-9DFD-D53E42A2B8E8}"/>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xmlns="" val="4294346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03">
    <p:spTree>
      <p:nvGrpSpPr>
        <p:cNvPr id="1" name=""/>
        <p:cNvGrpSpPr/>
        <p:nvPr/>
      </p:nvGrpSpPr>
      <p:grpSpPr>
        <a:xfrm>
          <a:off x="0" y="0"/>
          <a:ext cx="0" cy="0"/>
          <a:chOff x="0" y="0"/>
          <a:chExt cx="0" cy="0"/>
        </a:xfrm>
      </p:grpSpPr>
      <p:sp>
        <p:nvSpPr>
          <p:cNvPr id="7" name="Picture Placeholder 11">
            <a:extLst>
              <a:ext uri="{FF2B5EF4-FFF2-40B4-BE49-F238E27FC236}">
                <a16:creationId xmlns="" xmlns:a16="http://schemas.microsoft.com/office/drawing/2014/main" id="{47CEAAF6-CCA9-40F8-8A3D-FAAD92220D11}"/>
              </a:ext>
            </a:extLst>
          </p:cNvPr>
          <p:cNvSpPr>
            <a:spLocks noGrp="1"/>
          </p:cNvSpPr>
          <p:nvPr>
            <p:ph type="pic" sz="quarter" idx="10" hasCustomPrompt="1"/>
          </p:nvPr>
        </p:nvSpPr>
        <p:spPr>
          <a:xfrm>
            <a:off x="-2" y="0"/>
            <a:ext cx="12192001" cy="6858000"/>
          </a:xfrm>
        </p:spPr>
        <p:txBody>
          <a:bodyPr anchor="ctr" anchorCtr="1">
            <a:normAutofit/>
          </a:bodyPr>
          <a:lstStyle>
            <a:lvl1pPr marL="0" indent="0">
              <a:buNone/>
              <a:defRPr sz="2400">
                <a:solidFill>
                  <a:schemeClr val="bg1"/>
                </a:solidFill>
              </a:defRPr>
            </a:lvl1pPr>
          </a:lstStyle>
          <a:p>
            <a:r>
              <a:rPr lang="en-US" dirty="0"/>
              <a:t>Insert Image</a:t>
            </a:r>
            <a:endParaRPr lang="en-GB" dirty="0"/>
          </a:p>
        </p:txBody>
      </p:sp>
      <p:sp>
        <p:nvSpPr>
          <p:cNvPr id="2" name="Title 1">
            <a:extLst>
              <a:ext uri="{FF2B5EF4-FFF2-40B4-BE49-F238E27FC236}">
                <a16:creationId xmlns="" xmlns:a16="http://schemas.microsoft.com/office/drawing/2014/main" id="{C1744DE2-A455-46F2-BE15-959050C87CE4}"/>
              </a:ext>
            </a:extLst>
          </p:cNvPr>
          <p:cNvSpPr>
            <a:spLocks noGrp="1"/>
          </p:cNvSpPr>
          <p:nvPr>
            <p:ph type="ctrTitle" hasCustomPrompt="1"/>
          </p:nvPr>
        </p:nvSpPr>
        <p:spPr>
          <a:xfrm>
            <a:off x="316020" y="2404234"/>
            <a:ext cx="5330038" cy="1746504"/>
          </a:xfrm>
        </p:spPr>
        <p:txBody>
          <a:bodyPr vert="horz" lIns="0" tIns="45720" rIns="0" bIns="45720" rtlCol="0" anchor="b" anchorCtr="1">
            <a:noAutofit/>
          </a:bodyPr>
          <a:lstStyle>
            <a:lvl1pPr>
              <a:defRPr lang="en-GB" dirty="0">
                <a:solidFill>
                  <a:schemeClr val="bg1"/>
                </a:solidFill>
              </a:defRPr>
            </a:lvl1pPr>
          </a:lstStyle>
          <a:p>
            <a:pPr marL="0" lvl="0"/>
            <a:r>
              <a:rPr lang="en-US" dirty="0"/>
              <a:t>TITLE</a:t>
            </a:r>
            <a:endParaRPr lang="en-GB" dirty="0"/>
          </a:p>
        </p:txBody>
      </p:sp>
      <p:sp>
        <p:nvSpPr>
          <p:cNvPr id="3" name="Subtitle 2">
            <a:extLst>
              <a:ext uri="{FF2B5EF4-FFF2-40B4-BE49-F238E27FC236}">
                <a16:creationId xmlns="" xmlns:a16="http://schemas.microsoft.com/office/drawing/2014/main" id="{AC9DE4F3-CE8F-41A0-BFDE-76D0DF1DF432}"/>
              </a:ext>
            </a:extLst>
          </p:cNvPr>
          <p:cNvSpPr>
            <a:spLocks noGrp="1"/>
          </p:cNvSpPr>
          <p:nvPr>
            <p:ph type="subTitle" idx="1" hasCustomPrompt="1"/>
          </p:nvPr>
        </p:nvSpPr>
        <p:spPr>
          <a:xfrm>
            <a:off x="453180" y="4553291"/>
            <a:ext cx="5049510" cy="521208"/>
          </a:xfrm>
        </p:spPr>
        <p:txBody>
          <a:bodyPr vert="horz" lIns="0" tIns="0" rIns="0" bIns="0" rtlCol="0" anchor="t" anchorCtr="1">
            <a:noAutofit/>
          </a:bodyPr>
          <a:lstStyle>
            <a:lvl1pPr marL="0" indent="0">
              <a:lnSpc>
                <a:spcPct val="100000"/>
              </a:lnSpc>
              <a:spcBef>
                <a:spcPts val="0"/>
              </a:spcBef>
              <a:buNone/>
              <a:defRPr lang="en-GB" sz="2000" dirty="0">
                <a:solidFill>
                  <a:schemeClr val="bg1"/>
                </a:solidFill>
              </a:defRPr>
            </a:lvl1pPr>
          </a:lstStyle>
          <a:p>
            <a:pPr lvl="0"/>
            <a:r>
              <a:rPr lang="en-US" dirty="0"/>
              <a:t>Subtitle</a:t>
            </a:r>
            <a:endParaRPr lang="en-GB" dirty="0"/>
          </a:p>
        </p:txBody>
      </p:sp>
    </p:spTree>
    <p:extLst>
      <p:ext uri="{BB962C8B-B14F-4D97-AF65-F5344CB8AC3E}">
        <p14:creationId xmlns:p14="http://schemas.microsoft.com/office/powerpoint/2010/main" xmlns="" val="34771756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7" name="Picture Placeholder 11">
            <a:extLst>
              <a:ext uri="{FF2B5EF4-FFF2-40B4-BE49-F238E27FC236}">
                <a16:creationId xmlns="" xmlns:a16="http://schemas.microsoft.com/office/drawing/2014/main" id="{AAF32A0B-D38A-4E4A-BD5E-94B671296508}"/>
              </a:ext>
            </a:extLst>
          </p:cNvPr>
          <p:cNvSpPr>
            <a:spLocks noGrp="1"/>
          </p:cNvSpPr>
          <p:nvPr>
            <p:ph type="pic" sz="quarter" idx="10" hasCustomPrompt="1"/>
          </p:nvPr>
        </p:nvSpPr>
        <p:spPr>
          <a:xfrm>
            <a:off x="-2" y="0"/>
            <a:ext cx="12192001" cy="6858000"/>
          </a:xfrm>
        </p:spPr>
        <p:txBody>
          <a:bodyPr anchor="ctr" anchorCtr="1">
            <a:normAutofit/>
          </a:bodyPr>
          <a:lstStyle>
            <a:lvl1pPr marL="0" indent="0">
              <a:buNone/>
              <a:defRPr sz="2400">
                <a:solidFill>
                  <a:schemeClr val="tx1"/>
                </a:solidFill>
              </a:defRPr>
            </a:lvl1pPr>
          </a:lstStyle>
          <a:p>
            <a:r>
              <a:rPr lang="en-US" dirty="0"/>
              <a:t>Insert Image</a:t>
            </a:r>
            <a:endParaRPr lang="en-GB" dirty="0"/>
          </a:p>
        </p:txBody>
      </p:sp>
      <p:sp>
        <p:nvSpPr>
          <p:cNvPr id="2" name="Title 1">
            <a:extLst>
              <a:ext uri="{FF2B5EF4-FFF2-40B4-BE49-F238E27FC236}">
                <a16:creationId xmlns="" xmlns:a16="http://schemas.microsoft.com/office/drawing/2014/main" id="{2DCD3B46-48AB-439D-A981-D3596F977592}"/>
              </a:ext>
            </a:extLst>
          </p:cNvPr>
          <p:cNvSpPr>
            <a:spLocks noGrp="1"/>
          </p:cNvSpPr>
          <p:nvPr>
            <p:ph type="title"/>
          </p:nvPr>
        </p:nvSpPr>
        <p:spPr>
          <a:xfrm>
            <a:off x="4590288" y="2313432"/>
            <a:ext cx="6592824" cy="2852737"/>
          </a:xfrm>
        </p:spPr>
        <p:txBody>
          <a:bodyPr vert="horz" lIns="91440" tIns="45720" rIns="91440" bIns="45720" rtlCol="0" anchor="b">
            <a:noAutofit/>
          </a:bodyPr>
          <a:lstStyle>
            <a:lvl1pPr>
              <a:defRPr lang="en-GB" sz="6000" dirty="0">
                <a:solidFill>
                  <a:schemeClr val="bg1"/>
                </a:solidFill>
              </a:defRPr>
            </a:lvl1pPr>
          </a:lstStyle>
          <a:p>
            <a:pPr lvl="0"/>
            <a:r>
              <a:rPr lang="ru-RU" smtClean="0"/>
              <a:t>Образец заголовка</a:t>
            </a:r>
            <a:endParaRPr lang="en-GB" dirty="0"/>
          </a:p>
        </p:txBody>
      </p:sp>
      <p:sp>
        <p:nvSpPr>
          <p:cNvPr id="3" name="Text Placeholder 2">
            <a:extLst>
              <a:ext uri="{FF2B5EF4-FFF2-40B4-BE49-F238E27FC236}">
                <a16:creationId xmlns="" xmlns:a16="http://schemas.microsoft.com/office/drawing/2014/main" id="{2728D712-0D13-4ECD-9BEB-B8EE651FF63F}"/>
              </a:ext>
            </a:extLst>
          </p:cNvPr>
          <p:cNvSpPr>
            <a:spLocks noGrp="1"/>
          </p:cNvSpPr>
          <p:nvPr>
            <p:ph type="body" idx="1"/>
          </p:nvPr>
        </p:nvSpPr>
        <p:spPr>
          <a:xfrm>
            <a:off x="4590288" y="5193792"/>
            <a:ext cx="6592824" cy="978408"/>
          </a:xfrm>
        </p:spPr>
        <p:txBody>
          <a:bodyPr vert="horz" lIns="91440" tIns="45720" rIns="91440" bIns="45720" rtlCol="0">
            <a:noAutofit/>
          </a:bodyPr>
          <a:lstStyle>
            <a:lvl1pPr marL="0" indent="0">
              <a:buNone/>
              <a:defRPr lang="en-US" sz="1600">
                <a:solidFill>
                  <a:schemeClr val="bg1"/>
                </a:solidFill>
              </a:defRPr>
            </a:lvl1pPr>
          </a:lstStyle>
          <a:p>
            <a:pPr marL="228600" lvl="0" indent="-228600"/>
            <a:r>
              <a:rPr lang="ru-RU" smtClean="0"/>
              <a:t>Образец текста</a:t>
            </a:r>
          </a:p>
        </p:txBody>
      </p:sp>
    </p:spTree>
    <p:extLst>
      <p:ext uri="{BB962C8B-B14F-4D97-AF65-F5344CB8AC3E}">
        <p14:creationId xmlns:p14="http://schemas.microsoft.com/office/powerpoint/2010/main" xmlns="" val="34113088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1 Content_2 column">
    <p:spTree>
      <p:nvGrpSpPr>
        <p:cNvPr id="1" name=""/>
        <p:cNvGrpSpPr/>
        <p:nvPr/>
      </p:nvGrpSpPr>
      <p:grpSpPr>
        <a:xfrm>
          <a:off x="0" y="0"/>
          <a:ext cx="0" cy="0"/>
          <a:chOff x="0" y="0"/>
          <a:chExt cx="0" cy="0"/>
        </a:xfrm>
      </p:grpSpPr>
      <p:sp>
        <p:nvSpPr>
          <p:cNvPr id="9" name="Picture Placeholder 8">
            <a:extLst>
              <a:ext uri="{FF2B5EF4-FFF2-40B4-BE49-F238E27FC236}">
                <a16:creationId xmlns="" xmlns:a16="http://schemas.microsoft.com/office/drawing/2014/main" id="{A46D6285-06A8-4297-915D-0A280359C280}"/>
              </a:ext>
            </a:extLst>
          </p:cNvPr>
          <p:cNvSpPr>
            <a:spLocks noGrp="1"/>
          </p:cNvSpPr>
          <p:nvPr>
            <p:ph type="pic" sz="quarter" idx="10" hasCustomPrompt="1"/>
          </p:nvPr>
        </p:nvSpPr>
        <p:spPr>
          <a:xfrm>
            <a:off x="6836125" y="0"/>
            <a:ext cx="5355875" cy="6858000"/>
          </a:xfrm>
        </p:spPr>
        <p:txBody>
          <a:bodyPr vert="horz" lIns="91440" tIns="45720" rIns="91440" bIns="45720" rtlCol="0" anchor="ctr" anchorCtr="1">
            <a:normAutofit/>
          </a:bodyPr>
          <a:lstStyle>
            <a:lvl1pPr>
              <a:defRPr lang="en-GB" sz="2400">
                <a:solidFill>
                  <a:schemeClr val="tx1"/>
                </a:solidFill>
              </a:defRPr>
            </a:lvl1pPr>
          </a:lstStyle>
          <a:p>
            <a:pPr marL="0" lvl="0" indent="0">
              <a:buNone/>
            </a:pPr>
            <a:r>
              <a:rPr lang="en-US" dirty="0"/>
              <a:t>Insert Image</a:t>
            </a:r>
            <a:endParaRPr lang="en-GB" dirty="0"/>
          </a:p>
        </p:txBody>
      </p:sp>
      <p:sp>
        <p:nvSpPr>
          <p:cNvPr id="14" name="Text Placeholder 12">
            <a:extLst>
              <a:ext uri="{FF2B5EF4-FFF2-40B4-BE49-F238E27FC236}">
                <a16:creationId xmlns="" xmlns:a16="http://schemas.microsoft.com/office/drawing/2014/main" id="{C7F0E85E-786D-44FC-A9C8-8853277D7C38}"/>
              </a:ext>
            </a:extLst>
          </p:cNvPr>
          <p:cNvSpPr>
            <a:spLocks noGrp="1"/>
          </p:cNvSpPr>
          <p:nvPr>
            <p:ph type="body" sz="quarter" idx="12"/>
          </p:nvPr>
        </p:nvSpPr>
        <p:spPr>
          <a:xfrm>
            <a:off x="4386558" y="2717803"/>
            <a:ext cx="2834640" cy="3368675"/>
          </a:xfrm>
        </p:spPr>
        <p:txBody>
          <a:bodyPr vert="horz" wrap="square" lIns="0" tIns="45720" rIns="0" bIns="45720" rtlCol="0" anchor="t">
            <a:noAutofit/>
          </a:bodyPr>
          <a:lstStyle>
            <a:lvl1pPr marL="0" indent="0">
              <a:buNone/>
              <a:defRPr lang="en-US" sz="1400" dirty="0" smtClean="0">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647700" y="2717803"/>
            <a:ext cx="2834640" cy="3368675"/>
          </a:xfrm>
        </p:spPr>
        <p:txBody>
          <a:bodyPr vert="horz" wrap="square" lIns="0" tIns="45720" rIns="0" bIns="45720" rtlCol="0" anchor="t">
            <a:noAutofit/>
          </a:bodyPr>
          <a:lstStyle>
            <a:lvl1pPr marL="0" indent="0">
              <a:buNone/>
              <a:defRPr lang="en-US" sz="1400" dirty="0" smtClean="0">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6891564" cy="830997"/>
          </a:xfrm>
        </p:spPr>
        <p:txBody>
          <a:bodyPr vert="horz" wrap="square" lIns="0" tIns="45720" rIns="91440" bIns="45720" rtlCol="0" anchor="t">
            <a:noAutofit/>
          </a:bodyPr>
          <a:lstStyle>
            <a:lvl1pPr>
              <a:defRPr lang="en-GB" sz="2400">
                <a:latin typeface="Corbel" panose="020B0503020204020204" pitchFamily="34" charset="0"/>
              </a:defRPr>
            </a:lvl1pPr>
          </a:lstStyle>
          <a:p>
            <a:pPr lvl="0">
              <a:lnSpc>
                <a:spcPct val="100000"/>
              </a:lnSpc>
            </a:pPr>
            <a:r>
              <a:rPr lang="ru-RU" smtClean="0"/>
              <a:t>Образец заголовка</a:t>
            </a:r>
            <a:endParaRPr lang="en-GB" dirty="0"/>
          </a:p>
        </p:txBody>
      </p:sp>
      <p:sp>
        <p:nvSpPr>
          <p:cNvPr id="16" name="Content Placeholder 15">
            <a:extLst>
              <a:ext uri="{FF2B5EF4-FFF2-40B4-BE49-F238E27FC236}">
                <a16:creationId xmlns="" xmlns:a16="http://schemas.microsoft.com/office/drawing/2014/main" id="{C1ABB07C-6957-412E-9A87-72242AA3EE85}"/>
              </a:ext>
            </a:extLst>
          </p:cNvPr>
          <p:cNvSpPr>
            <a:spLocks noGrp="1"/>
          </p:cNvSpPr>
          <p:nvPr>
            <p:ph sz="quarter" idx="13" hasCustomPrompt="1"/>
          </p:nvPr>
        </p:nvSpPr>
        <p:spPr>
          <a:xfrm>
            <a:off x="1906451" y="1981200"/>
            <a:ext cx="548640" cy="548640"/>
          </a:xfrm>
        </p:spPr>
        <p:txBody>
          <a:bodyPr lIns="0" tIns="0" rIns="0" bIns="0" anchor="ctr">
            <a:noAutofit/>
          </a:bodyPr>
          <a:lstStyle>
            <a:lvl1pPr marL="0" indent="0" algn="ctr">
              <a:buNone/>
              <a:defRPr sz="1400"/>
            </a:lvl1pPr>
          </a:lstStyle>
          <a:p>
            <a:pPr lvl="0"/>
            <a:r>
              <a:rPr lang="en-US" dirty="0"/>
              <a:t>Icon</a:t>
            </a:r>
            <a:endParaRPr lang="en-GB" dirty="0"/>
          </a:p>
        </p:txBody>
      </p:sp>
      <p:sp>
        <p:nvSpPr>
          <p:cNvPr id="17" name="Content Placeholder 15">
            <a:extLst>
              <a:ext uri="{FF2B5EF4-FFF2-40B4-BE49-F238E27FC236}">
                <a16:creationId xmlns="" xmlns:a16="http://schemas.microsoft.com/office/drawing/2014/main" id="{6DF8CB66-232E-4CE3-96FC-CE37C74994E1}"/>
              </a:ext>
            </a:extLst>
          </p:cNvPr>
          <p:cNvSpPr>
            <a:spLocks noGrp="1"/>
          </p:cNvSpPr>
          <p:nvPr>
            <p:ph sz="quarter" idx="14" hasCustomPrompt="1"/>
          </p:nvPr>
        </p:nvSpPr>
        <p:spPr>
          <a:xfrm>
            <a:off x="5645309" y="1981200"/>
            <a:ext cx="548640" cy="548640"/>
          </a:xfrm>
        </p:spPr>
        <p:txBody>
          <a:bodyPr lIns="0" tIns="0" rIns="0" bIns="0" anchor="ctr">
            <a:noAutofit/>
          </a:bodyPr>
          <a:lstStyle>
            <a:lvl1pPr marL="0" indent="0" algn="ctr">
              <a:buNone/>
              <a:defRPr sz="1400"/>
            </a:lvl1pPr>
          </a:lstStyle>
          <a:p>
            <a:pPr lvl="0"/>
            <a:r>
              <a:rPr lang="en-US" dirty="0"/>
              <a:t>Icon</a:t>
            </a:r>
            <a:endParaRPr lang="en-GB" dirty="0"/>
          </a:p>
        </p:txBody>
      </p:sp>
      <p:sp>
        <p:nvSpPr>
          <p:cNvPr id="18" name="Slide Number Placeholder 7">
            <a:extLst>
              <a:ext uri="{FF2B5EF4-FFF2-40B4-BE49-F238E27FC236}">
                <a16:creationId xmlns="" xmlns:a16="http://schemas.microsoft.com/office/drawing/2014/main" id="{8728750D-82C7-4A8D-A7C7-554934667964}"/>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GB" smtClean="0"/>
              <a:pPr algn="ctr"/>
              <a:t>‹#›</a:t>
            </a:fld>
            <a:endParaRPr lang="en-GB" dirty="0"/>
          </a:p>
        </p:txBody>
      </p:sp>
    </p:spTree>
    <p:extLst>
      <p:ext uri="{BB962C8B-B14F-4D97-AF65-F5344CB8AC3E}">
        <p14:creationId xmlns:p14="http://schemas.microsoft.com/office/powerpoint/2010/main" xmlns="" val="27720493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2 Content_3 column">
    <p:spTree>
      <p:nvGrpSpPr>
        <p:cNvPr id="1" name=""/>
        <p:cNvGrpSpPr/>
        <p:nvPr/>
      </p:nvGrpSpPr>
      <p:grpSpPr>
        <a:xfrm>
          <a:off x="0" y="0"/>
          <a:ext cx="0" cy="0"/>
          <a:chOff x="0" y="0"/>
          <a:chExt cx="0" cy="0"/>
        </a:xfrm>
      </p:grpSpPr>
      <p:sp>
        <p:nvSpPr>
          <p:cNvPr id="9" name="Picture Placeholder 8">
            <a:extLst>
              <a:ext uri="{FF2B5EF4-FFF2-40B4-BE49-F238E27FC236}">
                <a16:creationId xmlns="" xmlns:a16="http://schemas.microsoft.com/office/drawing/2014/main" id="{A46D6285-06A8-4297-915D-0A280359C280}"/>
              </a:ext>
            </a:extLst>
          </p:cNvPr>
          <p:cNvSpPr>
            <a:spLocks noGrp="1"/>
          </p:cNvSpPr>
          <p:nvPr>
            <p:ph type="pic" sz="quarter" idx="10" hasCustomPrompt="1"/>
          </p:nvPr>
        </p:nvSpPr>
        <p:spPr>
          <a:xfrm>
            <a:off x="1" y="0"/>
            <a:ext cx="12192000" cy="6858000"/>
          </a:xfrm>
        </p:spPr>
        <p:txBody>
          <a:bodyPr vert="horz" lIns="91440" tIns="45720" rIns="91440" bIns="45720" rtlCol="0" anchor="ctr" anchorCtr="1">
            <a:normAutofit/>
          </a:bodyPr>
          <a:lstStyle>
            <a:lvl1pPr>
              <a:defRPr lang="en-GB" sz="2400">
                <a:solidFill>
                  <a:schemeClr val="tx1"/>
                </a:solidFill>
              </a:defRPr>
            </a:lvl1pPr>
          </a:lstStyle>
          <a:p>
            <a:pPr marL="0" lvl="0" indent="0">
              <a:buNone/>
            </a:pPr>
            <a:r>
              <a:rPr lang="en-US" dirty="0"/>
              <a:t>Insert Image</a:t>
            </a:r>
            <a:endParaRPr lang="en-GB" dirty="0"/>
          </a:p>
        </p:txBody>
      </p:sp>
      <p:sp>
        <p:nvSpPr>
          <p:cNvPr id="14" name="Text Placeholder 12">
            <a:extLst>
              <a:ext uri="{FF2B5EF4-FFF2-40B4-BE49-F238E27FC236}">
                <a16:creationId xmlns="" xmlns:a16="http://schemas.microsoft.com/office/drawing/2014/main" id="{C7F0E85E-786D-44FC-A9C8-8853277D7C38}"/>
              </a:ext>
            </a:extLst>
          </p:cNvPr>
          <p:cNvSpPr>
            <a:spLocks noGrp="1"/>
          </p:cNvSpPr>
          <p:nvPr>
            <p:ph type="body" sz="quarter" idx="12"/>
          </p:nvPr>
        </p:nvSpPr>
        <p:spPr>
          <a:xfrm>
            <a:off x="3888842" y="2717803"/>
            <a:ext cx="2377440" cy="3368675"/>
          </a:xfrm>
        </p:spPr>
        <p:txBody>
          <a:bodyPr vert="horz" wrap="square" lIns="0" tIns="45720" rIns="0" bIns="45720" rtlCol="0" anchor="t">
            <a:noAutofit/>
          </a:bodyPr>
          <a:lstStyle>
            <a:lvl1pPr marL="0" indent="0">
              <a:buNone/>
              <a:defRPr lang="en-US" sz="1400" dirty="0" smtClean="0">
                <a:solidFill>
                  <a:schemeClr val="bg1">
                    <a:lumMod val="95000"/>
                  </a:schemeClr>
                </a:solidFill>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647700" y="2717803"/>
            <a:ext cx="2377440" cy="3368675"/>
          </a:xfrm>
        </p:spPr>
        <p:txBody>
          <a:bodyPr vert="horz" wrap="square" lIns="0" tIns="45720" rIns="0" bIns="45720" rtlCol="0" anchor="t">
            <a:noAutofit/>
          </a:bodyPr>
          <a:lstStyle>
            <a:lvl1pPr marL="0" indent="0">
              <a:buNone/>
              <a:defRPr lang="en-US" sz="1400" dirty="0" smtClean="0">
                <a:solidFill>
                  <a:schemeClr val="bg1">
                    <a:lumMod val="95000"/>
                  </a:schemeClr>
                </a:solidFill>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206264" cy="830997"/>
          </a:xfrm>
        </p:spPr>
        <p:txBody>
          <a:bodyPr vert="horz" wrap="square" lIns="0" tIns="45720" rIns="91440" bIns="45720" rtlCol="0" anchor="t">
            <a:noAutofit/>
          </a:bodyPr>
          <a:lstStyle>
            <a:lvl1pPr>
              <a:defRPr lang="en-GB" sz="2400">
                <a:solidFill>
                  <a:schemeClr val="bg1">
                    <a:lumMod val="95000"/>
                  </a:schemeClr>
                </a:solidFill>
                <a:latin typeface="Corbel" panose="020B0503020204020204" pitchFamily="34" charset="0"/>
              </a:defRPr>
            </a:lvl1pPr>
          </a:lstStyle>
          <a:p>
            <a:pPr lvl="0">
              <a:lnSpc>
                <a:spcPct val="100000"/>
              </a:lnSpc>
            </a:pPr>
            <a:r>
              <a:rPr lang="ru-RU" smtClean="0"/>
              <a:t>Образец заголовка</a:t>
            </a:r>
            <a:endParaRPr lang="en-GB" dirty="0"/>
          </a:p>
        </p:txBody>
      </p:sp>
      <p:sp>
        <p:nvSpPr>
          <p:cNvPr id="16" name="Content Placeholder 15">
            <a:extLst>
              <a:ext uri="{FF2B5EF4-FFF2-40B4-BE49-F238E27FC236}">
                <a16:creationId xmlns="" xmlns:a16="http://schemas.microsoft.com/office/drawing/2014/main" id="{C1ABB07C-6957-412E-9A87-72242AA3EE85}"/>
              </a:ext>
            </a:extLst>
          </p:cNvPr>
          <p:cNvSpPr>
            <a:spLocks noGrp="1"/>
          </p:cNvSpPr>
          <p:nvPr>
            <p:ph sz="quarter" idx="13" hasCustomPrompt="1"/>
          </p:nvPr>
        </p:nvSpPr>
        <p:spPr>
          <a:xfrm>
            <a:off x="1562100" y="1981200"/>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17" name="Content Placeholder 15">
            <a:extLst>
              <a:ext uri="{FF2B5EF4-FFF2-40B4-BE49-F238E27FC236}">
                <a16:creationId xmlns="" xmlns:a16="http://schemas.microsoft.com/office/drawing/2014/main" id="{6DF8CB66-232E-4CE3-96FC-CE37C74994E1}"/>
              </a:ext>
            </a:extLst>
          </p:cNvPr>
          <p:cNvSpPr>
            <a:spLocks noGrp="1"/>
          </p:cNvSpPr>
          <p:nvPr>
            <p:ph sz="quarter" idx="14" hasCustomPrompt="1"/>
          </p:nvPr>
        </p:nvSpPr>
        <p:spPr>
          <a:xfrm>
            <a:off x="4803242" y="1981200"/>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8" name="Text Placeholder 12">
            <a:extLst>
              <a:ext uri="{FF2B5EF4-FFF2-40B4-BE49-F238E27FC236}">
                <a16:creationId xmlns="" xmlns:a16="http://schemas.microsoft.com/office/drawing/2014/main" id="{DEF523FD-B1FC-40A7-93AA-389CB38E17C0}"/>
              </a:ext>
            </a:extLst>
          </p:cNvPr>
          <p:cNvSpPr>
            <a:spLocks noGrp="1"/>
          </p:cNvSpPr>
          <p:nvPr>
            <p:ph type="body" sz="quarter" idx="15"/>
          </p:nvPr>
        </p:nvSpPr>
        <p:spPr>
          <a:xfrm>
            <a:off x="7129985" y="2717803"/>
            <a:ext cx="2377440" cy="3368675"/>
          </a:xfrm>
        </p:spPr>
        <p:txBody>
          <a:bodyPr vert="horz" wrap="square" lIns="0" tIns="45720" rIns="0" bIns="45720" rtlCol="0" anchor="t">
            <a:noAutofit/>
          </a:bodyPr>
          <a:lstStyle>
            <a:lvl1pPr marL="0" indent="0">
              <a:buNone/>
              <a:defRPr lang="en-US" sz="1400" dirty="0" smtClean="0">
                <a:solidFill>
                  <a:schemeClr val="bg1">
                    <a:lumMod val="95000"/>
                  </a:schemeClr>
                </a:solidFill>
                <a:latin typeface="+mn-lt"/>
                <a:ea typeface="+mj-ea"/>
                <a:cs typeface="+mj-cs"/>
              </a:defRPr>
            </a:lvl1pPr>
          </a:lstStyle>
          <a:p>
            <a:pPr marL="57150" lvl="0" indent="-285750">
              <a:lnSpc>
                <a:spcPct val="100000"/>
              </a:lnSpc>
              <a:spcBef>
                <a:spcPct val="0"/>
              </a:spcBef>
            </a:pPr>
            <a:r>
              <a:rPr lang="ru-RU" smtClean="0"/>
              <a:t>Образец текста</a:t>
            </a:r>
          </a:p>
        </p:txBody>
      </p:sp>
      <p:sp>
        <p:nvSpPr>
          <p:cNvPr id="10" name="Content Placeholder 15">
            <a:extLst>
              <a:ext uri="{FF2B5EF4-FFF2-40B4-BE49-F238E27FC236}">
                <a16:creationId xmlns="" xmlns:a16="http://schemas.microsoft.com/office/drawing/2014/main" id="{B60C8CC8-C869-4395-B389-D76DF4A56AA1}"/>
              </a:ext>
            </a:extLst>
          </p:cNvPr>
          <p:cNvSpPr>
            <a:spLocks noGrp="1"/>
          </p:cNvSpPr>
          <p:nvPr>
            <p:ph sz="quarter" idx="16" hasCustomPrompt="1"/>
          </p:nvPr>
        </p:nvSpPr>
        <p:spPr>
          <a:xfrm>
            <a:off x="8044385" y="1981200"/>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11" name="Slide Number Placeholder 7">
            <a:extLst>
              <a:ext uri="{FF2B5EF4-FFF2-40B4-BE49-F238E27FC236}">
                <a16:creationId xmlns="" xmlns:a16="http://schemas.microsoft.com/office/drawing/2014/main" id="{E10AF5F6-7B7D-4CE6-A1D0-2F46804D3CE7}"/>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GB" smtClean="0"/>
              <a:pPr algn="ctr"/>
              <a:t>‹#›</a:t>
            </a:fld>
            <a:endParaRPr lang="en-GB" dirty="0"/>
          </a:p>
        </p:txBody>
      </p:sp>
    </p:spTree>
    <p:extLst>
      <p:ext uri="{BB962C8B-B14F-4D97-AF65-F5344CB8AC3E}">
        <p14:creationId xmlns:p14="http://schemas.microsoft.com/office/powerpoint/2010/main" xmlns="" val="105480493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3 Content_2 column Vertical">
    <p:spTree>
      <p:nvGrpSpPr>
        <p:cNvPr id="1" name=""/>
        <p:cNvGrpSpPr/>
        <p:nvPr/>
      </p:nvGrpSpPr>
      <p:grpSpPr>
        <a:xfrm>
          <a:off x="0" y="0"/>
          <a:ext cx="0" cy="0"/>
          <a:chOff x="0" y="0"/>
          <a:chExt cx="0" cy="0"/>
        </a:xfrm>
      </p:grpSpPr>
      <p:sp>
        <p:nvSpPr>
          <p:cNvPr id="9" name="Picture Placeholder 8">
            <a:extLst>
              <a:ext uri="{FF2B5EF4-FFF2-40B4-BE49-F238E27FC236}">
                <a16:creationId xmlns="" xmlns:a16="http://schemas.microsoft.com/office/drawing/2014/main" id="{A46D6285-06A8-4297-915D-0A280359C280}"/>
              </a:ext>
            </a:extLst>
          </p:cNvPr>
          <p:cNvSpPr>
            <a:spLocks noGrp="1"/>
          </p:cNvSpPr>
          <p:nvPr>
            <p:ph type="pic" sz="quarter" idx="10" hasCustomPrompt="1"/>
          </p:nvPr>
        </p:nvSpPr>
        <p:spPr>
          <a:xfrm>
            <a:off x="1" y="0"/>
            <a:ext cx="12192000" cy="6858000"/>
          </a:xfrm>
        </p:spPr>
        <p:txBody>
          <a:bodyPr vert="horz" lIns="91440" tIns="45720" rIns="91440" bIns="45720" rtlCol="0" anchor="ctr" anchorCtr="1">
            <a:normAutofit/>
          </a:bodyPr>
          <a:lstStyle>
            <a:lvl1pPr>
              <a:defRPr lang="en-GB" sz="2400">
                <a:solidFill>
                  <a:schemeClr val="tx1"/>
                </a:solidFill>
              </a:defRPr>
            </a:lvl1pPr>
          </a:lstStyle>
          <a:p>
            <a:pPr marL="0" lvl="0" indent="0">
              <a:buNone/>
            </a:pPr>
            <a:r>
              <a:rPr lang="en-US" dirty="0"/>
              <a:t>Insert Image</a:t>
            </a:r>
            <a:endParaRPr lang="en-GB" dirty="0"/>
          </a:p>
        </p:txBody>
      </p:sp>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1809750" y="1847927"/>
            <a:ext cx="7315200" cy="1461613"/>
          </a:xfrm>
        </p:spPr>
        <p:txBody>
          <a:bodyPr vert="horz" wrap="square" lIns="0" tIns="45720" rIns="0" bIns="45720" rtlCol="0" anchor="t">
            <a:noAutofit/>
          </a:bodyPr>
          <a:lstStyle>
            <a:lvl1pPr>
              <a:defRPr lang="en-US" sz="1400" dirty="0" smtClean="0">
                <a:solidFill>
                  <a:schemeClr val="bg1">
                    <a:lumMod val="95000"/>
                  </a:schemeClr>
                </a:solidFill>
                <a:latin typeface="+mn-lt"/>
                <a:ea typeface="+mj-ea"/>
                <a:cs typeface="+mj-cs"/>
              </a:defRPr>
            </a:lvl1pPr>
          </a:lstStyle>
          <a:p>
            <a:pPr marL="0" lvl="0">
              <a:lnSpc>
                <a:spcPct val="100000"/>
              </a:lnSpc>
              <a:spcBef>
                <a:spcPct val="0"/>
              </a:spcBef>
              <a:buNone/>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206264" cy="830997"/>
          </a:xfrm>
        </p:spPr>
        <p:txBody>
          <a:bodyPr vert="horz" wrap="square" lIns="0" tIns="45720" rIns="91440" bIns="45720" rtlCol="0" anchor="t">
            <a:noAutofit/>
          </a:bodyPr>
          <a:lstStyle>
            <a:lvl1pPr>
              <a:defRPr lang="en-GB" sz="2400">
                <a:solidFill>
                  <a:schemeClr val="bg1">
                    <a:lumMod val="95000"/>
                  </a:schemeClr>
                </a:solidFill>
                <a:latin typeface="Corbel" panose="020B0503020204020204" pitchFamily="34" charset="0"/>
              </a:defRPr>
            </a:lvl1pPr>
          </a:lstStyle>
          <a:p>
            <a:pPr lvl="0">
              <a:lnSpc>
                <a:spcPct val="100000"/>
              </a:lnSpc>
            </a:pPr>
            <a:r>
              <a:rPr lang="ru-RU" smtClean="0"/>
              <a:t>Образец заголовка</a:t>
            </a:r>
            <a:endParaRPr lang="en-GB" dirty="0"/>
          </a:p>
        </p:txBody>
      </p:sp>
      <p:sp>
        <p:nvSpPr>
          <p:cNvPr id="16" name="Content Placeholder 15">
            <a:extLst>
              <a:ext uri="{FF2B5EF4-FFF2-40B4-BE49-F238E27FC236}">
                <a16:creationId xmlns="" xmlns:a16="http://schemas.microsoft.com/office/drawing/2014/main" id="{C1ABB07C-6957-412E-9A87-72242AA3EE85}"/>
              </a:ext>
            </a:extLst>
          </p:cNvPr>
          <p:cNvSpPr>
            <a:spLocks noGrp="1"/>
          </p:cNvSpPr>
          <p:nvPr>
            <p:ph sz="quarter" idx="13" hasCustomPrompt="1"/>
          </p:nvPr>
        </p:nvSpPr>
        <p:spPr>
          <a:xfrm>
            <a:off x="647700" y="2304413"/>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11" name="Text Placeholder 12">
            <a:extLst>
              <a:ext uri="{FF2B5EF4-FFF2-40B4-BE49-F238E27FC236}">
                <a16:creationId xmlns="" xmlns:a16="http://schemas.microsoft.com/office/drawing/2014/main" id="{C3BB8EAB-4266-4938-A8CB-6D18C938017F}"/>
              </a:ext>
            </a:extLst>
          </p:cNvPr>
          <p:cNvSpPr>
            <a:spLocks noGrp="1"/>
          </p:cNvSpPr>
          <p:nvPr>
            <p:ph type="body" sz="quarter" idx="14"/>
          </p:nvPr>
        </p:nvSpPr>
        <p:spPr>
          <a:xfrm>
            <a:off x="1809750" y="4048520"/>
            <a:ext cx="7315200" cy="1461613"/>
          </a:xfrm>
        </p:spPr>
        <p:txBody>
          <a:bodyPr vert="horz" wrap="square" lIns="0" tIns="45720" rIns="0" bIns="45720" rtlCol="0" anchor="t">
            <a:noAutofit/>
          </a:bodyPr>
          <a:lstStyle>
            <a:lvl1pPr>
              <a:defRPr lang="en-US" sz="1400" dirty="0" smtClean="0">
                <a:solidFill>
                  <a:schemeClr val="bg1">
                    <a:lumMod val="95000"/>
                  </a:schemeClr>
                </a:solidFill>
                <a:latin typeface="+mn-lt"/>
                <a:ea typeface="+mj-ea"/>
                <a:cs typeface="+mj-cs"/>
              </a:defRPr>
            </a:lvl1pPr>
          </a:lstStyle>
          <a:p>
            <a:pPr marL="0" lvl="0">
              <a:lnSpc>
                <a:spcPct val="100000"/>
              </a:lnSpc>
              <a:spcBef>
                <a:spcPct val="0"/>
              </a:spcBef>
              <a:buNone/>
            </a:pPr>
            <a:r>
              <a:rPr lang="ru-RU" smtClean="0"/>
              <a:t>Образец текста</a:t>
            </a:r>
          </a:p>
        </p:txBody>
      </p:sp>
      <p:sp>
        <p:nvSpPr>
          <p:cNvPr id="12" name="Content Placeholder 15">
            <a:extLst>
              <a:ext uri="{FF2B5EF4-FFF2-40B4-BE49-F238E27FC236}">
                <a16:creationId xmlns="" xmlns:a16="http://schemas.microsoft.com/office/drawing/2014/main" id="{716D363C-A0A5-4FB1-8CC2-850C0CD9F4E7}"/>
              </a:ext>
            </a:extLst>
          </p:cNvPr>
          <p:cNvSpPr>
            <a:spLocks noGrp="1"/>
          </p:cNvSpPr>
          <p:nvPr>
            <p:ph sz="quarter" idx="15" hasCustomPrompt="1"/>
          </p:nvPr>
        </p:nvSpPr>
        <p:spPr>
          <a:xfrm>
            <a:off x="647700" y="4505006"/>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15" name="Slide Number Placeholder 7">
            <a:extLst>
              <a:ext uri="{FF2B5EF4-FFF2-40B4-BE49-F238E27FC236}">
                <a16:creationId xmlns="" xmlns:a16="http://schemas.microsoft.com/office/drawing/2014/main" id="{AAF4A39B-C3C3-4691-BB94-371047ADD50E}"/>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GB" smtClean="0"/>
              <a:pPr algn="ctr"/>
              <a:t>‹#›</a:t>
            </a:fld>
            <a:endParaRPr lang="en-GB" dirty="0"/>
          </a:p>
        </p:txBody>
      </p:sp>
    </p:spTree>
    <p:extLst>
      <p:ext uri="{BB962C8B-B14F-4D97-AF65-F5344CB8AC3E}">
        <p14:creationId xmlns:p14="http://schemas.microsoft.com/office/powerpoint/2010/main" xmlns="" val="244719008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4 Content_1 column">
    <p:spTree>
      <p:nvGrpSpPr>
        <p:cNvPr id="1" name=""/>
        <p:cNvGrpSpPr/>
        <p:nvPr/>
      </p:nvGrpSpPr>
      <p:grpSpPr>
        <a:xfrm>
          <a:off x="0" y="0"/>
          <a:ext cx="0" cy="0"/>
          <a:chOff x="0" y="0"/>
          <a:chExt cx="0" cy="0"/>
        </a:xfrm>
      </p:grpSpPr>
      <p:sp>
        <p:nvSpPr>
          <p:cNvPr id="9" name="Picture Placeholder 8">
            <a:extLst>
              <a:ext uri="{FF2B5EF4-FFF2-40B4-BE49-F238E27FC236}">
                <a16:creationId xmlns="" xmlns:a16="http://schemas.microsoft.com/office/drawing/2014/main" id="{A46D6285-06A8-4297-915D-0A280359C280}"/>
              </a:ext>
            </a:extLst>
          </p:cNvPr>
          <p:cNvSpPr>
            <a:spLocks noGrp="1"/>
          </p:cNvSpPr>
          <p:nvPr>
            <p:ph type="pic" sz="quarter" idx="10" hasCustomPrompt="1"/>
          </p:nvPr>
        </p:nvSpPr>
        <p:spPr>
          <a:xfrm>
            <a:off x="1" y="0"/>
            <a:ext cx="12192000" cy="6858000"/>
          </a:xfrm>
        </p:spPr>
        <p:txBody>
          <a:bodyPr vert="horz" lIns="91440" tIns="45720" rIns="91440" bIns="45720" rtlCol="0" anchor="ctr" anchorCtr="1">
            <a:normAutofit/>
          </a:bodyPr>
          <a:lstStyle>
            <a:lvl1pPr>
              <a:defRPr lang="en-GB" sz="2400">
                <a:solidFill>
                  <a:schemeClr val="tx1"/>
                </a:solidFill>
              </a:defRPr>
            </a:lvl1pPr>
          </a:lstStyle>
          <a:p>
            <a:pPr marL="0" lvl="0" indent="0">
              <a:buNone/>
            </a:pPr>
            <a:r>
              <a:rPr lang="en-US" dirty="0"/>
              <a:t>Insert Image</a:t>
            </a:r>
            <a:endParaRPr lang="en-GB" dirty="0"/>
          </a:p>
        </p:txBody>
      </p:sp>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1562100" y="1733627"/>
            <a:ext cx="2438400" cy="4248073"/>
          </a:xfrm>
        </p:spPr>
        <p:txBody>
          <a:bodyPr vert="horz" wrap="square" lIns="0" tIns="45720" rIns="0" bIns="45720" rtlCol="0" anchor="t">
            <a:noAutofit/>
          </a:bodyPr>
          <a:lstStyle>
            <a:lvl1pPr>
              <a:defRPr lang="en-US" sz="1400" dirty="0" smtClean="0">
                <a:solidFill>
                  <a:schemeClr val="bg1">
                    <a:lumMod val="95000"/>
                  </a:schemeClr>
                </a:solidFill>
                <a:latin typeface="+mn-lt"/>
                <a:ea typeface="+mj-ea"/>
                <a:cs typeface="+mj-cs"/>
              </a:defRPr>
            </a:lvl1pPr>
          </a:lstStyle>
          <a:p>
            <a:pPr marL="0" lvl="0">
              <a:lnSpc>
                <a:spcPct val="100000"/>
              </a:lnSpc>
              <a:spcBef>
                <a:spcPct val="0"/>
              </a:spcBef>
              <a:buNone/>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206264" cy="830997"/>
          </a:xfrm>
        </p:spPr>
        <p:txBody>
          <a:bodyPr vert="horz" wrap="square" lIns="0" tIns="45720" rIns="91440" bIns="45720" rtlCol="0" anchor="t">
            <a:noAutofit/>
          </a:bodyPr>
          <a:lstStyle>
            <a:lvl1pPr>
              <a:defRPr lang="en-GB" sz="2400">
                <a:solidFill>
                  <a:schemeClr val="bg1">
                    <a:lumMod val="95000"/>
                  </a:schemeClr>
                </a:solidFill>
                <a:latin typeface="Corbel" panose="020B0503020204020204" pitchFamily="34" charset="0"/>
              </a:defRPr>
            </a:lvl1pPr>
          </a:lstStyle>
          <a:p>
            <a:pPr lvl="0">
              <a:lnSpc>
                <a:spcPct val="100000"/>
              </a:lnSpc>
            </a:pPr>
            <a:r>
              <a:rPr lang="ru-RU" smtClean="0"/>
              <a:t>Образец заголовка</a:t>
            </a:r>
            <a:endParaRPr lang="en-GB" dirty="0"/>
          </a:p>
        </p:txBody>
      </p:sp>
      <p:sp>
        <p:nvSpPr>
          <p:cNvPr id="16" name="Content Placeholder 15">
            <a:extLst>
              <a:ext uri="{FF2B5EF4-FFF2-40B4-BE49-F238E27FC236}">
                <a16:creationId xmlns="" xmlns:a16="http://schemas.microsoft.com/office/drawing/2014/main" id="{C1ABB07C-6957-412E-9A87-72242AA3EE85}"/>
              </a:ext>
            </a:extLst>
          </p:cNvPr>
          <p:cNvSpPr>
            <a:spLocks noGrp="1"/>
          </p:cNvSpPr>
          <p:nvPr>
            <p:ph sz="quarter" idx="13" hasCustomPrompt="1"/>
          </p:nvPr>
        </p:nvSpPr>
        <p:spPr>
          <a:xfrm>
            <a:off x="647700" y="1733627"/>
            <a:ext cx="548640" cy="548640"/>
          </a:xfrm>
        </p:spPr>
        <p:txBody>
          <a:bodyPr lIns="0" tIns="0" rIns="0" bIns="0" anchor="ctr">
            <a:noAutofit/>
          </a:bodyPr>
          <a:lstStyle>
            <a:lvl1pPr marL="0" indent="0" algn="ctr">
              <a:buNone/>
              <a:defRPr sz="1400">
                <a:solidFill>
                  <a:schemeClr val="bg1">
                    <a:lumMod val="95000"/>
                  </a:schemeClr>
                </a:solidFill>
              </a:defRPr>
            </a:lvl1pPr>
          </a:lstStyle>
          <a:p>
            <a:pPr lvl="0"/>
            <a:r>
              <a:rPr lang="en-US" dirty="0"/>
              <a:t>Icon</a:t>
            </a:r>
            <a:endParaRPr lang="en-GB" dirty="0"/>
          </a:p>
        </p:txBody>
      </p:sp>
      <p:sp>
        <p:nvSpPr>
          <p:cNvPr id="8" name="Slide Number Placeholder 7">
            <a:extLst>
              <a:ext uri="{FF2B5EF4-FFF2-40B4-BE49-F238E27FC236}">
                <a16:creationId xmlns="" xmlns:a16="http://schemas.microsoft.com/office/drawing/2014/main" id="{100F546D-5491-4A19-9725-5C920C5738BE}"/>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bg1"/>
                </a:solidFill>
              </a:defRPr>
            </a:lvl1pPr>
          </a:lstStyle>
          <a:p>
            <a:pPr algn="ctr"/>
            <a:fld id="{817179DE-9BF3-494C-804F-0C7C90AC8700}" type="slidenum">
              <a:rPr lang="en-GB" smtClean="0"/>
              <a:pPr algn="ctr"/>
              <a:t>‹#›</a:t>
            </a:fld>
            <a:endParaRPr lang="en-GB" dirty="0"/>
          </a:p>
        </p:txBody>
      </p:sp>
    </p:spTree>
    <p:extLst>
      <p:ext uri="{BB962C8B-B14F-4D97-AF65-F5344CB8AC3E}">
        <p14:creationId xmlns:p14="http://schemas.microsoft.com/office/powerpoint/2010/main" xmlns="" val="2215973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05 Content">
    <p:spTree>
      <p:nvGrpSpPr>
        <p:cNvPr id="1" name=""/>
        <p:cNvGrpSpPr/>
        <p:nvPr/>
      </p:nvGrpSpPr>
      <p:grpSpPr>
        <a:xfrm>
          <a:off x="0" y="0"/>
          <a:ext cx="0" cy="0"/>
          <a:chOff x="0" y="0"/>
          <a:chExt cx="0" cy="0"/>
        </a:xfrm>
      </p:grpSpPr>
      <p:sp>
        <p:nvSpPr>
          <p:cNvPr id="13" name="Text Placeholder 12">
            <a:extLst>
              <a:ext uri="{FF2B5EF4-FFF2-40B4-BE49-F238E27FC236}">
                <a16:creationId xmlns="" xmlns:a16="http://schemas.microsoft.com/office/drawing/2014/main" id="{B48BA177-B717-42B2-884C-04576C20342D}"/>
              </a:ext>
            </a:extLst>
          </p:cNvPr>
          <p:cNvSpPr>
            <a:spLocks noGrp="1"/>
          </p:cNvSpPr>
          <p:nvPr>
            <p:ph type="body" sz="quarter" idx="11"/>
          </p:nvPr>
        </p:nvSpPr>
        <p:spPr>
          <a:xfrm>
            <a:off x="1562100" y="1733627"/>
            <a:ext cx="8534400" cy="4248073"/>
          </a:xfrm>
        </p:spPr>
        <p:txBody>
          <a:bodyPr vert="horz" wrap="square" lIns="0" tIns="45720" rIns="0" bIns="45720" rtlCol="0" anchor="t">
            <a:noAutofit/>
          </a:bodyPr>
          <a:lstStyle>
            <a:lvl1pPr>
              <a:defRPr lang="en-US" sz="1400" dirty="0" smtClean="0">
                <a:solidFill>
                  <a:schemeClr val="tx1"/>
                </a:solidFill>
                <a:latin typeface="+mn-lt"/>
                <a:ea typeface="+mj-ea"/>
                <a:cs typeface="+mj-cs"/>
              </a:defRPr>
            </a:lvl1pPr>
          </a:lstStyle>
          <a:p>
            <a:pPr marL="0" lvl="0">
              <a:lnSpc>
                <a:spcPct val="100000"/>
              </a:lnSpc>
              <a:spcBef>
                <a:spcPct val="0"/>
              </a:spcBef>
              <a:buNone/>
            </a:pPr>
            <a:r>
              <a:rPr lang="ru-RU" smtClean="0"/>
              <a:t>Образец текста</a:t>
            </a:r>
          </a:p>
        </p:txBody>
      </p:sp>
      <p:sp>
        <p:nvSpPr>
          <p:cNvPr id="2" name="Title 1">
            <a:extLst>
              <a:ext uri="{FF2B5EF4-FFF2-40B4-BE49-F238E27FC236}">
                <a16:creationId xmlns="" xmlns:a16="http://schemas.microsoft.com/office/drawing/2014/main" id="{2558FCDE-8F3F-4E83-B550-DF944B424F78}"/>
              </a:ext>
            </a:extLst>
          </p:cNvPr>
          <p:cNvSpPr>
            <a:spLocks noGrp="1"/>
          </p:cNvSpPr>
          <p:nvPr>
            <p:ph type="title"/>
          </p:nvPr>
        </p:nvSpPr>
        <p:spPr>
          <a:xfrm>
            <a:off x="633186" y="557439"/>
            <a:ext cx="10815864" cy="830997"/>
          </a:xfrm>
        </p:spPr>
        <p:txBody>
          <a:bodyPr vert="horz" wrap="square" lIns="0" tIns="45720" rIns="91440" bIns="45720" rtlCol="0" anchor="t">
            <a:noAutofit/>
          </a:bodyPr>
          <a:lstStyle>
            <a:lvl1pPr>
              <a:defRPr lang="en-GB" sz="2400">
                <a:solidFill>
                  <a:schemeClr val="tx1"/>
                </a:solidFill>
                <a:latin typeface="Corbel" panose="020B0503020204020204" pitchFamily="34" charset="0"/>
              </a:defRPr>
            </a:lvl1pPr>
          </a:lstStyle>
          <a:p>
            <a:pPr lvl="0">
              <a:lnSpc>
                <a:spcPct val="100000"/>
              </a:lnSpc>
            </a:pPr>
            <a:r>
              <a:rPr lang="ru-RU" smtClean="0"/>
              <a:t>Образец заголовка</a:t>
            </a:r>
            <a:endParaRPr lang="en-GB" dirty="0"/>
          </a:p>
        </p:txBody>
      </p:sp>
      <p:sp>
        <p:nvSpPr>
          <p:cNvPr id="16" name="Content Placeholder 15">
            <a:extLst>
              <a:ext uri="{FF2B5EF4-FFF2-40B4-BE49-F238E27FC236}">
                <a16:creationId xmlns="" xmlns:a16="http://schemas.microsoft.com/office/drawing/2014/main" id="{C1ABB07C-6957-412E-9A87-72242AA3EE85}"/>
              </a:ext>
            </a:extLst>
          </p:cNvPr>
          <p:cNvSpPr>
            <a:spLocks noGrp="1"/>
          </p:cNvSpPr>
          <p:nvPr>
            <p:ph sz="quarter" idx="13" hasCustomPrompt="1"/>
          </p:nvPr>
        </p:nvSpPr>
        <p:spPr>
          <a:xfrm>
            <a:off x="647700" y="1733627"/>
            <a:ext cx="548640" cy="548640"/>
          </a:xfrm>
        </p:spPr>
        <p:txBody>
          <a:bodyPr lIns="0" tIns="0" rIns="0" bIns="0" anchor="ctr">
            <a:noAutofit/>
          </a:bodyPr>
          <a:lstStyle>
            <a:lvl1pPr marL="0" indent="0" algn="ctr">
              <a:buNone/>
              <a:defRPr sz="1400">
                <a:solidFill>
                  <a:schemeClr val="tx1"/>
                </a:solidFill>
              </a:defRPr>
            </a:lvl1pPr>
          </a:lstStyle>
          <a:p>
            <a:pPr lvl="0"/>
            <a:r>
              <a:rPr lang="en-US" dirty="0"/>
              <a:t>Icon</a:t>
            </a:r>
            <a:endParaRPr lang="en-GB" dirty="0"/>
          </a:p>
        </p:txBody>
      </p:sp>
      <p:grpSp>
        <p:nvGrpSpPr>
          <p:cNvPr id="11" name="Group 10">
            <a:extLst>
              <a:ext uri="{FF2B5EF4-FFF2-40B4-BE49-F238E27FC236}">
                <a16:creationId xmlns="" xmlns:a16="http://schemas.microsoft.com/office/drawing/2014/main" id="{00AC1958-0DCB-4970-ADE3-E64DAAFC501D}"/>
              </a:ext>
            </a:extLst>
          </p:cNvPr>
          <p:cNvGrpSpPr/>
          <p:nvPr userDrawn="1"/>
        </p:nvGrpSpPr>
        <p:grpSpPr>
          <a:xfrm>
            <a:off x="0" y="6086479"/>
            <a:ext cx="12192000" cy="600974"/>
            <a:chOff x="0" y="6086479"/>
            <a:chExt cx="12192000" cy="600974"/>
          </a:xfrm>
        </p:grpSpPr>
        <p:sp>
          <p:nvSpPr>
            <p:cNvPr id="12" name="Rectangle 11">
              <a:extLst>
                <a:ext uri="{FF2B5EF4-FFF2-40B4-BE49-F238E27FC236}">
                  <a16:creationId xmlns="" xmlns:a16="http://schemas.microsoft.com/office/drawing/2014/main" id="{9E71A8D8-5A28-4968-9E80-110E9CB88F92}"/>
                </a:ext>
              </a:extLst>
            </p:cNvPr>
            <p:cNvSpPr/>
            <p:nvPr/>
          </p:nvSpPr>
          <p:spPr>
            <a:xfrm>
              <a:off x="0" y="6355760"/>
              <a:ext cx="12192000" cy="914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Oval 13">
              <a:extLst>
                <a:ext uri="{FF2B5EF4-FFF2-40B4-BE49-F238E27FC236}">
                  <a16:creationId xmlns="" xmlns:a16="http://schemas.microsoft.com/office/drawing/2014/main" id="{7239C02C-1FAD-4E73-AB32-5A30A946A447}"/>
                </a:ext>
              </a:extLst>
            </p:cNvPr>
            <p:cNvSpPr/>
            <p:nvPr/>
          </p:nvSpPr>
          <p:spPr>
            <a:xfrm>
              <a:off x="11091210" y="6086479"/>
              <a:ext cx="600974" cy="600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5" name="Slide Number Placeholder 5">
            <a:extLst>
              <a:ext uri="{FF2B5EF4-FFF2-40B4-BE49-F238E27FC236}">
                <a16:creationId xmlns="" xmlns:a16="http://schemas.microsoft.com/office/drawing/2014/main" id="{FF40D550-A563-4E50-AEE9-6D9D19499F9F}"/>
              </a:ext>
            </a:extLst>
          </p:cNvPr>
          <p:cNvSpPr txBox="1">
            <a:spLocks/>
          </p:cNvSpPr>
          <p:nvPr userDrawn="1"/>
        </p:nvSpPr>
        <p:spPr>
          <a:xfrm>
            <a:off x="11091210" y="6189345"/>
            <a:ext cx="600974" cy="395243"/>
          </a:xfrm>
          <a:prstGeom prst="rect">
            <a:avLst/>
          </a:prstGeom>
        </p:spPr>
        <p:txBody>
          <a:bodyPr vert="horz" lIns="0" tIns="0" rIns="0" bIns="0" rtlCol="0" anchor="ctr"/>
          <a:lstStyle>
            <a:defPPr>
              <a:defRPr lang="en-US"/>
            </a:defPPr>
            <a:lvl1pPr marL="0" algn="r" defTabSz="914400" rtl="0" eaLnBrk="1" latinLnBrk="0" hangingPunct="1">
              <a:defRPr sz="11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247A4EEE-49CE-4F6C-BF32-B7FCC5EBBF45}" type="slidenum">
              <a:rPr lang="en-GB" sz="1200" smtClean="0">
                <a:solidFill>
                  <a:schemeClr val="bg1"/>
                </a:solidFill>
              </a:rPr>
              <a:pPr algn="ctr"/>
              <a:t>‹#›</a:t>
            </a:fld>
            <a:endParaRPr lang="en-GB" sz="1200" dirty="0">
              <a:solidFill>
                <a:schemeClr val="bg1"/>
              </a:solidFill>
            </a:endParaRPr>
          </a:p>
        </p:txBody>
      </p:sp>
    </p:spTree>
    <p:extLst>
      <p:ext uri="{BB962C8B-B14F-4D97-AF65-F5344CB8AC3E}">
        <p14:creationId xmlns:p14="http://schemas.microsoft.com/office/powerpoint/2010/main" xmlns="" val="1830657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 xmlns:a16="http://schemas.microsoft.com/office/drawing/2014/main" id="{90F2147C-DDBF-4431-95AC-650CCE32FC7A}"/>
              </a:ext>
            </a:extLst>
          </p:cNvPr>
          <p:cNvSpPr>
            <a:spLocks noGrp="1"/>
          </p:cNvSpPr>
          <p:nvPr>
            <p:ph type="sldNum" sz="quarter" idx="4"/>
          </p:nvPr>
        </p:nvSpPr>
        <p:spPr>
          <a:xfrm>
            <a:off x="11091210" y="6189345"/>
            <a:ext cx="600974" cy="395243"/>
          </a:xfrm>
          <a:prstGeom prst="rect">
            <a:avLst/>
          </a:prstGeom>
        </p:spPr>
        <p:txBody>
          <a:bodyPr vert="horz" lIns="0" tIns="0" rIns="0" bIns="0" rtlCol="0" anchor="ctr"/>
          <a:lstStyle>
            <a:lvl1pPr>
              <a:defRPr lang="en-GB" sz="1200" smtClean="0">
                <a:solidFill>
                  <a:schemeClr val="tx1"/>
                </a:solidFill>
              </a:defRPr>
            </a:lvl1pPr>
          </a:lstStyle>
          <a:p>
            <a:pPr algn="ctr"/>
            <a:fld id="{817179DE-9BF3-494C-804F-0C7C90AC8700}" type="slidenum">
              <a:rPr lang="en-GB" smtClean="0"/>
              <a:pPr algn="ctr"/>
              <a:t>‹#›</a:t>
            </a:fld>
            <a:endParaRPr lang="en-GB" dirty="0"/>
          </a:p>
        </p:txBody>
      </p:sp>
      <p:sp>
        <p:nvSpPr>
          <p:cNvPr id="2" name="Title Placeholder 1">
            <a:extLst>
              <a:ext uri="{FF2B5EF4-FFF2-40B4-BE49-F238E27FC236}">
                <a16:creationId xmlns="" xmlns:a16="http://schemas.microsoft.com/office/drawing/2014/main" id="{224C3681-351A-40D9-8C08-632E98237C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GB" dirty="0"/>
          </a:p>
        </p:txBody>
      </p:sp>
      <p:sp>
        <p:nvSpPr>
          <p:cNvPr id="3" name="Text Placeholder 2">
            <a:extLst>
              <a:ext uri="{FF2B5EF4-FFF2-40B4-BE49-F238E27FC236}">
                <a16:creationId xmlns="" xmlns:a16="http://schemas.microsoft.com/office/drawing/2014/main" id="{607CEF16-92A3-4A77-B95D-A9DB52319F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xmlns="" val="4096770716"/>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70" r:id="rId10"/>
    <p:sldLayoutId id="2147483669" r:id="rId11"/>
    <p:sldLayoutId id="2147483655" r:id="rId12"/>
    <p:sldLayoutId id="2147483671" r:id="rId13"/>
    <p:sldLayoutId id="2147483672" r:id="rId14"/>
    <p:sldLayoutId id="2147483673" r:id="rId15"/>
    <p:sldLayoutId id="2147483674" r:id="rId16"/>
    <p:sldLayoutId id="2147483675" r:id="rId17"/>
    <p:sldLayoutId id="2147483676" r:id="rId18"/>
    <p:sldLayoutId id="2147483677" r:id="rId19"/>
    <p:sldLayoutId id="2147483678" r:id="rId2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Three people sitting at picnic table">
            <a:extLst>
              <a:ext uri="{FF2B5EF4-FFF2-40B4-BE49-F238E27FC236}">
                <a16:creationId xmlns="" xmlns:a16="http://schemas.microsoft.com/office/drawing/2014/main" id="{0B90EB26-97FD-4B8B-86E0-B00589E0946D}"/>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xmlns=""/>
              </a:ext>
            </a:extLst>
          </a:blip>
          <a:srcRect/>
          <a:stretch/>
        </p:blipFill>
        <p:spPr>
          <a:xfrm>
            <a:off x="-1" y="0"/>
            <a:ext cx="6676568" cy="6858000"/>
          </a:xfrm>
        </p:spPr>
      </p:pic>
      <p:sp>
        <p:nvSpPr>
          <p:cNvPr id="12" name="Subtitle 11">
            <a:extLst>
              <a:ext uri="{FF2B5EF4-FFF2-40B4-BE49-F238E27FC236}">
                <a16:creationId xmlns="" xmlns:a16="http://schemas.microsoft.com/office/drawing/2014/main" id="{B28A8D9C-5123-4D2B-9272-016EF90E0E50}"/>
              </a:ext>
            </a:extLst>
          </p:cNvPr>
          <p:cNvSpPr>
            <a:spLocks noGrp="1"/>
          </p:cNvSpPr>
          <p:nvPr>
            <p:ph type="subTitle" idx="1"/>
          </p:nvPr>
        </p:nvSpPr>
        <p:spPr>
          <a:xfrm>
            <a:off x="6709271" y="5457715"/>
            <a:ext cx="5067759" cy="1047588"/>
          </a:xfrm>
        </p:spPr>
        <p:txBody>
          <a:bodyPr/>
          <a:lstStyle/>
          <a:p>
            <a:pPr algn="l"/>
            <a:r>
              <a:rPr sz="2200" b="1" smtClean="0">
                <a:latin typeface="Times New Roman" pitchFamily="18" charset="0"/>
                <a:cs typeface="Times New Roman" pitchFamily="18" charset="0"/>
              </a:rPr>
              <a:t>PhD</a:t>
            </a:r>
            <a:r>
              <a:rPr lang="kk-KZ" sz="2200" b="1" dirty="0" smtClean="0">
                <a:latin typeface="Times New Roman" pitchFamily="18" charset="0"/>
                <a:cs typeface="Times New Roman" pitchFamily="18" charset="0"/>
              </a:rPr>
              <a:t>., доцент м.а. </a:t>
            </a:r>
          </a:p>
          <a:p>
            <a:pPr algn="l"/>
            <a:r>
              <a:rPr lang="kk-KZ" sz="2200" b="1" dirty="0" smtClean="0">
                <a:latin typeface="Times New Roman" pitchFamily="18" charset="0"/>
                <a:cs typeface="Times New Roman" pitchFamily="18" charset="0"/>
              </a:rPr>
              <a:t>Нахипбекова Сымбат Абдраимқызы</a:t>
            </a:r>
          </a:p>
        </p:txBody>
      </p:sp>
      <p:grpSp>
        <p:nvGrpSpPr>
          <p:cNvPr id="4" name="Group 3" descr="decorative element">
            <a:extLst>
              <a:ext uri="{FF2B5EF4-FFF2-40B4-BE49-F238E27FC236}">
                <a16:creationId xmlns="" xmlns:a16="http://schemas.microsoft.com/office/drawing/2014/main" id="{EB664AAE-5AE9-41D7-8346-002B9F445323}"/>
              </a:ext>
            </a:extLst>
          </p:cNvPr>
          <p:cNvGrpSpPr/>
          <p:nvPr/>
        </p:nvGrpSpPr>
        <p:grpSpPr>
          <a:xfrm>
            <a:off x="-3740" y="0"/>
            <a:ext cx="6208649" cy="6858000"/>
            <a:chOff x="-3740" y="0"/>
            <a:chExt cx="6208649" cy="6858000"/>
          </a:xfrm>
        </p:grpSpPr>
        <p:sp>
          <p:nvSpPr>
            <p:cNvPr id="11" name="Freeform: Shape 10">
              <a:extLst>
                <a:ext uri="{FF2B5EF4-FFF2-40B4-BE49-F238E27FC236}">
                  <a16:creationId xmlns="" xmlns:a16="http://schemas.microsoft.com/office/drawing/2014/main" id="{927C3783-B800-4093-BB0D-D5AEF08C3B59}"/>
                </a:ext>
              </a:extLst>
            </p:cNvPr>
            <p:cNvSpPr/>
            <p:nvPr/>
          </p:nvSpPr>
          <p:spPr>
            <a:xfrm>
              <a:off x="-3740" y="0"/>
              <a:ext cx="6208649" cy="6858000"/>
            </a:xfrm>
            <a:custGeom>
              <a:avLst/>
              <a:gdLst>
                <a:gd name="connsiteX0" fmla="*/ 0 w 6208649"/>
                <a:gd name="connsiteY0" fmla="*/ 0 h 6858000"/>
                <a:gd name="connsiteX1" fmla="*/ 6208649 w 6208649"/>
                <a:gd name="connsiteY1" fmla="*/ 0 h 6858000"/>
                <a:gd name="connsiteX2" fmla="*/ 2737815 w 6208649"/>
                <a:gd name="connsiteY2" fmla="*/ 6858000 h 6858000"/>
                <a:gd name="connsiteX3" fmla="*/ 0 w 620864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208649" h="6858000">
                  <a:moveTo>
                    <a:pt x="0" y="0"/>
                  </a:moveTo>
                  <a:lnTo>
                    <a:pt x="6208649" y="0"/>
                  </a:lnTo>
                  <a:lnTo>
                    <a:pt x="2737815" y="6858000"/>
                  </a:lnTo>
                  <a:lnTo>
                    <a:pt x="0" y="6858000"/>
                  </a:lnTo>
                  <a:close/>
                </a:path>
              </a:pathLst>
            </a:custGeom>
            <a:solidFill>
              <a:schemeClr val="bg1">
                <a:lumMod val="95000"/>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9" name="Rectangle 8">
              <a:extLst>
                <a:ext uri="{FF2B5EF4-FFF2-40B4-BE49-F238E27FC236}">
                  <a16:creationId xmlns="" xmlns:a16="http://schemas.microsoft.com/office/drawing/2014/main" id="{B576E978-A841-4A4F-B153-CC369D9391D3}"/>
                </a:ext>
              </a:extLst>
            </p:cNvPr>
            <p:cNvSpPr/>
            <p:nvPr/>
          </p:nvSpPr>
          <p:spPr>
            <a:xfrm>
              <a:off x="1451429" y="0"/>
              <a:ext cx="3222172" cy="6858000"/>
            </a:xfrm>
            <a:prstGeom prst="rect">
              <a:avLst/>
            </a:prstGeom>
            <a:solidFill>
              <a:schemeClr val="accent1">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0" name="Прямоугольник 9"/>
          <p:cNvSpPr/>
          <p:nvPr/>
        </p:nvSpPr>
        <p:spPr>
          <a:xfrm>
            <a:off x="6483927" y="2115671"/>
            <a:ext cx="5708073" cy="3170099"/>
          </a:xfrm>
          <a:prstGeom prst="rect">
            <a:avLst/>
          </a:prstGeom>
        </p:spPr>
        <p:txBody>
          <a:bodyPr wrap="square">
            <a:spAutoFit/>
          </a:bodyPr>
          <a:lstStyle/>
          <a:p>
            <a:pPr algn="ctr"/>
            <a:endParaRPr lang="kk-KZ" sz="4000" b="1" dirty="0" smtClean="0"/>
          </a:p>
          <a:p>
            <a:pPr algn="ctr"/>
            <a:r>
              <a:rPr lang="kk-KZ" sz="4000" b="1" dirty="0" smtClean="0"/>
              <a:t>ҚЫЗМЕТКЕРЛЕРДІ ОҚЫТУ ЖӘНЕ ДАМЫТУ</a:t>
            </a:r>
            <a:endParaRPr lang="ru-RU" sz="4000" dirty="0" smtClean="0"/>
          </a:p>
          <a:p>
            <a:pPr algn="ctr"/>
            <a:endParaRPr lang="ru-RU" sz="4000" dirty="0" smtClean="0"/>
          </a:p>
          <a:p>
            <a:pPr algn="ctr"/>
            <a:endParaRPr lang="ru-RU" sz="4000" dirty="0"/>
          </a:p>
        </p:txBody>
      </p:sp>
      <p:sp>
        <p:nvSpPr>
          <p:cNvPr id="17" name="Rectangle 4"/>
          <p:cNvSpPr txBox="1">
            <a:spLocks/>
          </p:cNvSpPr>
          <p:nvPr/>
        </p:nvSpPr>
        <p:spPr>
          <a:xfrm>
            <a:off x="2063931" y="0"/>
            <a:ext cx="8389234" cy="1178805"/>
          </a:xfrm>
          <a:prstGeom prst="rect">
            <a:avLst/>
          </a:prstGeom>
        </p:spPr>
        <p:txBody>
          <a:bodyPr vert="horz"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a:buNone/>
              <a:tabLst/>
              <a:defRPr/>
            </a:pPr>
            <a:endParaRPr kumimoji="0" lang="kk-KZ" sz="1600" b="1" i="0" u="none" strike="noStrike" kern="100" cap="all" spc="100" normalizeH="0" baseline="0" noProof="0" dirty="0" smtClean="0">
              <a:ln>
                <a:noFill/>
              </a:ln>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xmlns="" val="1725568416"/>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4434840" y="1127760"/>
            <a:ext cx="7513320" cy="5730240"/>
          </a:xfrm>
          <a:solidFill>
            <a:schemeClr val="accent3">
              <a:lumMod val="60000"/>
              <a:lumOff val="40000"/>
            </a:schemeClr>
          </a:solidFill>
        </p:spPr>
        <p:txBody>
          <a:bodyPr/>
          <a:lstStyle/>
          <a:p>
            <a:r>
              <a:rPr lang="kk-KZ" sz="2800" b="1" dirty="0" smtClean="0"/>
              <a:t>Бақылау сұрақтары:</a:t>
            </a:r>
            <a:r>
              <a:rPr lang="ru-RU" sz="2800" dirty="0" smtClean="0"/>
              <a:t/>
            </a:r>
            <a:br>
              <a:rPr lang="ru-RU" sz="2800" dirty="0" smtClean="0"/>
            </a:br>
            <a:r>
              <a:rPr lang="kk-KZ" sz="2800" dirty="0" smtClean="0"/>
              <a:t>Human Resource Development дегеніміз не және оның мақсаты?</a:t>
            </a:r>
            <a:r>
              <a:rPr lang="ru-RU" sz="2800" dirty="0" smtClean="0"/>
              <a:t/>
            </a:r>
            <a:br>
              <a:rPr lang="ru-RU" sz="2800" dirty="0" smtClean="0"/>
            </a:br>
            <a:r>
              <a:rPr lang="kk-KZ" sz="2800" dirty="0" smtClean="0"/>
              <a:t>Жұмыс беруші тарапынан оқытудан күтілетін нәтижелер қандай?</a:t>
            </a:r>
            <a:r>
              <a:rPr lang="ru-RU" sz="2800" dirty="0" smtClean="0"/>
              <a:t/>
            </a:r>
            <a:br>
              <a:rPr lang="ru-RU" sz="2800" dirty="0" smtClean="0"/>
            </a:br>
            <a:r>
              <a:rPr lang="kk-KZ" sz="2800" dirty="0" smtClean="0"/>
              <a:t>Оқыту тәсілдерін қандай топтарға бөлуге болады?</a:t>
            </a:r>
            <a:r>
              <a:rPr lang="ru-RU" sz="2800" dirty="0" smtClean="0"/>
              <a:t/>
            </a:r>
            <a:br>
              <a:rPr lang="ru-RU" sz="2800" dirty="0" smtClean="0"/>
            </a:br>
            <a:r>
              <a:rPr lang="kk-KZ" sz="2800" dirty="0" smtClean="0"/>
              <a:t>Тренингтердің мақсаты не?</a:t>
            </a:r>
            <a:r>
              <a:rPr lang="ru-RU" sz="2800" dirty="0" smtClean="0"/>
              <a:t/>
            </a:r>
            <a:br>
              <a:rPr lang="ru-RU" sz="2800" dirty="0" smtClean="0"/>
            </a:br>
            <a:r>
              <a:rPr lang="kk-KZ" sz="2800" dirty="0" smtClean="0"/>
              <a:t> </a:t>
            </a:r>
            <a:r>
              <a:rPr lang="ru-RU" sz="2800" dirty="0" smtClean="0"/>
              <a:t/>
            </a:r>
            <a:br>
              <a:rPr lang="ru-RU" sz="2800" dirty="0" smtClean="0"/>
            </a:br>
            <a:r>
              <a:rPr lang="kk-KZ" sz="2800" dirty="0" smtClean="0"/>
              <a:t> </a:t>
            </a:r>
            <a:r>
              <a:rPr lang="ru-RU" sz="2800" dirty="0" smtClean="0"/>
              <a:t/>
            </a:r>
            <a:br>
              <a:rPr lang="ru-RU" sz="2800" dirty="0" smtClean="0"/>
            </a:br>
            <a:r>
              <a:rPr lang="ru-RU" sz="2800" dirty="0" smtClean="0"/>
              <a:t> </a:t>
            </a:r>
            <a:br>
              <a:rPr lang="ru-RU" sz="2800" dirty="0" smtClean="0"/>
            </a:br>
            <a:r>
              <a:rPr lang="ru-RU" sz="2800" dirty="0" smtClean="0"/>
              <a:t/>
            </a:r>
            <a:br>
              <a:rPr lang="ru-RU" sz="2800" dirty="0" smtClean="0"/>
            </a:br>
            <a:r>
              <a:rPr lang="ru-RU" sz="2800" dirty="0" smtClean="0"/>
              <a:t/>
            </a:r>
            <a:br>
              <a:rPr lang="ru-RU" sz="2800" dirty="0" smtClean="0"/>
            </a:br>
            <a:endParaRPr lang="ru-RU" sz="2800" dirty="0">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endParaRPr lang="ru-RU" dirty="0" smtClean="0"/>
          </a:p>
          <a:p>
            <a:endParaRPr lang="ru-RU" dirty="0"/>
          </a:p>
        </p:txBody>
      </p:sp>
      <p:pic>
        <p:nvPicPr>
          <p:cNvPr id="2050" name="Picture 2" descr="C:\Users\Сулпак\Downloads\Без названия (1).jpg"/>
          <p:cNvPicPr>
            <a:picLocks noChangeAspect="1" noChangeArrowheads="1"/>
          </p:cNvPicPr>
          <p:nvPr/>
        </p:nvPicPr>
        <p:blipFill>
          <a:blip r:embed="rId2"/>
          <a:srcRect/>
          <a:stretch>
            <a:fillRect/>
          </a:stretch>
        </p:blipFill>
        <p:spPr bwMode="auto">
          <a:xfrm>
            <a:off x="0" y="0"/>
            <a:ext cx="4160520" cy="664464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D:\болашак\image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34733" y="1628775"/>
            <a:ext cx="8161867" cy="3816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61440059"/>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 to="" calcmode="lin" valueType="num">
                                      <p:cBhvr>
                                        <p:cTn id="7" dur="1" fill="hold"/>
                                        <p:tgtEl>
                                          <p:spTgt spid="1126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room of red chairs in front of a window">
            <a:extLst>
              <a:ext uri="{FF2B5EF4-FFF2-40B4-BE49-F238E27FC236}">
                <a16:creationId xmlns="" xmlns:a16="http://schemas.microsoft.com/office/drawing/2014/main" id="{E983D85E-34D8-430D-875F-7EBB69A6B73E}"/>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xmlns=""/>
              </a:ext>
            </a:extLst>
          </a:blip>
          <a:srcRect/>
          <a:stretch/>
        </p:blipFill>
        <p:spPr/>
      </p:pic>
      <p:sp>
        <p:nvSpPr>
          <p:cNvPr id="2" name="Title 1">
            <a:extLst>
              <a:ext uri="{FF2B5EF4-FFF2-40B4-BE49-F238E27FC236}">
                <a16:creationId xmlns="" xmlns:a16="http://schemas.microsoft.com/office/drawing/2014/main" id="{28BAA8DA-C40B-4AB9-9407-30FB70335152}"/>
              </a:ext>
            </a:extLst>
          </p:cNvPr>
          <p:cNvSpPr>
            <a:spLocks noGrp="1"/>
          </p:cNvSpPr>
          <p:nvPr>
            <p:ph type="ctrTitle"/>
          </p:nvPr>
        </p:nvSpPr>
        <p:spPr>
          <a:xfrm>
            <a:off x="6626147" y="0"/>
            <a:ext cx="4379976" cy="798285"/>
          </a:xfrm>
        </p:spPr>
        <p:txBody>
          <a:bodyPr/>
          <a:lstStyle/>
          <a:p>
            <a:pPr algn="ctr"/>
            <a:r>
              <a:rPr lang="kk-KZ" sz="6000" b="1" dirty="0" smtClean="0">
                <a:latin typeface="Times New Roman" pitchFamily="18" charset="0"/>
                <a:cs typeface="Times New Roman" pitchFamily="18" charset="0"/>
              </a:rPr>
              <a:t>Жоспар</a:t>
            </a:r>
            <a:endParaRPr lang="en-GB" sz="6000" b="1" dirty="0">
              <a:latin typeface="Times New Roman" pitchFamily="18" charset="0"/>
              <a:cs typeface="Times New Roman" pitchFamily="18" charset="0"/>
            </a:endParaRPr>
          </a:p>
        </p:txBody>
      </p:sp>
      <p:sp>
        <p:nvSpPr>
          <p:cNvPr id="12" name="Subtitle 11">
            <a:extLst>
              <a:ext uri="{FF2B5EF4-FFF2-40B4-BE49-F238E27FC236}">
                <a16:creationId xmlns="" xmlns:a16="http://schemas.microsoft.com/office/drawing/2014/main" id="{B28A8D9C-5123-4D2B-9272-016EF90E0E50}"/>
              </a:ext>
            </a:extLst>
          </p:cNvPr>
          <p:cNvSpPr>
            <a:spLocks noGrp="1"/>
          </p:cNvSpPr>
          <p:nvPr>
            <p:ph type="subTitle" idx="1"/>
          </p:nvPr>
        </p:nvSpPr>
        <p:spPr>
          <a:xfrm>
            <a:off x="6583139" y="1569720"/>
            <a:ext cx="5373333" cy="4955771"/>
          </a:xfrm>
        </p:spPr>
        <p:txBody>
          <a:bodyPr/>
          <a:lstStyle/>
          <a:p>
            <a:r>
              <a:rPr lang="kk-KZ" sz="2400" b="1" dirty="0" smtClean="0"/>
              <a:t>7.1 Human Resource Development-тің алғышарттары</a:t>
            </a:r>
          </a:p>
          <a:p>
            <a:r>
              <a:rPr lang="kk-KZ" sz="2400" b="1" dirty="0" smtClean="0"/>
              <a:t>7.2 Жүйелі оқыту моделі</a:t>
            </a:r>
            <a:endParaRPr lang="ru-RU" sz="2400" dirty="0" smtClean="0"/>
          </a:p>
          <a:p>
            <a:r>
              <a:rPr lang="kk-KZ" sz="2400" b="1" dirty="0" smtClean="0"/>
              <a:t>7.3 Оқыту мен дамытудың мақсаттары және нысандары</a:t>
            </a:r>
            <a:endParaRPr lang="ru-RU" sz="2400" dirty="0" smtClean="0"/>
          </a:p>
          <a:p>
            <a:endParaRPr lang="ru-RU" sz="1400" dirty="0"/>
          </a:p>
        </p:txBody>
      </p:sp>
      <p:grpSp>
        <p:nvGrpSpPr>
          <p:cNvPr id="4" name="Group 3" descr="decorative element">
            <a:extLst>
              <a:ext uri="{FF2B5EF4-FFF2-40B4-BE49-F238E27FC236}">
                <a16:creationId xmlns="" xmlns:a16="http://schemas.microsoft.com/office/drawing/2014/main" id="{EB664AAE-5AE9-41D7-8346-002B9F445323}"/>
              </a:ext>
            </a:extLst>
          </p:cNvPr>
          <p:cNvGrpSpPr/>
          <p:nvPr/>
        </p:nvGrpSpPr>
        <p:grpSpPr>
          <a:xfrm>
            <a:off x="-42929" y="0"/>
            <a:ext cx="6208649" cy="6858000"/>
            <a:chOff x="-3740" y="0"/>
            <a:chExt cx="6208649" cy="6858000"/>
          </a:xfrm>
        </p:grpSpPr>
        <p:sp>
          <p:nvSpPr>
            <p:cNvPr id="11" name="Freeform: Shape 10">
              <a:extLst>
                <a:ext uri="{FF2B5EF4-FFF2-40B4-BE49-F238E27FC236}">
                  <a16:creationId xmlns="" xmlns:a16="http://schemas.microsoft.com/office/drawing/2014/main" id="{927C3783-B800-4093-BB0D-D5AEF08C3B59}"/>
                </a:ext>
              </a:extLst>
            </p:cNvPr>
            <p:cNvSpPr/>
            <p:nvPr/>
          </p:nvSpPr>
          <p:spPr>
            <a:xfrm>
              <a:off x="-3740" y="0"/>
              <a:ext cx="6208649" cy="6858000"/>
            </a:xfrm>
            <a:custGeom>
              <a:avLst/>
              <a:gdLst>
                <a:gd name="connsiteX0" fmla="*/ 0 w 6208649"/>
                <a:gd name="connsiteY0" fmla="*/ 0 h 6858000"/>
                <a:gd name="connsiteX1" fmla="*/ 6208649 w 6208649"/>
                <a:gd name="connsiteY1" fmla="*/ 0 h 6858000"/>
                <a:gd name="connsiteX2" fmla="*/ 2737815 w 6208649"/>
                <a:gd name="connsiteY2" fmla="*/ 6858000 h 6858000"/>
                <a:gd name="connsiteX3" fmla="*/ 0 w 620864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208649" h="6858000">
                  <a:moveTo>
                    <a:pt x="0" y="0"/>
                  </a:moveTo>
                  <a:lnTo>
                    <a:pt x="6208649" y="0"/>
                  </a:lnTo>
                  <a:lnTo>
                    <a:pt x="2737815" y="6858000"/>
                  </a:lnTo>
                  <a:lnTo>
                    <a:pt x="0" y="6858000"/>
                  </a:lnTo>
                  <a:close/>
                </a:path>
              </a:pathLst>
            </a:custGeom>
            <a:solidFill>
              <a:schemeClr val="bg1">
                <a:lumMod val="95000"/>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9" name="Rectangle 8">
              <a:extLst>
                <a:ext uri="{FF2B5EF4-FFF2-40B4-BE49-F238E27FC236}">
                  <a16:creationId xmlns="" xmlns:a16="http://schemas.microsoft.com/office/drawing/2014/main" id="{B576E978-A841-4A4F-B153-CC369D9391D3}"/>
                </a:ext>
              </a:extLst>
            </p:cNvPr>
            <p:cNvSpPr/>
            <p:nvPr/>
          </p:nvSpPr>
          <p:spPr>
            <a:xfrm>
              <a:off x="1451429" y="0"/>
              <a:ext cx="3222172" cy="6858000"/>
            </a:xfrm>
            <a:prstGeom prst="rect">
              <a:avLst/>
            </a:prstGeom>
            <a:solidFill>
              <a:schemeClr val="accent1">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xmlns="" val="2812382322"/>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Рисунок 4"/>
          <p:cNvGraphicFramePr>
            <a:graphicFrameLocks noGrp="1"/>
          </p:cNvGraphicFramePr>
          <p:nvPr>
            <p:ph type="pic" sz="quarter" idx="10"/>
          </p:nvPr>
        </p:nvGraphicFramePr>
        <p:xfrm>
          <a:off x="0" y="1447800"/>
          <a:ext cx="121920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ctrTitle"/>
          </p:nvPr>
        </p:nvSpPr>
        <p:spPr/>
        <p:txBody>
          <a:bodyPr/>
          <a:lstStyle/>
          <a:p>
            <a:r>
              <a:rPr lang="ru-RU" dirty="0" smtClean="0"/>
              <a:t/>
            </a:r>
            <a:br>
              <a:rPr lang="ru-RU" dirty="0" smtClean="0"/>
            </a:br>
            <a:endParaRPr lang="ru-RU" dirty="0"/>
          </a:p>
        </p:txBody>
      </p:sp>
      <p:sp>
        <p:nvSpPr>
          <p:cNvPr id="4" name="Подзаголовок 3"/>
          <p:cNvSpPr>
            <a:spLocks noGrp="1"/>
          </p:cNvSpPr>
          <p:nvPr>
            <p:ph type="subTitle" idx="1"/>
          </p:nvPr>
        </p:nvSpPr>
        <p:spPr/>
        <p:txBody>
          <a:bodyPr/>
          <a:lstStyle/>
          <a:p>
            <a:endParaRPr lang="ru-RU" dirty="0" smtClean="0"/>
          </a:p>
          <a:p>
            <a:endParaRPr lang="ru-RU" dirty="0"/>
          </a:p>
        </p:txBody>
      </p:sp>
      <p:sp>
        <p:nvSpPr>
          <p:cNvPr id="1025" name="Rectangle 1"/>
          <p:cNvSpPr>
            <a:spLocks noChangeArrowheads="1"/>
          </p:cNvSpPr>
          <p:nvPr/>
        </p:nvSpPr>
        <p:spPr bwMode="auto">
          <a:xfrm>
            <a:off x="0" y="0"/>
            <a:ext cx="12192001"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kk-KZ" sz="2400" dirty="0" smtClean="0"/>
              <a:t>HRD – Human Resource Development қосалқы жүйені таңбалау үшін барлық елдерде кең  қолданылып жүрген аббревиатура. </a:t>
            </a:r>
            <a:endParaRPr kumimoji="0" lang="kk-KZ"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Human Resource Development-тің алғышарттары:</a:t>
            </a:r>
            <a:endParaRPr kumimoji="0" lang="kk-KZ"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p:cNvSpPr>
            <a:spLocks noGrp="1"/>
          </p:cNvSpPr>
          <p:nvPr>
            <p:ph type="pic" sz="quarter" idx="10"/>
          </p:nvPr>
        </p:nvSpPr>
        <p:spPr/>
      </p:sp>
      <p:sp>
        <p:nvSpPr>
          <p:cNvPr id="3" name="Заголовок 2"/>
          <p:cNvSpPr>
            <a:spLocks noGrp="1"/>
          </p:cNvSpPr>
          <p:nvPr>
            <p:ph type="ctrTitle"/>
          </p:nvPr>
        </p:nvSpPr>
        <p:spPr/>
        <p:txBody>
          <a:bodyPr/>
          <a:lstStyle/>
          <a:p>
            <a:endParaRPr lang="ru-RU"/>
          </a:p>
        </p:txBody>
      </p:sp>
      <p:sp>
        <p:nvSpPr>
          <p:cNvPr id="4" name="Подзаголовок 3"/>
          <p:cNvSpPr>
            <a:spLocks noGrp="1"/>
          </p:cNvSpPr>
          <p:nvPr>
            <p:ph type="subTitle" idx="1"/>
          </p:nvPr>
        </p:nvSpPr>
        <p:spPr/>
        <p:txBody>
          <a:bodyPr/>
          <a:lstStyle/>
          <a:p>
            <a:endParaRPr lang="ru-RU"/>
          </a:p>
        </p:txBody>
      </p:sp>
      <p:grpSp>
        <p:nvGrpSpPr>
          <p:cNvPr id="39938" name="Group 2"/>
          <p:cNvGrpSpPr>
            <a:grpSpLocks/>
          </p:cNvGrpSpPr>
          <p:nvPr/>
        </p:nvGrpSpPr>
        <p:grpSpPr bwMode="auto">
          <a:xfrm>
            <a:off x="0" y="0"/>
            <a:ext cx="12192000" cy="6858000"/>
            <a:chOff x="1165" y="319"/>
            <a:chExt cx="9576" cy="5129"/>
          </a:xfrm>
        </p:grpSpPr>
        <p:sp>
          <p:nvSpPr>
            <p:cNvPr id="39939" name="Freeform 3"/>
            <p:cNvSpPr>
              <a:spLocks/>
            </p:cNvSpPr>
            <p:nvPr/>
          </p:nvSpPr>
          <p:spPr bwMode="auto">
            <a:xfrm>
              <a:off x="1164" y="318"/>
              <a:ext cx="9576" cy="5129"/>
            </a:xfrm>
            <a:custGeom>
              <a:avLst/>
              <a:gdLst/>
              <a:ahLst/>
              <a:cxnLst>
                <a:cxn ang="0">
                  <a:pos x="21" y="0"/>
                </a:cxn>
                <a:cxn ang="0">
                  <a:pos x="5" y="0"/>
                </a:cxn>
                <a:cxn ang="0">
                  <a:pos x="0" y="5119"/>
                </a:cxn>
                <a:cxn ang="0">
                  <a:pos x="9566" y="5128"/>
                </a:cxn>
                <a:cxn ang="0">
                  <a:pos x="9570" y="5128"/>
                </a:cxn>
                <a:cxn ang="0">
                  <a:pos x="9576" y="9"/>
                </a:cxn>
                <a:cxn ang="0">
                  <a:pos x="21" y="0"/>
                </a:cxn>
              </a:cxnLst>
              <a:rect l="0" t="0" r="r" b="b"/>
              <a:pathLst>
                <a:path w="9576" h="5129">
                  <a:moveTo>
                    <a:pt x="21" y="0"/>
                  </a:moveTo>
                  <a:lnTo>
                    <a:pt x="5" y="0"/>
                  </a:lnTo>
                  <a:lnTo>
                    <a:pt x="0" y="5119"/>
                  </a:lnTo>
                  <a:lnTo>
                    <a:pt x="9566" y="5128"/>
                  </a:lnTo>
                  <a:lnTo>
                    <a:pt x="9570" y="5128"/>
                  </a:lnTo>
                  <a:lnTo>
                    <a:pt x="9576" y="9"/>
                  </a:lnTo>
                  <a:lnTo>
                    <a:pt x="21" y="0"/>
                  </a:lnTo>
                  <a:close/>
                </a:path>
              </a:pathLst>
            </a:custGeom>
            <a:solidFill>
              <a:srgbClr val="221F1F">
                <a:alpha val="13998"/>
              </a:srgbClr>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9940" name="Freeform 4"/>
            <p:cNvSpPr>
              <a:spLocks/>
            </p:cNvSpPr>
            <p:nvPr/>
          </p:nvSpPr>
          <p:spPr bwMode="auto">
            <a:xfrm>
              <a:off x="1512" y="651"/>
              <a:ext cx="8817" cy="4449"/>
            </a:xfrm>
            <a:custGeom>
              <a:avLst/>
              <a:gdLst/>
              <a:ahLst/>
              <a:cxnLst>
                <a:cxn ang="0">
                  <a:pos x="530" y="0"/>
                </a:cxn>
                <a:cxn ang="0">
                  <a:pos x="452" y="6"/>
                </a:cxn>
                <a:cxn ang="0">
                  <a:pos x="378" y="22"/>
                </a:cxn>
                <a:cxn ang="0">
                  <a:pos x="308" y="49"/>
                </a:cxn>
                <a:cxn ang="0">
                  <a:pos x="243" y="85"/>
                </a:cxn>
                <a:cxn ang="0">
                  <a:pos x="184" y="129"/>
                </a:cxn>
                <a:cxn ang="0">
                  <a:pos x="132" y="181"/>
                </a:cxn>
                <a:cxn ang="0">
                  <a:pos x="88" y="240"/>
                </a:cxn>
                <a:cxn ang="0">
                  <a:pos x="52" y="304"/>
                </a:cxn>
                <a:cxn ang="0">
                  <a:pos x="25" y="374"/>
                </a:cxn>
                <a:cxn ang="0">
                  <a:pos x="9" y="448"/>
                </a:cxn>
                <a:cxn ang="0">
                  <a:pos x="3" y="526"/>
                </a:cxn>
                <a:cxn ang="0">
                  <a:pos x="0" y="3914"/>
                </a:cxn>
                <a:cxn ang="0">
                  <a:pos x="5" y="3992"/>
                </a:cxn>
                <a:cxn ang="0">
                  <a:pos x="22" y="4066"/>
                </a:cxn>
                <a:cxn ang="0">
                  <a:pos x="48" y="4136"/>
                </a:cxn>
                <a:cxn ang="0">
                  <a:pos x="84" y="4201"/>
                </a:cxn>
                <a:cxn ang="0">
                  <a:pos x="128" y="4260"/>
                </a:cxn>
                <a:cxn ang="0">
                  <a:pos x="180" y="4312"/>
                </a:cxn>
                <a:cxn ang="0">
                  <a:pos x="239" y="4356"/>
                </a:cxn>
                <a:cxn ang="0">
                  <a:pos x="303" y="4392"/>
                </a:cxn>
                <a:cxn ang="0">
                  <a:pos x="373" y="4419"/>
                </a:cxn>
                <a:cxn ang="0">
                  <a:pos x="448" y="4435"/>
                </a:cxn>
                <a:cxn ang="0">
                  <a:pos x="525" y="4441"/>
                </a:cxn>
                <a:cxn ang="0">
                  <a:pos x="8286" y="4449"/>
                </a:cxn>
                <a:cxn ang="0">
                  <a:pos x="8363" y="4443"/>
                </a:cxn>
                <a:cxn ang="0">
                  <a:pos x="8438" y="4427"/>
                </a:cxn>
                <a:cxn ang="0">
                  <a:pos x="8507" y="4400"/>
                </a:cxn>
                <a:cxn ang="0">
                  <a:pos x="8572" y="4364"/>
                </a:cxn>
                <a:cxn ang="0">
                  <a:pos x="8631" y="4320"/>
                </a:cxn>
                <a:cxn ang="0">
                  <a:pos x="8683" y="4268"/>
                </a:cxn>
                <a:cxn ang="0">
                  <a:pos x="8727" y="4210"/>
                </a:cxn>
                <a:cxn ang="0">
                  <a:pos x="8763" y="4145"/>
                </a:cxn>
                <a:cxn ang="0">
                  <a:pos x="8790" y="4075"/>
                </a:cxn>
                <a:cxn ang="0">
                  <a:pos x="8807" y="4001"/>
                </a:cxn>
                <a:cxn ang="0">
                  <a:pos x="8812" y="3923"/>
                </a:cxn>
                <a:cxn ang="0">
                  <a:pos x="8816" y="535"/>
                </a:cxn>
                <a:cxn ang="0">
                  <a:pos x="8810" y="457"/>
                </a:cxn>
                <a:cxn ang="0">
                  <a:pos x="8794" y="383"/>
                </a:cxn>
                <a:cxn ang="0">
                  <a:pos x="8767" y="313"/>
                </a:cxn>
                <a:cxn ang="0">
                  <a:pos x="8731" y="248"/>
                </a:cxn>
                <a:cxn ang="0">
                  <a:pos x="8687" y="190"/>
                </a:cxn>
                <a:cxn ang="0">
                  <a:pos x="8635" y="138"/>
                </a:cxn>
                <a:cxn ang="0">
                  <a:pos x="8577" y="93"/>
                </a:cxn>
                <a:cxn ang="0">
                  <a:pos x="8512" y="57"/>
                </a:cxn>
                <a:cxn ang="0">
                  <a:pos x="8442" y="31"/>
                </a:cxn>
                <a:cxn ang="0">
                  <a:pos x="8368" y="14"/>
                </a:cxn>
                <a:cxn ang="0">
                  <a:pos x="8290" y="8"/>
                </a:cxn>
                <a:cxn ang="0">
                  <a:pos x="530" y="0"/>
                </a:cxn>
              </a:cxnLst>
              <a:rect l="0" t="0" r="r" b="b"/>
              <a:pathLst>
                <a:path w="8817" h="4449">
                  <a:moveTo>
                    <a:pt x="530" y="0"/>
                  </a:moveTo>
                  <a:lnTo>
                    <a:pt x="452" y="6"/>
                  </a:lnTo>
                  <a:lnTo>
                    <a:pt x="378" y="22"/>
                  </a:lnTo>
                  <a:lnTo>
                    <a:pt x="308" y="49"/>
                  </a:lnTo>
                  <a:lnTo>
                    <a:pt x="243" y="85"/>
                  </a:lnTo>
                  <a:lnTo>
                    <a:pt x="184" y="129"/>
                  </a:lnTo>
                  <a:lnTo>
                    <a:pt x="132" y="181"/>
                  </a:lnTo>
                  <a:lnTo>
                    <a:pt x="88" y="240"/>
                  </a:lnTo>
                  <a:lnTo>
                    <a:pt x="52" y="304"/>
                  </a:lnTo>
                  <a:lnTo>
                    <a:pt x="25" y="374"/>
                  </a:lnTo>
                  <a:lnTo>
                    <a:pt x="9" y="448"/>
                  </a:lnTo>
                  <a:lnTo>
                    <a:pt x="3" y="526"/>
                  </a:lnTo>
                  <a:lnTo>
                    <a:pt x="0" y="3914"/>
                  </a:lnTo>
                  <a:lnTo>
                    <a:pt x="5" y="3992"/>
                  </a:lnTo>
                  <a:lnTo>
                    <a:pt x="22" y="4066"/>
                  </a:lnTo>
                  <a:lnTo>
                    <a:pt x="48" y="4136"/>
                  </a:lnTo>
                  <a:lnTo>
                    <a:pt x="84" y="4201"/>
                  </a:lnTo>
                  <a:lnTo>
                    <a:pt x="128" y="4260"/>
                  </a:lnTo>
                  <a:lnTo>
                    <a:pt x="180" y="4312"/>
                  </a:lnTo>
                  <a:lnTo>
                    <a:pt x="239" y="4356"/>
                  </a:lnTo>
                  <a:lnTo>
                    <a:pt x="303" y="4392"/>
                  </a:lnTo>
                  <a:lnTo>
                    <a:pt x="373" y="4419"/>
                  </a:lnTo>
                  <a:lnTo>
                    <a:pt x="448" y="4435"/>
                  </a:lnTo>
                  <a:lnTo>
                    <a:pt x="525" y="4441"/>
                  </a:lnTo>
                  <a:lnTo>
                    <a:pt x="8286" y="4449"/>
                  </a:lnTo>
                  <a:lnTo>
                    <a:pt x="8363" y="4443"/>
                  </a:lnTo>
                  <a:lnTo>
                    <a:pt x="8438" y="4427"/>
                  </a:lnTo>
                  <a:lnTo>
                    <a:pt x="8507" y="4400"/>
                  </a:lnTo>
                  <a:lnTo>
                    <a:pt x="8572" y="4364"/>
                  </a:lnTo>
                  <a:lnTo>
                    <a:pt x="8631" y="4320"/>
                  </a:lnTo>
                  <a:lnTo>
                    <a:pt x="8683" y="4268"/>
                  </a:lnTo>
                  <a:lnTo>
                    <a:pt x="8727" y="4210"/>
                  </a:lnTo>
                  <a:lnTo>
                    <a:pt x="8763" y="4145"/>
                  </a:lnTo>
                  <a:lnTo>
                    <a:pt x="8790" y="4075"/>
                  </a:lnTo>
                  <a:lnTo>
                    <a:pt x="8807" y="4001"/>
                  </a:lnTo>
                  <a:lnTo>
                    <a:pt x="8812" y="3923"/>
                  </a:lnTo>
                  <a:lnTo>
                    <a:pt x="8816" y="535"/>
                  </a:lnTo>
                  <a:lnTo>
                    <a:pt x="8810" y="457"/>
                  </a:lnTo>
                  <a:lnTo>
                    <a:pt x="8794" y="383"/>
                  </a:lnTo>
                  <a:lnTo>
                    <a:pt x="8767" y="313"/>
                  </a:lnTo>
                  <a:lnTo>
                    <a:pt x="8731" y="248"/>
                  </a:lnTo>
                  <a:lnTo>
                    <a:pt x="8687" y="190"/>
                  </a:lnTo>
                  <a:lnTo>
                    <a:pt x="8635" y="138"/>
                  </a:lnTo>
                  <a:lnTo>
                    <a:pt x="8577" y="93"/>
                  </a:lnTo>
                  <a:lnTo>
                    <a:pt x="8512" y="57"/>
                  </a:lnTo>
                  <a:lnTo>
                    <a:pt x="8442" y="31"/>
                  </a:lnTo>
                  <a:lnTo>
                    <a:pt x="8368" y="14"/>
                  </a:lnTo>
                  <a:lnTo>
                    <a:pt x="8290" y="8"/>
                  </a:lnTo>
                  <a:lnTo>
                    <a:pt x="53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9941" name="Freeform 5"/>
            <p:cNvSpPr>
              <a:spLocks/>
            </p:cNvSpPr>
            <p:nvPr/>
          </p:nvSpPr>
          <p:spPr bwMode="auto">
            <a:xfrm>
              <a:off x="1512" y="651"/>
              <a:ext cx="8817" cy="4449"/>
            </a:xfrm>
            <a:custGeom>
              <a:avLst/>
              <a:gdLst/>
              <a:ahLst/>
              <a:cxnLst>
                <a:cxn ang="0">
                  <a:pos x="8286" y="4449"/>
                </a:cxn>
                <a:cxn ang="0">
                  <a:pos x="525" y="4441"/>
                </a:cxn>
                <a:cxn ang="0">
                  <a:pos x="448" y="4435"/>
                </a:cxn>
                <a:cxn ang="0">
                  <a:pos x="373" y="4419"/>
                </a:cxn>
                <a:cxn ang="0">
                  <a:pos x="303" y="4392"/>
                </a:cxn>
                <a:cxn ang="0">
                  <a:pos x="239" y="4356"/>
                </a:cxn>
                <a:cxn ang="0">
                  <a:pos x="180" y="4312"/>
                </a:cxn>
                <a:cxn ang="0">
                  <a:pos x="128" y="4260"/>
                </a:cxn>
                <a:cxn ang="0">
                  <a:pos x="84" y="4201"/>
                </a:cxn>
                <a:cxn ang="0">
                  <a:pos x="48" y="4136"/>
                </a:cxn>
                <a:cxn ang="0">
                  <a:pos x="22" y="4066"/>
                </a:cxn>
                <a:cxn ang="0">
                  <a:pos x="5" y="3992"/>
                </a:cxn>
                <a:cxn ang="0">
                  <a:pos x="0" y="3914"/>
                </a:cxn>
                <a:cxn ang="0">
                  <a:pos x="3" y="526"/>
                </a:cxn>
                <a:cxn ang="0">
                  <a:pos x="9" y="448"/>
                </a:cxn>
                <a:cxn ang="0">
                  <a:pos x="25" y="374"/>
                </a:cxn>
                <a:cxn ang="0">
                  <a:pos x="52" y="304"/>
                </a:cxn>
                <a:cxn ang="0">
                  <a:pos x="88" y="240"/>
                </a:cxn>
                <a:cxn ang="0">
                  <a:pos x="132" y="181"/>
                </a:cxn>
                <a:cxn ang="0">
                  <a:pos x="184" y="129"/>
                </a:cxn>
                <a:cxn ang="0">
                  <a:pos x="243" y="85"/>
                </a:cxn>
                <a:cxn ang="0">
                  <a:pos x="308" y="49"/>
                </a:cxn>
                <a:cxn ang="0">
                  <a:pos x="378" y="22"/>
                </a:cxn>
                <a:cxn ang="0">
                  <a:pos x="452" y="6"/>
                </a:cxn>
                <a:cxn ang="0">
                  <a:pos x="530" y="0"/>
                </a:cxn>
                <a:cxn ang="0">
                  <a:pos x="8290" y="8"/>
                </a:cxn>
                <a:cxn ang="0">
                  <a:pos x="8368" y="14"/>
                </a:cxn>
                <a:cxn ang="0">
                  <a:pos x="8442" y="31"/>
                </a:cxn>
                <a:cxn ang="0">
                  <a:pos x="8512" y="57"/>
                </a:cxn>
                <a:cxn ang="0">
                  <a:pos x="8577" y="93"/>
                </a:cxn>
                <a:cxn ang="0">
                  <a:pos x="8635" y="138"/>
                </a:cxn>
                <a:cxn ang="0">
                  <a:pos x="8687" y="190"/>
                </a:cxn>
                <a:cxn ang="0">
                  <a:pos x="8731" y="248"/>
                </a:cxn>
                <a:cxn ang="0">
                  <a:pos x="8767" y="313"/>
                </a:cxn>
                <a:cxn ang="0">
                  <a:pos x="8794" y="383"/>
                </a:cxn>
                <a:cxn ang="0">
                  <a:pos x="8810" y="457"/>
                </a:cxn>
                <a:cxn ang="0">
                  <a:pos x="8816" y="535"/>
                </a:cxn>
                <a:cxn ang="0">
                  <a:pos x="8812" y="3923"/>
                </a:cxn>
                <a:cxn ang="0">
                  <a:pos x="8807" y="4001"/>
                </a:cxn>
                <a:cxn ang="0">
                  <a:pos x="8790" y="4075"/>
                </a:cxn>
                <a:cxn ang="0">
                  <a:pos x="8763" y="4145"/>
                </a:cxn>
                <a:cxn ang="0">
                  <a:pos x="8727" y="4210"/>
                </a:cxn>
                <a:cxn ang="0">
                  <a:pos x="8683" y="4268"/>
                </a:cxn>
                <a:cxn ang="0">
                  <a:pos x="8631" y="4320"/>
                </a:cxn>
                <a:cxn ang="0">
                  <a:pos x="8572" y="4364"/>
                </a:cxn>
                <a:cxn ang="0">
                  <a:pos x="8507" y="4400"/>
                </a:cxn>
                <a:cxn ang="0">
                  <a:pos x="8438" y="4427"/>
                </a:cxn>
                <a:cxn ang="0">
                  <a:pos x="8363" y="4443"/>
                </a:cxn>
                <a:cxn ang="0">
                  <a:pos x="8286" y="4449"/>
                </a:cxn>
              </a:cxnLst>
              <a:rect l="0" t="0" r="r" b="b"/>
              <a:pathLst>
                <a:path w="8817" h="4449">
                  <a:moveTo>
                    <a:pt x="8286" y="4449"/>
                  </a:moveTo>
                  <a:lnTo>
                    <a:pt x="525" y="4441"/>
                  </a:lnTo>
                  <a:lnTo>
                    <a:pt x="448" y="4435"/>
                  </a:lnTo>
                  <a:lnTo>
                    <a:pt x="373" y="4419"/>
                  </a:lnTo>
                  <a:lnTo>
                    <a:pt x="303" y="4392"/>
                  </a:lnTo>
                  <a:lnTo>
                    <a:pt x="239" y="4356"/>
                  </a:lnTo>
                  <a:lnTo>
                    <a:pt x="180" y="4312"/>
                  </a:lnTo>
                  <a:lnTo>
                    <a:pt x="128" y="4260"/>
                  </a:lnTo>
                  <a:lnTo>
                    <a:pt x="84" y="4201"/>
                  </a:lnTo>
                  <a:lnTo>
                    <a:pt x="48" y="4136"/>
                  </a:lnTo>
                  <a:lnTo>
                    <a:pt x="22" y="4066"/>
                  </a:lnTo>
                  <a:lnTo>
                    <a:pt x="5" y="3992"/>
                  </a:lnTo>
                  <a:lnTo>
                    <a:pt x="0" y="3914"/>
                  </a:lnTo>
                  <a:lnTo>
                    <a:pt x="3" y="526"/>
                  </a:lnTo>
                  <a:lnTo>
                    <a:pt x="9" y="448"/>
                  </a:lnTo>
                  <a:lnTo>
                    <a:pt x="25" y="374"/>
                  </a:lnTo>
                  <a:lnTo>
                    <a:pt x="52" y="304"/>
                  </a:lnTo>
                  <a:lnTo>
                    <a:pt x="88" y="240"/>
                  </a:lnTo>
                  <a:lnTo>
                    <a:pt x="132" y="181"/>
                  </a:lnTo>
                  <a:lnTo>
                    <a:pt x="184" y="129"/>
                  </a:lnTo>
                  <a:lnTo>
                    <a:pt x="243" y="85"/>
                  </a:lnTo>
                  <a:lnTo>
                    <a:pt x="308" y="49"/>
                  </a:lnTo>
                  <a:lnTo>
                    <a:pt x="378" y="22"/>
                  </a:lnTo>
                  <a:lnTo>
                    <a:pt x="452" y="6"/>
                  </a:lnTo>
                  <a:lnTo>
                    <a:pt x="530" y="0"/>
                  </a:lnTo>
                  <a:lnTo>
                    <a:pt x="8290" y="8"/>
                  </a:lnTo>
                  <a:lnTo>
                    <a:pt x="8368" y="14"/>
                  </a:lnTo>
                  <a:lnTo>
                    <a:pt x="8442" y="31"/>
                  </a:lnTo>
                  <a:lnTo>
                    <a:pt x="8512" y="57"/>
                  </a:lnTo>
                  <a:lnTo>
                    <a:pt x="8577" y="93"/>
                  </a:lnTo>
                  <a:lnTo>
                    <a:pt x="8635" y="138"/>
                  </a:lnTo>
                  <a:lnTo>
                    <a:pt x="8687" y="190"/>
                  </a:lnTo>
                  <a:lnTo>
                    <a:pt x="8731" y="248"/>
                  </a:lnTo>
                  <a:lnTo>
                    <a:pt x="8767" y="313"/>
                  </a:lnTo>
                  <a:lnTo>
                    <a:pt x="8794" y="383"/>
                  </a:lnTo>
                  <a:lnTo>
                    <a:pt x="8810" y="457"/>
                  </a:lnTo>
                  <a:lnTo>
                    <a:pt x="8816" y="535"/>
                  </a:lnTo>
                  <a:lnTo>
                    <a:pt x="8812" y="3923"/>
                  </a:lnTo>
                  <a:lnTo>
                    <a:pt x="8807" y="4001"/>
                  </a:lnTo>
                  <a:lnTo>
                    <a:pt x="8790" y="4075"/>
                  </a:lnTo>
                  <a:lnTo>
                    <a:pt x="8763" y="4145"/>
                  </a:lnTo>
                  <a:lnTo>
                    <a:pt x="8727" y="4210"/>
                  </a:lnTo>
                  <a:lnTo>
                    <a:pt x="8683" y="4268"/>
                  </a:lnTo>
                  <a:lnTo>
                    <a:pt x="8631" y="4320"/>
                  </a:lnTo>
                  <a:lnTo>
                    <a:pt x="8572" y="4364"/>
                  </a:lnTo>
                  <a:lnTo>
                    <a:pt x="8507" y="4400"/>
                  </a:lnTo>
                  <a:lnTo>
                    <a:pt x="8438" y="4427"/>
                  </a:lnTo>
                  <a:lnTo>
                    <a:pt x="8363" y="4443"/>
                  </a:lnTo>
                  <a:lnTo>
                    <a:pt x="8286" y="4449"/>
                  </a:lnTo>
                  <a:close/>
                </a:path>
              </a:pathLst>
            </a:custGeom>
            <a:noFill/>
            <a:ln w="16574">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pic>
          <p:nvPicPr>
            <p:cNvPr id="39942" name="Picture 6"/>
            <p:cNvPicPr>
              <a:picLocks noChangeAspect="1" noChangeArrowheads="1"/>
            </p:cNvPicPr>
            <p:nvPr/>
          </p:nvPicPr>
          <p:blipFill>
            <a:blip r:embed="rId2"/>
            <a:srcRect/>
            <a:stretch>
              <a:fillRect/>
            </a:stretch>
          </p:blipFill>
          <p:spPr bwMode="auto">
            <a:xfrm>
              <a:off x="1776" y="765"/>
              <a:ext cx="8249" cy="4220"/>
            </a:xfrm>
            <a:prstGeom prst="rect">
              <a:avLst/>
            </a:prstGeom>
            <a:noFill/>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p:cNvSpPr>
            <a:spLocks noGrp="1"/>
          </p:cNvSpPr>
          <p:nvPr>
            <p:ph type="pic" sz="quarter" idx="10"/>
          </p:nvPr>
        </p:nvSpPr>
        <p:spPr/>
      </p:sp>
      <p:sp>
        <p:nvSpPr>
          <p:cNvPr id="3" name="Заголовок 2"/>
          <p:cNvSpPr>
            <a:spLocks noGrp="1"/>
          </p:cNvSpPr>
          <p:nvPr>
            <p:ph type="ctrTitle"/>
          </p:nvPr>
        </p:nvSpPr>
        <p:spPr>
          <a:xfrm>
            <a:off x="5532120" y="289560"/>
            <a:ext cx="6659880" cy="6568440"/>
          </a:xfrm>
        </p:spPr>
        <p:txBody>
          <a:bodyPr/>
          <a:lstStyle/>
          <a:p>
            <a:pPr algn="just"/>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Бұл – оқыту тәжірибесі бар мамандар жұмыс істейтін компаниялар және оқыту компанияның ұдайы жаңарып тұруына әкеледі. Бұл ұйымдарда оқыту туралы бастама көтеру жауапкершілігі негізінен қызметкерлердің өздеріне жүктеледі. Менеджерлер мен менеджмент осы тұрғыдан алғанда оқыту және дамыту процестеріне қолдау көрсетіп және бағалап отыруы ғана қажет.</a:t>
            </a:r>
            <a:br>
              <a:rPr lang="kk-KZ" sz="2000" dirty="0" smtClean="0">
                <a:latin typeface="Times New Roman" pitchFamily="18" charset="0"/>
                <a:cs typeface="Times New Roman" pitchFamily="18" charset="0"/>
              </a:rPr>
            </a:br>
            <a:r>
              <a:rPr lang="kk-KZ" sz="2000" dirty="0" smtClean="0">
                <a:latin typeface="Times New Roman" pitchFamily="18" charset="0"/>
                <a:cs typeface="Times New Roman" pitchFamily="18" charset="0"/>
              </a:rPr>
              <a:t>HRD терминологиялық тізіміндегі соңғы термин – жүйелі оқыту моделі. Ал ол нені білдіреді? Бұл – қызметкерлерді дамытуға деген мұқтаждықтарды анықтауға, оқыту бағдарламаларын жоспарлауға, құрастыруға және жүзеге асыруға деген құрылымданған көзқарас, жаңа тәсіл. Енді осы модельмен жақынырақ танысып көрейік.</a:t>
            </a:r>
            <a:r>
              <a:rPr lang="ru-RU" sz="2800" dirty="0" smtClean="0"/>
              <a:t/>
            </a:r>
            <a:br>
              <a:rPr lang="ru-RU" sz="2800" dirty="0" smtClean="0"/>
            </a:br>
            <a:r>
              <a:rPr lang="ru-RU" sz="2800" dirty="0" smtClean="0"/>
              <a:t/>
            </a:r>
            <a:br>
              <a:rPr lang="ru-RU" sz="2800" dirty="0" smtClean="0"/>
            </a:br>
            <a:r>
              <a:rPr lang="kk-KZ" sz="2800" dirty="0" smtClean="0"/>
              <a:t> </a:t>
            </a:r>
            <a:r>
              <a:rPr lang="ru-RU" sz="2800" dirty="0" smtClean="0"/>
              <a:t/>
            </a:r>
            <a:br>
              <a:rPr lang="ru-RU" sz="2800" dirty="0" smtClean="0"/>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endParaRPr lang="kk-KZ" dirty="0" smtClean="0"/>
          </a:p>
          <a:p>
            <a:endParaRPr lang="ru-RU" dirty="0"/>
          </a:p>
        </p:txBody>
      </p:sp>
      <p:sp>
        <p:nvSpPr>
          <p:cNvPr id="12294"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6" name="Group 1"/>
          <p:cNvGrpSpPr>
            <a:grpSpLocks/>
          </p:cNvGrpSpPr>
          <p:nvPr/>
        </p:nvGrpSpPr>
        <p:grpSpPr bwMode="auto">
          <a:xfrm>
            <a:off x="0" y="0"/>
            <a:ext cx="5516880" cy="6858000"/>
            <a:chOff x="0" y="0"/>
            <a:chExt cx="7902" cy="4963"/>
          </a:xfrm>
        </p:grpSpPr>
        <p:sp>
          <p:nvSpPr>
            <p:cNvPr id="12293" name="Freeform 5"/>
            <p:cNvSpPr>
              <a:spLocks/>
            </p:cNvSpPr>
            <p:nvPr/>
          </p:nvSpPr>
          <p:spPr bwMode="auto">
            <a:xfrm>
              <a:off x="0" y="0"/>
              <a:ext cx="7902" cy="4963"/>
            </a:xfrm>
            <a:custGeom>
              <a:avLst/>
              <a:gdLst/>
              <a:ahLst/>
              <a:cxnLst>
                <a:cxn ang="0">
                  <a:pos x="5" y="0"/>
                </a:cxn>
                <a:cxn ang="0">
                  <a:pos x="0" y="4952"/>
                </a:cxn>
                <a:cxn ang="0">
                  <a:pos x="0" y="4954"/>
                </a:cxn>
                <a:cxn ang="0">
                  <a:pos x="7897" y="4962"/>
                </a:cxn>
                <a:cxn ang="0">
                  <a:pos x="7902" y="10"/>
                </a:cxn>
                <a:cxn ang="0">
                  <a:pos x="7902" y="8"/>
                </a:cxn>
                <a:cxn ang="0">
                  <a:pos x="5" y="0"/>
                </a:cxn>
              </a:cxnLst>
              <a:rect l="0" t="0" r="r" b="b"/>
              <a:pathLst>
                <a:path w="7902" h="4963">
                  <a:moveTo>
                    <a:pt x="5" y="0"/>
                  </a:moveTo>
                  <a:lnTo>
                    <a:pt x="0" y="4952"/>
                  </a:lnTo>
                  <a:lnTo>
                    <a:pt x="0" y="4954"/>
                  </a:lnTo>
                  <a:lnTo>
                    <a:pt x="7897" y="4962"/>
                  </a:lnTo>
                  <a:lnTo>
                    <a:pt x="7902" y="10"/>
                  </a:lnTo>
                  <a:lnTo>
                    <a:pt x="7902" y="8"/>
                  </a:lnTo>
                  <a:lnTo>
                    <a:pt x="5" y="0"/>
                  </a:lnTo>
                  <a:close/>
                </a:path>
              </a:pathLst>
            </a:custGeom>
            <a:solidFill>
              <a:srgbClr val="221F1F">
                <a:alpha val="13998"/>
              </a:srgbClr>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292" name="Freeform 4"/>
            <p:cNvSpPr>
              <a:spLocks/>
            </p:cNvSpPr>
            <p:nvPr/>
          </p:nvSpPr>
          <p:spPr bwMode="auto">
            <a:xfrm>
              <a:off x="286" y="322"/>
              <a:ext cx="7275" cy="4305"/>
            </a:xfrm>
            <a:custGeom>
              <a:avLst/>
              <a:gdLst/>
              <a:ahLst/>
              <a:cxnLst>
                <a:cxn ang="0">
                  <a:pos x="467" y="0"/>
                </a:cxn>
                <a:cxn ang="0">
                  <a:pos x="392" y="6"/>
                </a:cxn>
                <a:cxn ang="0">
                  <a:pos x="321" y="23"/>
                </a:cxn>
                <a:cxn ang="0">
                  <a:pos x="254" y="52"/>
                </a:cxn>
                <a:cxn ang="0">
                  <a:pos x="193" y="89"/>
                </a:cxn>
                <a:cxn ang="0">
                  <a:pos x="139" y="135"/>
                </a:cxn>
                <a:cxn ang="0">
                  <a:pos x="93" y="189"/>
                </a:cxn>
                <a:cxn ang="0">
                  <a:pos x="55" y="250"/>
                </a:cxn>
                <a:cxn ang="0">
                  <a:pos x="27" y="317"/>
                </a:cxn>
                <a:cxn ang="0">
                  <a:pos x="9" y="388"/>
                </a:cxn>
                <a:cxn ang="0">
                  <a:pos x="3" y="463"/>
                </a:cxn>
                <a:cxn ang="0">
                  <a:pos x="0" y="3834"/>
                </a:cxn>
                <a:cxn ang="0">
                  <a:pos x="6" y="3909"/>
                </a:cxn>
                <a:cxn ang="0">
                  <a:pos x="23" y="3981"/>
                </a:cxn>
                <a:cxn ang="0">
                  <a:pos x="51" y="4047"/>
                </a:cxn>
                <a:cxn ang="0">
                  <a:pos x="89" y="4108"/>
                </a:cxn>
                <a:cxn ang="0">
                  <a:pos x="135" y="4162"/>
                </a:cxn>
                <a:cxn ang="0">
                  <a:pos x="189" y="4208"/>
                </a:cxn>
                <a:cxn ang="0">
                  <a:pos x="250" y="4246"/>
                </a:cxn>
                <a:cxn ang="0">
                  <a:pos x="316" y="4274"/>
                </a:cxn>
                <a:cxn ang="0">
                  <a:pos x="388" y="4292"/>
                </a:cxn>
                <a:cxn ang="0">
                  <a:pos x="463" y="4298"/>
                </a:cxn>
                <a:cxn ang="0">
                  <a:pos x="6808" y="4304"/>
                </a:cxn>
                <a:cxn ang="0">
                  <a:pos x="6883" y="4298"/>
                </a:cxn>
                <a:cxn ang="0">
                  <a:pos x="6954" y="4281"/>
                </a:cxn>
                <a:cxn ang="0">
                  <a:pos x="7021" y="4253"/>
                </a:cxn>
                <a:cxn ang="0">
                  <a:pos x="7081" y="4215"/>
                </a:cxn>
                <a:cxn ang="0">
                  <a:pos x="7135" y="4169"/>
                </a:cxn>
                <a:cxn ang="0">
                  <a:pos x="7182" y="4115"/>
                </a:cxn>
                <a:cxn ang="0">
                  <a:pos x="7219" y="4054"/>
                </a:cxn>
                <a:cxn ang="0">
                  <a:pos x="7248" y="3988"/>
                </a:cxn>
                <a:cxn ang="0">
                  <a:pos x="7265" y="3917"/>
                </a:cxn>
                <a:cxn ang="0">
                  <a:pos x="7271" y="3841"/>
                </a:cxn>
                <a:cxn ang="0">
                  <a:pos x="7275" y="470"/>
                </a:cxn>
                <a:cxn ang="0">
                  <a:pos x="7269" y="395"/>
                </a:cxn>
                <a:cxn ang="0">
                  <a:pos x="7251" y="324"/>
                </a:cxn>
                <a:cxn ang="0">
                  <a:pos x="7223" y="257"/>
                </a:cxn>
                <a:cxn ang="0">
                  <a:pos x="7186" y="196"/>
                </a:cxn>
                <a:cxn ang="0">
                  <a:pos x="7139" y="142"/>
                </a:cxn>
                <a:cxn ang="0">
                  <a:pos x="7085" y="96"/>
                </a:cxn>
                <a:cxn ang="0">
                  <a:pos x="7025" y="58"/>
                </a:cxn>
                <a:cxn ang="0">
                  <a:pos x="6958" y="30"/>
                </a:cxn>
                <a:cxn ang="0">
                  <a:pos x="6887" y="13"/>
                </a:cxn>
                <a:cxn ang="0">
                  <a:pos x="6812" y="6"/>
                </a:cxn>
                <a:cxn ang="0">
                  <a:pos x="467" y="0"/>
                </a:cxn>
              </a:cxnLst>
              <a:rect l="0" t="0" r="r" b="b"/>
              <a:pathLst>
                <a:path w="7275" h="4305">
                  <a:moveTo>
                    <a:pt x="467" y="0"/>
                  </a:moveTo>
                  <a:lnTo>
                    <a:pt x="392" y="6"/>
                  </a:lnTo>
                  <a:lnTo>
                    <a:pt x="321" y="23"/>
                  </a:lnTo>
                  <a:lnTo>
                    <a:pt x="254" y="52"/>
                  </a:lnTo>
                  <a:lnTo>
                    <a:pt x="193" y="89"/>
                  </a:lnTo>
                  <a:lnTo>
                    <a:pt x="139" y="135"/>
                  </a:lnTo>
                  <a:lnTo>
                    <a:pt x="93" y="189"/>
                  </a:lnTo>
                  <a:lnTo>
                    <a:pt x="55" y="250"/>
                  </a:lnTo>
                  <a:lnTo>
                    <a:pt x="27" y="317"/>
                  </a:lnTo>
                  <a:lnTo>
                    <a:pt x="9" y="388"/>
                  </a:lnTo>
                  <a:lnTo>
                    <a:pt x="3" y="463"/>
                  </a:lnTo>
                  <a:lnTo>
                    <a:pt x="0" y="3834"/>
                  </a:lnTo>
                  <a:lnTo>
                    <a:pt x="6" y="3909"/>
                  </a:lnTo>
                  <a:lnTo>
                    <a:pt x="23" y="3981"/>
                  </a:lnTo>
                  <a:lnTo>
                    <a:pt x="51" y="4047"/>
                  </a:lnTo>
                  <a:lnTo>
                    <a:pt x="89" y="4108"/>
                  </a:lnTo>
                  <a:lnTo>
                    <a:pt x="135" y="4162"/>
                  </a:lnTo>
                  <a:lnTo>
                    <a:pt x="189" y="4208"/>
                  </a:lnTo>
                  <a:lnTo>
                    <a:pt x="250" y="4246"/>
                  </a:lnTo>
                  <a:lnTo>
                    <a:pt x="316" y="4274"/>
                  </a:lnTo>
                  <a:lnTo>
                    <a:pt x="388" y="4292"/>
                  </a:lnTo>
                  <a:lnTo>
                    <a:pt x="463" y="4298"/>
                  </a:lnTo>
                  <a:lnTo>
                    <a:pt x="6808" y="4304"/>
                  </a:lnTo>
                  <a:lnTo>
                    <a:pt x="6883" y="4298"/>
                  </a:lnTo>
                  <a:lnTo>
                    <a:pt x="6954" y="4281"/>
                  </a:lnTo>
                  <a:lnTo>
                    <a:pt x="7021" y="4253"/>
                  </a:lnTo>
                  <a:lnTo>
                    <a:pt x="7081" y="4215"/>
                  </a:lnTo>
                  <a:lnTo>
                    <a:pt x="7135" y="4169"/>
                  </a:lnTo>
                  <a:lnTo>
                    <a:pt x="7182" y="4115"/>
                  </a:lnTo>
                  <a:lnTo>
                    <a:pt x="7219" y="4054"/>
                  </a:lnTo>
                  <a:lnTo>
                    <a:pt x="7248" y="3988"/>
                  </a:lnTo>
                  <a:lnTo>
                    <a:pt x="7265" y="3917"/>
                  </a:lnTo>
                  <a:lnTo>
                    <a:pt x="7271" y="3841"/>
                  </a:lnTo>
                  <a:lnTo>
                    <a:pt x="7275" y="470"/>
                  </a:lnTo>
                  <a:lnTo>
                    <a:pt x="7269" y="395"/>
                  </a:lnTo>
                  <a:lnTo>
                    <a:pt x="7251" y="324"/>
                  </a:lnTo>
                  <a:lnTo>
                    <a:pt x="7223" y="257"/>
                  </a:lnTo>
                  <a:lnTo>
                    <a:pt x="7186" y="196"/>
                  </a:lnTo>
                  <a:lnTo>
                    <a:pt x="7139" y="142"/>
                  </a:lnTo>
                  <a:lnTo>
                    <a:pt x="7085" y="96"/>
                  </a:lnTo>
                  <a:lnTo>
                    <a:pt x="7025" y="58"/>
                  </a:lnTo>
                  <a:lnTo>
                    <a:pt x="6958" y="30"/>
                  </a:lnTo>
                  <a:lnTo>
                    <a:pt x="6887" y="13"/>
                  </a:lnTo>
                  <a:lnTo>
                    <a:pt x="6812" y="6"/>
                  </a:lnTo>
                  <a:lnTo>
                    <a:pt x="467"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2291" name="Freeform 3"/>
            <p:cNvSpPr>
              <a:spLocks/>
            </p:cNvSpPr>
            <p:nvPr/>
          </p:nvSpPr>
          <p:spPr bwMode="auto">
            <a:xfrm>
              <a:off x="286" y="322"/>
              <a:ext cx="7275" cy="4305"/>
            </a:xfrm>
            <a:custGeom>
              <a:avLst/>
              <a:gdLst/>
              <a:ahLst/>
              <a:cxnLst>
                <a:cxn ang="0">
                  <a:pos x="6808" y="4304"/>
                </a:cxn>
                <a:cxn ang="0">
                  <a:pos x="463" y="4298"/>
                </a:cxn>
                <a:cxn ang="0">
                  <a:pos x="388" y="4292"/>
                </a:cxn>
                <a:cxn ang="0">
                  <a:pos x="316" y="4274"/>
                </a:cxn>
                <a:cxn ang="0">
                  <a:pos x="250" y="4246"/>
                </a:cxn>
                <a:cxn ang="0">
                  <a:pos x="189" y="4208"/>
                </a:cxn>
                <a:cxn ang="0">
                  <a:pos x="135" y="4162"/>
                </a:cxn>
                <a:cxn ang="0">
                  <a:pos x="89" y="4108"/>
                </a:cxn>
                <a:cxn ang="0">
                  <a:pos x="51" y="4047"/>
                </a:cxn>
                <a:cxn ang="0">
                  <a:pos x="23" y="3981"/>
                </a:cxn>
                <a:cxn ang="0">
                  <a:pos x="6" y="3909"/>
                </a:cxn>
                <a:cxn ang="0">
                  <a:pos x="0" y="3834"/>
                </a:cxn>
                <a:cxn ang="0">
                  <a:pos x="3" y="463"/>
                </a:cxn>
                <a:cxn ang="0">
                  <a:pos x="9" y="388"/>
                </a:cxn>
                <a:cxn ang="0">
                  <a:pos x="27" y="317"/>
                </a:cxn>
                <a:cxn ang="0">
                  <a:pos x="55" y="250"/>
                </a:cxn>
                <a:cxn ang="0">
                  <a:pos x="93" y="189"/>
                </a:cxn>
                <a:cxn ang="0">
                  <a:pos x="139" y="135"/>
                </a:cxn>
                <a:cxn ang="0">
                  <a:pos x="193" y="89"/>
                </a:cxn>
                <a:cxn ang="0">
                  <a:pos x="254" y="52"/>
                </a:cxn>
                <a:cxn ang="0">
                  <a:pos x="321" y="23"/>
                </a:cxn>
                <a:cxn ang="0">
                  <a:pos x="392" y="6"/>
                </a:cxn>
                <a:cxn ang="0">
                  <a:pos x="467" y="0"/>
                </a:cxn>
                <a:cxn ang="0">
                  <a:pos x="6812" y="6"/>
                </a:cxn>
                <a:cxn ang="0">
                  <a:pos x="6887" y="13"/>
                </a:cxn>
                <a:cxn ang="0">
                  <a:pos x="6958" y="30"/>
                </a:cxn>
                <a:cxn ang="0">
                  <a:pos x="7025" y="58"/>
                </a:cxn>
                <a:cxn ang="0">
                  <a:pos x="7085" y="96"/>
                </a:cxn>
                <a:cxn ang="0">
                  <a:pos x="7139" y="142"/>
                </a:cxn>
                <a:cxn ang="0">
                  <a:pos x="7186" y="196"/>
                </a:cxn>
                <a:cxn ang="0">
                  <a:pos x="7223" y="257"/>
                </a:cxn>
                <a:cxn ang="0">
                  <a:pos x="7251" y="324"/>
                </a:cxn>
                <a:cxn ang="0">
                  <a:pos x="7269" y="395"/>
                </a:cxn>
                <a:cxn ang="0">
                  <a:pos x="7275" y="470"/>
                </a:cxn>
                <a:cxn ang="0">
                  <a:pos x="7271" y="3841"/>
                </a:cxn>
                <a:cxn ang="0">
                  <a:pos x="7265" y="3917"/>
                </a:cxn>
                <a:cxn ang="0">
                  <a:pos x="7248" y="3988"/>
                </a:cxn>
                <a:cxn ang="0">
                  <a:pos x="7219" y="4054"/>
                </a:cxn>
                <a:cxn ang="0">
                  <a:pos x="7182" y="4115"/>
                </a:cxn>
                <a:cxn ang="0">
                  <a:pos x="7135" y="4169"/>
                </a:cxn>
                <a:cxn ang="0">
                  <a:pos x="7081" y="4215"/>
                </a:cxn>
                <a:cxn ang="0">
                  <a:pos x="7021" y="4253"/>
                </a:cxn>
                <a:cxn ang="0">
                  <a:pos x="6954" y="4281"/>
                </a:cxn>
                <a:cxn ang="0">
                  <a:pos x="6883" y="4298"/>
                </a:cxn>
                <a:cxn ang="0">
                  <a:pos x="6808" y="4304"/>
                </a:cxn>
              </a:cxnLst>
              <a:rect l="0" t="0" r="r" b="b"/>
              <a:pathLst>
                <a:path w="7275" h="4305">
                  <a:moveTo>
                    <a:pt x="6808" y="4304"/>
                  </a:moveTo>
                  <a:lnTo>
                    <a:pt x="463" y="4298"/>
                  </a:lnTo>
                  <a:lnTo>
                    <a:pt x="388" y="4292"/>
                  </a:lnTo>
                  <a:lnTo>
                    <a:pt x="316" y="4274"/>
                  </a:lnTo>
                  <a:lnTo>
                    <a:pt x="250" y="4246"/>
                  </a:lnTo>
                  <a:lnTo>
                    <a:pt x="189" y="4208"/>
                  </a:lnTo>
                  <a:lnTo>
                    <a:pt x="135" y="4162"/>
                  </a:lnTo>
                  <a:lnTo>
                    <a:pt x="89" y="4108"/>
                  </a:lnTo>
                  <a:lnTo>
                    <a:pt x="51" y="4047"/>
                  </a:lnTo>
                  <a:lnTo>
                    <a:pt x="23" y="3981"/>
                  </a:lnTo>
                  <a:lnTo>
                    <a:pt x="6" y="3909"/>
                  </a:lnTo>
                  <a:lnTo>
                    <a:pt x="0" y="3834"/>
                  </a:lnTo>
                  <a:lnTo>
                    <a:pt x="3" y="463"/>
                  </a:lnTo>
                  <a:lnTo>
                    <a:pt x="9" y="388"/>
                  </a:lnTo>
                  <a:lnTo>
                    <a:pt x="27" y="317"/>
                  </a:lnTo>
                  <a:lnTo>
                    <a:pt x="55" y="250"/>
                  </a:lnTo>
                  <a:lnTo>
                    <a:pt x="93" y="189"/>
                  </a:lnTo>
                  <a:lnTo>
                    <a:pt x="139" y="135"/>
                  </a:lnTo>
                  <a:lnTo>
                    <a:pt x="193" y="89"/>
                  </a:lnTo>
                  <a:lnTo>
                    <a:pt x="254" y="52"/>
                  </a:lnTo>
                  <a:lnTo>
                    <a:pt x="321" y="23"/>
                  </a:lnTo>
                  <a:lnTo>
                    <a:pt x="392" y="6"/>
                  </a:lnTo>
                  <a:lnTo>
                    <a:pt x="467" y="0"/>
                  </a:lnTo>
                  <a:lnTo>
                    <a:pt x="6812" y="6"/>
                  </a:lnTo>
                  <a:lnTo>
                    <a:pt x="6887" y="13"/>
                  </a:lnTo>
                  <a:lnTo>
                    <a:pt x="6958" y="30"/>
                  </a:lnTo>
                  <a:lnTo>
                    <a:pt x="7025" y="58"/>
                  </a:lnTo>
                  <a:lnTo>
                    <a:pt x="7085" y="96"/>
                  </a:lnTo>
                  <a:lnTo>
                    <a:pt x="7139" y="142"/>
                  </a:lnTo>
                  <a:lnTo>
                    <a:pt x="7186" y="196"/>
                  </a:lnTo>
                  <a:lnTo>
                    <a:pt x="7223" y="257"/>
                  </a:lnTo>
                  <a:lnTo>
                    <a:pt x="7251" y="324"/>
                  </a:lnTo>
                  <a:lnTo>
                    <a:pt x="7269" y="395"/>
                  </a:lnTo>
                  <a:lnTo>
                    <a:pt x="7275" y="470"/>
                  </a:lnTo>
                  <a:lnTo>
                    <a:pt x="7271" y="3841"/>
                  </a:lnTo>
                  <a:lnTo>
                    <a:pt x="7265" y="3917"/>
                  </a:lnTo>
                  <a:lnTo>
                    <a:pt x="7248" y="3988"/>
                  </a:lnTo>
                  <a:lnTo>
                    <a:pt x="7219" y="4054"/>
                  </a:lnTo>
                  <a:lnTo>
                    <a:pt x="7182" y="4115"/>
                  </a:lnTo>
                  <a:lnTo>
                    <a:pt x="7135" y="4169"/>
                  </a:lnTo>
                  <a:lnTo>
                    <a:pt x="7081" y="4215"/>
                  </a:lnTo>
                  <a:lnTo>
                    <a:pt x="7021" y="4253"/>
                  </a:lnTo>
                  <a:lnTo>
                    <a:pt x="6954" y="4281"/>
                  </a:lnTo>
                  <a:lnTo>
                    <a:pt x="6883" y="4298"/>
                  </a:lnTo>
                  <a:lnTo>
                    <a:pt x="6808" y="4304"/>
                  </a:lnTo>
                  <a:close/>
                </a:path>
              </a:pathLst>
            </a:custGeom>
            <a:noFill/>
            <a:ln w="14592">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pic>
          <p:nvPicPr>
            <p:cNvPr id="12290" name="Picture 2"/>
            <p:cNvPicPr>
              <a:picLocks noChangeAspect="1" noChangeArrowheads="1"/>
            </p:cNvPicPr>
            <p:nvPr/>
          </p:nvPicPr>
          <p:blipFill>
            <a:blip r:embed="rId2"/>
            <a:srcRect/>
            <a:stretch>
              <a:fillRect/>
            </a:stretch>
          </p:blipFill>
          <p:spPr bwMode="auto">
            <a:xfrm>
              <a:off x="523" y="402"/>
              <a:ext cx="6802" cy="4102"/>
            </a:xfrm>
            <a:prstGeom prst="rect">
              <a:avLst/>
            </a:prstGeom>
            <a:noFill/>
          </p:spPr>
        </p:pic>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p:cNvSpPr>
            <a:spLocks noGrp="1"/>
          </p:cNvSpPr>
          <p:nvPr>
            <p:ph type="pic" sz="quarter" idx="10"/>
          </p:nvPr>
        </p:nvSpPr>
        <p:spPr/>
      </p:sp>
      <p:sp>
        <p:nvSpPr>
          <p:cNvPr id="3" name="Заголовок 2"/>
          <p:cNvSpPr>
            <a:spLocks noGrp="1"/>
          </p:cNvSpPr>
          <p:nvPr>
            <p:ph type="ctrTitle"/>
          </p:nvPr>
        </p:nvSpPr>
        <p:spPr>
          <a:xfrm>
            <a:off x="5532120" y="289560"/>
            <a:ext cx="6659880" cy="6568440"/>
          </a:xfrm>
        </p:spPr>
        <p:txBody>
          <a:bodyPr/>
          <a:lstStyle/>
          <a:p>
            <a:pPr algn="just"/>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Жүйелі оқыту циклы дербес, командалық немесе ұйымдық деңгейде дамытуға мұқтаждық көрсеткішін анықтаудан басталады. Одан соң оқыту мақсаттарын белгілеу және осы мақсаттарға негізделген бағдарламаны құрастыру жұмыстары жүзеге асады. Үшінші кезең – тікелей оқыту үдерісі, яғни delivery болып табылады. Бұл үдерісті, жаңа циклге бастамашылық ете отырып, оқыту нәтижесіне мониторинг және бағалауды жүзеге асыру қорытындылайды.  </a:t>
            </a:r>
            <a:r>
              <a:rPr lang="ru-RU" sz="2000" dirty="0" smtClean="0"/>
              <a:t/>
            </a:r>
            <a:br>
              <a:rPr lang="ru-RU" sz="2000" dirty="0" smtClean="0"/>
            </a:br>
            <a:r>
              <a:rPr lang="ru-RU" sz="2800" dirty="0" smtClean="0"/>
              <a:t/>
            </a:r>
            <a:br>
              <a:rPr lang="ru-RU" sz="2800" dirty="0" smtClean="0"/>
            </a:br>
            <a:r>
              <a:rPr lang="kk-KZ" sz="2800" dirty="0" smtClean="0"/>
              <a:t> </a:t>
            </a:r>
            <a:r>
              <a:rPr lang="ru-RU" sz="2800" dirty="0" smtClean="0"/>
              <a:t/>
            </a:r>
            <a:br>
              <a:rPr lang="ru-RU" sz="2800" dirty="0" smtClean="0"/>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endParaRPr lang="kk-KZ" dirty="0" smtClean="0"/>
          </a:p>
          <a:p>
            <a:endParaRPr lang="ru-RU" dirty="0"/>
          </a:p>
        </p:txBody>
      </p:sp>
      <p:sp>
        <p:nvSpPr>
          <p:cNvPr id="12294"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0966" name="Rectangle 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40961" name="Group 1"/>
          <p:cNvGrpSpPr>
            <a:grpSpLocks/>
          </p:cNvGrpSpPr>
          <p:nvPr/>
        </p:nvGrpSpPr>
        <p:grpSpPr bwMode="auto">
          <a:xfrm>
            <a:off x="0" y="0"/>
            <a:ext cx="5303520" cy="6858000"/>
            <a:chOff x="0" y="0"/>
            <a:chExt cx="6142" cy="4437"/>
          </a:xfrm>
        </p:grpSpPr>
        <p:sp>
          <p:nvSpPr>
            <p:cNvPr id="40965" name="Freeform 5"/>
            <p:cNvSpPr>
              <a:spLocks/>
            </p:cNvSpPr>
            <p:nvPr/>
          </p:nvSpPr>
          <p:spPr bwMode="auto">
            <a:xfrm>
              <a:off x="0" y="0"/>
              <a:ext cx="6142" cy="4437"/>
            </a:xfrm>
            <a:custGeom>
              <a:avLst/>
              <a:gdLst/>
              <a:ahLst/>
              <a:cxnLst>
                <a:cxn ang="0">
                  <a:pos x="4" y="0"/>
                </a:cxn>
                <a:cxn ang="0">
                  <a:pos x="0" y="4431"/>
                </a:cxn>
                <a:cxn ang="0">
                  <a:pos x="6137" y="4437"/>
                </a:cxn>
                <a:cxn ang="0">
                  <a:pos x="6142" y="6"/>
                </a:cxn>
                <a:cxn ang="0">
                  <a:pos x="4" y="0"/>
                </a:cxn>
              </a:cxnLst>
              <a:rect l="0" t="0" r="r" b="b"/>
              <a:pathLst>
                <a:path w="6142" h="4437">
                  <a:moveTo>
                    <a:pt x="4" y="0"/>
                  </a:moveTo>
                  <a:lnTo>
                    <a:pt x="0" y="4431"/>
                  </a:lnTo>
                  <a:lnTo>
                    <a:pt x="6137" y="4437"/>
                  </a:lnTo>
                  <a:lnTo>
                    <a:pt x="6142" y="6"/>
                  </a:lnTo>
                  <a:lnTo>
                    <a:pt x="4" y="0"/>
                  </a:lnTo>
                  <a:close/>
                </a:path>
              </a:pathLst>
            </a:custGeom>
            <a:solidFill>
              <a:srgbClr val="221F1F">
                <a:alpha val="13998"/>
              </a:srgbClr>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0964" name="Freeform 4"/>
            <p:cNvSpPr>
              <a:spLocks/>
            </p:cNvSpPr>
            <p:nvPr/>
          </p:nvSpPr>
          <p:spPr bwMode="auto">
            <a:xfrm>
              <a:off x="223" y="287"/>
              <a:ext cx="5655" cy="3849"/>
            </a:xfrm>
            <a:custGeom>
              <a:avLst/>
              <a:gdLst/>
              <a:ahLst/>
              <a:cxnLst>
                <a:cxn ang="0">
                  <a:pos x="418" y="0"/>
                </a:cxn>
                <a:cxn ang="0">
                  <a:pos x="343" y="7"/>
                </a:cxn>
                <a:cxn ang="0">
                  <a:pos x="273" y="26"/>
                </a:cxn>
                <a:cxn ang="0">
                  <a:pos x="209" y="56"/>
                </a:cxn>
                <a:cxn ang="0">
                  <a:pos x="151" y="97"/>
                </a:cxn>
                <a:cxn ang="0">
                  <a:pos x="101" y="147"/>
                </a:cxn>
                <a:cxn ang="0">
                  <a:pos x="60" y="205"/>
                </a:cxn>
                <a:cxn ang="0">
                  <a:pos x="29" y="269"/>
                </a:cxn>
                <a:cxn ang="0">
                  <a:pos x="10" y="339"/>
                </a:cxn>
                <a:cxn ang="0">
                  <a:pos x="3" y="414"/>
                </a:cxn>
                <a:cxn ang="0">
                  <a:pos x="0" y="3429"/>
                </a:cxn>
                <a:cxn ang="0">
                  <a:pos x="7" y="3503"/>
                </a:cxn>
                <a:cxn ang="0">
                  <a:pos x="26" y="3573"/>
                </a:cxn>
                <a:cxn ang="0">
                  <a:pos x="56" y="3638"/>
                </a:cxn>
                <a:cxn ang="0">
                  <a:pos x="97" y="3696"/>
                </a:cxn>
                <a:cxn ang="0">
                  <a:pos x="147" y="3746"/>
                </a:cxn>
                <a:cxn ang="0">
                  <a:pos x="205" y="3787"/>
                </a:cxn>
                <a:cxn ang="0">
                  <a:pos x="269" y="3817"/>
                </a:cxn>
                <a:cxn ang="0">
                  <a:pos x="340" y="3837"/>
                </a:cxn>
                <a:cxn ang="0">
                  <a:pos x="414" y="3843"/>
                </a:cxn>
                <a:cxn ang="0">
                  <a:pos x="5237" y="3848"/>
                </a:cxn>
                <a:cxn ang="0">
                  <a:pos x="5311" y="3842"/>
                </a:cxn>
                <a:cxn ang="0">
                  <a:pos x="5381" y="3823"/>
                </a:cxn>
                <a:cxn ang="0">
                  <a:pos x="5446" y="3792"/>
                </a:cxn>
                <a:cxn ang="0">
                  <a:pos x="5504" y="3751"/>
                </a:cxn>
                <a:cxn ang="0">
                  <a:pos x="5554" y="3701"/>
                </a:cxn>
                <a:cxn ang="0">
                  <a:pos x="5595" y="3643"/>
                </a:cxn>
                <a:cxn ang="0">
                  <a:pos x="5625" y="3579"/>
                </a:cxn>
                <a:cxn ang="0">
                  <a:pos x="5645" y="3509"/>
                </a:cxn>
                <a:cxn ang="0">
                  <a:pos x="5651" y="3434"/>
                </a:cxn>
                <a:cxn ang="0">
                  <a:pos x="5655" y="420"/>
                </a:cxn>
                <a:cxn ang="0">
                  <a:pos x="5648" y="345"/>
                </a:cxn>
                <a:cxn ang="0">
                  <a:pos x="5629" y="275"/>
                </a:cxn>
                <a:cxn ang="0">
                  <a:pos x="5598" y="210"/>
                </a:cxn>
                <a:cxn ang="0">
                  <a:pos x="5557" y="152"/>
                </a:cxn>
                <a:cxn ang="0">
                  <a:pos x="5507" y="103"/>
                </a:cxn>
                <a:cxn ang="0">
                  <a:pos x="5450" y="62"/>
                </a:cxn>
                <a:cxn ang="0">
                  <a:pos x="5385" y="31"/>
                </a:cxn>
                <a:cxn ang="0">
                  <a:pos x="5315" y="12"/>
                </a:cxn>
                <a:cxn ang="0">
                  <a:pos x="5241" y="5"/>
                </a:cxn>
                <a:cxn ang="0">
                  <a:pos x="418" y="0"/>
                </a:cxn>
              </a:cxnLst>
              <a:rect l="0" t="0" r="r" b="b"/>
              <a:pathLst>
                <a:path w="5655" h="3849">
                  <a:moveTo>
                    <a:pt x="418" y="0"/>
                  </a:moveTo>
                  <a:lnTo>
                    <a:pt x="343" y="7"/>
                  </a:lnTo>
                  <a:lnTo>
                    <a:pt x="273" y="26"/>
                  </a:lnTo>
                  <a:lnTo>
                    <a:pt x="209" y="56"/>
                  </a:lnTo>
                  <a:lnTo>
                    <a:pt x="151" y="97"/>
                  </a:lnTo>
                  <a:lnTo>
                    <a:pt x="101" y="147"/>
                  </a:lnTo>
                  <a:lnTo>
                    <a:pt x="60" y="205"/>
                  </a:lnTo>
                  <a:lnTo>
                    <a:pt x="29" y="269"/>
                  </a:lnTo>
                  <a:lnTo>
                    <a:pt x="10" y="339"/>
                  </a:lnTo>
                  <a:lnTo>
                    <a:pt x="3" y="414"/>
                  </a:lnTo>
                  <a:lnTo>
                    <a:pt x="0" y="3429"/>
                  </a:lnTo>
                  <a:lnTo>
                    <a:pt x="7" y="3503"/>
                  </a:lnTo>
                  <a:lnTo>
                    <a:pt x="26" y="3573"/>
                  </a:lnTo>
                  <a:lnTo>
                    <a:pt x="56" y="3638"/>
                  </a:lnTo>
                  <a:lnTo>
                    <a:pt x="97" y="3696"/>
                  </a:lnTo>
                  <a:lnTo>
                    <a:pt x="147" y="3746"/>
                  </a:lnTo>
                  <a:lnTo>
                    <a:pt x="205" y="3787"/>
                  </a:lnTo>
                  <a:lnTo>
                    <a:pt x="269" y="3817"/>
                  </a:lnTo>
                  <a:lnTo>
                    <a:pt x="340" y="3837"/>
                  </a:lnTo>
                  <a:lnTo>
                    <a:pt x="414" y="3843"/>
                  </a:lnTo>
                  <a:lnTo>
                    <a:pt x="5237" y="3848"/>
                  </a:lnTo>
                  <a:lnTo>
                    <a:pt x="5311" y="3842"/>
                  </a:lnTo>
                  <a:lnTo>
                    <a:pt x="5381" y="3823"/>
                  </a:lnTo>
                  <a:lnTo>
                    <a:pt x="5446" y="3792"/>
                  </a:lnTo>
                  <a:lnTo>
                    <a:pt x="5504" y="3751"/>
                  </a:lnTo>
                  <a:lnTo>
                    <a:pt x="5554" y="3701"/>
                  </a:lnTo>
                  <a:lnTo>
                    <a:pt x="5595" y="3643"/>
                  </a:lnTo>
                  <a:lnTo>
                    <a:pt x="5625" y="3579"/>
                  </a:lnTo>
                  <a:lnTo>
                    <a:pt x="5645" y="3509"/>
                  </a:lnTo>
                  <a:lnTo>
                    <a:pt x="5651" y="3434"/>
                  </a:lnTo>
                  <a:lnTo>
                    <a:pt x="5655" y="420"/>
                  </a:lnTo>
                  <a:lnTo>
                    <a:pt x="5648" y="345"/>
                  </a:lnTo>
                  <a:lnTo>
                    <a:pt x="5629" y="275"/>
                  </a:lnTo>
                  <a:lnTo>
                    <a:pt x="5598" y="210"/>
                  </a:lnTo>
                  <a:lnTo>
                    <a:pt x="5557" y="152"/>
                  </a:lnTo>
                  <a:lnTo>
                    <a:pt x="5507" y="103"/>
                  </a:lnTo>
                  <a:lnTo>
                    <a:pt x="5450" y="62"/>
                  </a:lnTo>
                  <a:lnTo>
                    <a:pt x="5385" y="31"/>
                  </a:lnTo>
                  <a:lnTo>
                    <a:pt x="5315" y="12"/>
                  </a:lnTo>
                  <a:lnTo>
                    <a:pt x="5241" y="5"/>
                  </a:lnTo>
                  <a:lnTo>
                    <a:pt x="418"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0963" name="Freeform 3"/>
            <p:cNvSpPr>
              <a:spLocks/>
            </p:cNvSpPr>
            <p:nvPr/>
          </p:nvSpPr>
          <p:spPr bwMode="auto">
            <a:xfrm>
              <a:off x="223" y="287"/>
              <a:ext cx="5655" cy="3849"/>
            </a:xfrm>
            <a:custGeom>
              <a:avLst/>
              <a:gdLst/>
              <a:ahLst/>
              <a:cxnLst>
                <a:cxn ang="0">
                  <a:pos x="5237" y="3848"/>
                </a:cxn>
                <a:cxn ang="0">
                  <a:pos x="414" y="3843"/>
                </a:cxn>
                <a:cxn ang="0">
                  <a:pos x="340" y="3837"/>
                </a:cxn>
                <a:cxn ang="0">
                  <a:pos x="269" y="3817"/>
                </a:cxn>
                <a:cxn ang="0">
                  <a:pos x="205" y="3787"/>
                </a:cxn>
                <a:cxn ang="0">
                  <a:pos x="147" y="3746"/>
                </a:cxn>
                <a:cxn ang="0">
                  <a:pos x="97" y="3696"/>
                </a:cxn>
                <a:cxn ang="0">
                  <a:pos x="56" y="3638"/>
                </a:cxn>
                <a:cxn ang="0">
                  <a:pos x="26" y="3573"/>
                </a:cxn>
                <a:cxn ang="0">
                  <a:pos x="7" y="3503"/>
                </a:cxn>
                <a:cxn ang="0">
                  <a:pos x="0" y="3429"/>
                </a:cxn>
                <a:cxn ang="0">
                  <a:pos x="3" y="414"/>
                </a:cxn>
                <a:cxn ang="0">
                  <a:pos x="10" y="339"/>
                </a:cxn>
                <a:cxn ang="0">
                  <a:pos x="29" y="269"/>
                </a:cxn>
                <a:cxn ang="0">
                  <a:pos x="60" y="205"/>
                </a:cxn>
                <a:cxn ang="0">
                  <a:pos x="101" y="147"/>
                </a:cxn>
                <a:cxn ang="0">
                  <a:pos x="151" y="97"/>
                </a:cxn>
                <a:cxn ang="0">
                  <a:pos x="209" y="56"/>
                </a:cxn>
                <a:cxn ang="0">
                  <a:pos x="273" y="26"/>
                </a:cxn>
                <a:cxn ang="0">
                  <a:pos x="343" y="7"/>
                </a:cxn>
                <a:cxn ang="0">
                  <a:pos x="418" y="0"/>
                </a:cxn>
                <a:cxn ang="0">
                  <a:pos x="5241" y="5"/>
                </a:cxn>
                <a:cxn ang="0">
                  <a:pos x="5315" y="12"/>
                </a:cxn>
                <a:cxn ang="0">
                  <a:pos x="5385" y="31"/>
                </a:cxn>
                <a:cxn ang="0">
                  <a:pos x="5450" y="62"/>
                </a:cxn>
                <a:cxn ang="0">
                  <a:pos x="5507" y="103"/>
                </a:cxn>
                <a:cxn ang="0">
                  <a:pos x="5557" y="152"/>
                </a:cxn>
                <a:cxn ang="0">
                  <a:pos x="5598" y="210"/>
                </a:cxn>
                <a:cxn ang="0">
                  <a:pos x="5629" y="275"/>
                </a:cxn>
                <a:cxn ang="0">
                  <a:pos x="5648" y="345"/>
                </a:cxn>
                <a:cxn ang="0">
                  <a:pos x="5655" y="420"/>
                </a:cxn>
                <a:cxn ang="0">
                  <a:pos x="5651" y="3434"/>
                </a:cxn>
                <a:cxn ang="0">
                  <a:pos x="5645" y="3509"/>
                </a:cxn>
                <a:cxn ang="0">
                  <a:pos x="5625" y="3579"/>
                </a:cxn>
                <a:cxn ang="0">
                  <a:pos x="5595" y="3643"/>
                </a:cxn>
                <a:cxn ang="0">
                  <a:pos x="5554" y="3701"/>
                </a:cxn>
                <a:cxn ang="0">
                  <a:pos x="5504" y="3751"/>
                </a:cxn>
                <a:cxn ang="0">
                  <a:pos x="5446" y="3792"/>
                </a:cxn>
                <a:cxn ang="0">
                  <a:pos x="5381" y="3823"/>
                </a:cxn>
                <a:cxn ang="0">
                  <a:pos x="5311" y="3842"/>
                </a:cxn>
                <a:cxn ang="0">
                  <a:pos x="5237" y="3848"/>
                </a:cxn>
              </a:cxnLst>
              <a:rect l="0" t="0" r="r" b="b"/>
              <a:pathLst>
                <a:path w="5655" h="3849">
                  <a:moveTo>
                    <a:pt x="5237" y="3848"/>
                  </a:moveTo>
                  <a:lnTo>
                    <a:pt x="414" y="3843"/>
                  </a:lnTo>
                  <a:lnTo>
                    <a:pt x="340" y="3837"/>
                  </a:lnTo>
                  <a:lnTo>
                    <a:pt x="269" y="3817"/>
                  </a:lnTo>
                  <a:lnTo>
                    <a:pt x="205" y="3787"/>
                  </a:lnTo>
                  <a:lnTo>
                    <a:pt x="147" y="3746"/>
                  </a:lnTo>
                  <a:lnTo>
                    <a:pt x="97" y="3696"/>
                  </a:lnTo>
                  <a:lnTo>
                    <a:pt x="56" y="3638"/>
                  </a:lnTo>
                  <a:lnTo>
                    <a:pt x="26" y="3573"/>
                  </a:lnTo>
                  <a:lnTo>
                    <a:pt x="7" y="3503"/>
                  </a:lnTo>
                  <a:lnTo>
                    <a:pt x="0" y="3429"/>
                  </a:lnTo>
                  <a:lnTo>
                    <a:pt x="3" y="414"/>
                  </a:lnTo>
                  <a:lnTo>
                    <a:pt x="10" y="339"/>
                  </a:lnTo>
                  <a:lnTo>
                    <a:pt x="29" y="269"/>
                  </a:lnTo>
                  <a:lnTo>
                    <a:pt x="60" y="205"/>
                  </a:lnTo>
                  <a:lnTo>
                    <a:pt x="101" y="147"/>
                  </a:lnTo>
                  <a:lnTo>
                    <a:pt x="151" y="97"/>
                  </a:lnTo>
                  <a:lnTo>
                    <a:pt x="209" y="56"/>
                  </a:lnTo>
                  <a:lnTo>
                    <a:pt x="273" y="26"/>
                  </a:lnTo>
                  <a:lnTo>
                    <a:pt x="343" y="7"/>
                  </a:lnTo>
                  <a:lnTo>
                    <a:pt x="418" y="0"/>
                  </a:lnTo>
                  <a:lnTo>
                    <a:pt x="5241" y="5"/>
                  </a:lnTo>
                  <a:lnTo>
                    <a:pt x="5315" y="12"/>
                  </a:lnTo>
                  <a:lnTo>
                    <a:pt x="5385" y="31"/>
                  </a:lnTo>
                  <a:lnTo>
                    <a:pt x="5450" y="62"/>
                  </a:lnTo>
                  <a:lnTo>
                    <a:pt x="5507" y="103"/>
                  </a:lnTo>
                  <a:lnTo>
                    <a:pt x="5557" y="152"/>
                  </a:lnTo>
                  <a:lnTo>
                    <a:pt x="5598" y="210"/>
                  </a:lnTo>
                  <a:lnTo>
                    <a:pt x="5629" y="275"/>
                  </a:lnTo>
                  <a:lnTo>
                    <a:pt x="5648" y="345"/>
                  </a:lnTo>
                  <a:lnTo>
                    <a:pt x="5655" y="420"/>
                  </a:lnTo>
                  <a:lnTo>
                    <a:pt x="5651" y="3434"/>
                  </a:lnTo>
                  <a:lnTo>
                    <a:pt x="5645" y="3509"/>
                  </a:lnTo>
                  <a:lnTo>
                    <a:pt x="5625" y="3579"/>
                  </a:lnTo>
                  <a:lnTo>
                    <a:pt x="5595" y="3643"/>
                  </a:lnTo>
                  <a:lnTo>
                    <a:pt x="5554" y="3701"/>
                  </a:lnTo>
                  <a:lnTo>
                    <a:pt x="5504" y="3751"/>
                  </a:lnTo>
                  <a:lnTo>
                    <a:pt x="5446" y="3792"/>
                  </a:lnTo>
                  <a:lnTo>
                    <a:pt x="5381" y="3823"/>
                  </a:lnTo>
                  <a:lnTo>
                    <a:pt x="5311" y="3842"/>
                  </a:lnTo>
                  <a:lnTo>
                    <a:pt x="5237" y="3848"/>
                  </a:lnTo>
                  <a:close/>
                </a:path>
              </a:pathLst>
            </a:custGeom>
            <a:noFill/>
            <a:ln w="13043">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pic>
          <p:nvPicPr>
            <p:cNvPr id="40962" name="Picture 2"/>
            <p:cNvPicPr>
              <a:picLocks noChangeAspect="1" noChangeArrowheads="1"/>
            </p:cNvPicPr>
            <p:nvPr/>
          </p:nvPicPr>
          <p:blipFill>
            <a:blip r:embed="rId2"/>
            <a:srcRect/>
            <a:stretch>
              <a:fillRect/>
            </a:stretch>
          </p:blipFill>
          <p:spPr bwMode="auto">
            <a:xfrm>
              <a:off x="385" y="448"/>
              <a:ext cx="5343" cy="3505"/>
            </a:xfrm>
            <a:prstGeom prst="rect">
              <a:avLst/>
            </a:prstGeom>
            <a:noFill/>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p:cNvSpPr>
            <a:spLocks noGrp="1"/>
          </p:cNvSpPr>
          <p:nvPr>
            <p:ph type="pic" sz="quarter" idx="10"/>
          </p:nvPr>
        </p:nvSpPr>
        <p:spPr/>
      </p:sp>
      <p:sp>
        <p:nvSpPr>
          <p:cNvPr id="3" name="Заголовок 2"/>
          <p:cNvSpPr>
            <a:spLocks noGrp="1"/>
          </p:cNvSpPr>
          <p:nvPr>
            <p:ph type="ctrTitle"/>
          </p:nvPr>
        </p:nvSpPr>
        <p:spPr/>
        <p:txBody>
          <a:bodyPr/>
          <a:lstStyle/>
          <a:p>
            <a:endParaRPr lang="ru-RU"/>
          </a:p>
        </p:txBody>
      </p:sp>
      <p:sp>
        <p:nvSpPr>
          <p:cNvPr id="4" name="Подзаголовок 3"/>
          <p:cNvSpPr>
            <a:spLocks noGrp="1"/>
          </p:cNvSpPr>
          <p:nvPr>
            <p:ph type="subTitle" idx="1"/>
          </p:nvPr>
        </p:nvSpPr>
        <p:spPr/>
        <p:txBody>
          <a:bodyPr/>
          <a:lstStyle/>
          <a:p>
            <a:endParaRPr lang="ru-RU"/>
          </a:p>
        </p:txBody>
      </p:sp>
      <p:grpSp>
        <p:nvGrpSpPr>
          <p:cNvPr id="41986" name="Group 2"/>
          <p:cNvGrpSpPr>
            <a:grpSpLocks/>
          </p:cNvGrpSpPr>
          <p:nvPr/>
        </p:nvGrpSpPr>
        <p:grpSpPr bwMode="auto">
          <a:xfrm>
            <a:off x="0" y="0"/>
            <a:ext cx="12192000" cy="6858000"/>
            <a:chOff x="2913" y="229"/>
            <a:chExt cx="6080" cy="3795"/>
          </a:xfrm>
        </p:grpSpPr>
        <p:sp>
          <p:nvSpPr>
            <p:cNvPr id="41987" name="Freeform 3"/>
            <p:cNvSpPr>
              <a:spLocks/>
            </p:cNvSpPr>
            <p:nvPr/>
          </p:nvSpPr>
          <p:spPr bwMode="auto">
            <a:xfrm>
              <a:off x="2912" y="229"/>
              <a:ext cx="6080" cy="3795"/>
            </a:xfrm>
            <a:custGeom>
              <a:avLst/>
              <a:gdLst/>
              <a:ahLst/>
              <a:cxnLst>
                <a:cxn ang="0">
                  <a:pos x="14" y="0"/>
                </a:cxn>
                <a:cxn ang="0">
                  <a:pos x="4" y="0"/>
                </a:cxn>
                <a:cxn ang="0">
                  <a:pos x="0" y="3789"/>
                </a:cxn>
                <a:cxn ang="0">
                  <a:pos x="6076" y="3795"/>
                </a:cxn>
                <a:cxn ang="0">
                  <a:pos x="6080" y="6"/>
                </a:cxn>
                <a:cxn ang="0">
                  <a:pos x="14" y="0"/>
                </a:cxn>
              </a:cxnLst>
              <a:rect l="0" t="0" r="r" b="b"/>
              <a:pathLst>
                <a:path w="6080" h="3795">
                  <a:moveTo>
                    <a:pt x="14" y="0"/>
                  </a:moveTo>
                  <a:lnTo>
                    <a:pt x="4" y="0"/>
                  </a:lnTo>
                  <a:lnTo>
                    <a:pt x="0" y="3789"/>
                  </a:lnTo>
                  <a:lnTo>
                    <a:pt x="6076" y="3795"/>
                  </a:lnTo>
                  <a:lnTo>
                    <a:pt x="6080" y="6"/>
                  </a:lnTo>
                  <a:lnTo>
                    <a:pt x="14" y="0"/>
                  </a:lnTo>
                  <a:close/>
                </a:path>
              </a:pathLst>
            </a:custGeom>
            <a:solidFill>
              <a:srgbClr val="221F1F">
                <a:alpha val="13998"/>
              </a:srgbClr>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1988" name="Freeform 4"/>
            <p:cNvSpPr>
              <a:spLocks/>
            </p:cNvSpPr>
            <p:nvPr/>
          </p:nvSpPr>
          <p:spPr bwMode="auto">
            <a:xfrm>
              <a:off x="3133" y="475"/>
              <a:ext cx="5598" cy="3292"/>
            </a:xfrm>
            <a:custGeom>
              <a:avLst/>
              <a:gdLst/>
              <a:ahLst/>
              <a:cxnLst>
                <a:cxn ang="0">
                  <a:pos x="292" y="0"/>
                </a:cxn>
                <a:cxn ang="0">
                  <a:pos x="215" y="11"/>
                </a:cxn>
                <a:cxn ang="0">
                  <a:pos x="146" y="40"/>
                </a:cxn>
                <a:cxn ang="0">
                  <a:pos x="88" y="85"/>
                </a:cxn>
                <a:cxn ang="0">
                  <a:pos x="43" y="143"/>
                </a:cxn>
                <a:cxn ang="0">
                  <a:pos x="14" y="212"/>
                </a:cxn>
                <a:cxn ang="0">
                  <a:pos x="3" y="288"/>
                </a:cxn>
                <a:cxn ang="0">
                  <a:pos x="0" y="2999"/>
                </a:cxn>
                <a:cxn ang="0">
                  <a:pos x="11" y="3075"/>
                </a:cxn>
                <a:cxn ang="0">
                  <a:pos x="40" y="3144"/>
                </a:cxn>
                <a:cxn ang="0">
                  <a:pos x="85" y="3203"/>
                </a:cxn>
                <a:cxn ang="0">
                  <a:pos x="143" y="3248"/>
                </a:cxn>
                <a:cxn ang="0">
                  <a:pos x="212" y="3277"/>
                </a:cxn>
                <a:cxn ang="0">
                  <a:pos x="289" y="3287"/>
                </a:cxn>
                <a:cxn ang="0">
                  <a:pos x="5307" y="3292"/>
                </a:cxn>
                <a:cxn ang="0">
                  <a:pos x="5384" y="3282"/>
                </a:cxn>
                <a:cxn ang="0">
                  <a:pos x="5453" y="3253"/>
                </a:cxn>
                <a:cxn ang="0">
                  <a:pos x="5511" y="3208"/>
                </a:cxn>
                <a:cxn ang="0">
                  <a:pos x="5556" y="3150"/>
                </a:cxn>
                <a:cxn ang="0">
                  <a:pos x="5585" y="3081"/>
                </a:cxn>
                <a:cxn ang="0">
                  <a:pos x="5596" y="3004"/>
                </a:cxn>
                <a:cxn ang="0">
                  <a:pos x="5598" y="294"/>
                </a:cxn>
                <a:cxn ang="0">
                  <a:pos x="5588" y="217"/>
                </a:cxn>
                <a:cxn ang="0">
                  <a:pos x="5559" y="149"/>
                </a:cxn>
                <a:cxn ang="0">
                  <a:pos x="5514" y="90"/>
                </a:cxn>
                <a:cxn ang="0">
                  <a:pos x="5456" y="45"/>
                </a:cxn>
                <a:cxn ang="0">
                  <a:pos x="5387" y="16"/>
                </a:cxn>
                <a:cxn ang="0">
                  <a:pos x="5310" y="5"/>
                </a:cxn>
                <a:cxn ang="0">
                  <a:pos x="292" y="0"/>
                </a:cxn>
              </a:cxnLst>
              <a:rect l="0" t="0" r="r" b="b"/>
              <a:pathLst>
                <a:path w="5598" h="3292">
                  <a:moveTo>
                    <a:pt x="292" y="0"/>
                  </a:moveTo>
                  <a:lnTo>
                    <a:pt x="215" y="11"/>
                  </a:lnTo>
                  <a:lnTo>
                    <a:pt x="146" y="40"/>
                  </a:lnTo>
                  <a:lnTo>
                    <a:pt x="88" y="85"/>
                  </a:lnTo>
                  <a:lnTo>
                    <a:pt x="43" y="143"/>
                  </a:lnTo>
                  <a:lnTo>
                    <a:pt x="14" y="212"/>
                  </a:lnTo>
                  <a:lnTo>
                    <a:pt x="3" y="288"/>
                  </a:lnTo>
                  <a:lnTo>
                    <a:pt x="0" y="2999"/>
                  </a:lnTo>
                  <a:lnTo>
                    <a:pt x="11" y="3075"/>
                  </a:lnTo>
                  <a:lnTo>
                    <a:pt x="40" y="3144"/>
                  </a:lnTo>
                  <a:lnTo>
                    <a:pt x="85" y="3203"/>
                  </a:lnTo>
                  <a:lnTo>
                    <a:pt x="143" y="3248"/>
                  </a:lnTo>
                  <a:lnTo>
                    <a:pt x="212" y="3277"/>
                  </a:lnTo>
                  <a:lnTo>
                    <a:pt x="289" y="3287"/>
                  </a:lnTo>
                  <a:lnTo>
                    <a:pt x="5307" y="3292"/>
                  </a:lnTo>
                  <a:lnTo>
                    <a:pt x="5384" y="3282"/>
                  </a:lnTo>
                  <a:lnTo>
                    <a:pt x="5453" y="3253"/>
                  </a:lnTo>
                  <a:lnTo>
                    <a:pt x="5511" y="3208"/>
                  </a:lnTo>
                  <a:lnTo>
                    <a:pt x="5556" y="3150"/>
                  </a:lnTo>
                  <a:lnTo>
                    <a:pt x="5585" y="3081"/>
                  </a:lnTo>
                  <a:lnTo>
                    <a:pt x="5596" y="3004"/>
                  </a:lnTo>
                  <a:lnTo>
                    <a:pt x="5598" y="294"/>
                  </a:lnTo>
                  <a:lnTo>
                    <a:pt x="5588" y="217"/>
                  </a:lnTo>
                  <a:lnTo>
                    <a:pt x="5559" y="149"/>
                  </a:lnTo>
                  <a:lnTo>
                    <a:pt x="5514" y="90"/>
                  </a:lnTo>
                  <a:lnTo>
                    <a:pt x="5456" y="45"/>
                  </a:lnTo>
                  <a:lnTo>
                    <a:pt x="5387" y="16"/>
                  </a:lnTo>
                  <a:lnTo>
                    <a:pt x="5310" y="5"/>
                  </a:lnTo>
                  <a:lnTo>
                    <a:pt x="292"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1989" name="Freeform 5"/>
            <p:cNvSpPr>
              <a:spLocks/>
            </p:cNvSpPr>
            <p:nvPr/>
          </p:nvSpPr>
          <p:spPr bwMode="auto">
            <a:xfrm>
              <a:off x="3133" y="475"/>
              <a:ext cx="5598" cy="3292"/>
            </a:xfrm>
            <a:custGeom>
              <a:avLst/>
              <a:gdLst/>
              <a:ahLst/>
              <a:cxnLst>
                <a:cxn ang="0">
                  <a:pos x="5307" y="3292"/>
                </a:cxn>
                <a:cxn ang="0">
                  <a:pos x="289" y="3287"/>
                </a:cxn>
                <a:cxn ang="0">
                  <a:pos x="212" y="3277"/>
                </a:cxn>
                <a:cxn ang="0">
                  <a:pos x="143" y="3248"/>
                </a:cxn>
                <a:cxn ang="0">
                  <a:pos x="85" y="3203"/>
                </a:cxn>
                <a:cxn ang="0">
                  <a:pos x="40" y="3144"/>
                </a:cxn>
                <a:cxn ang="0">
                  <a:pos x="11" y="3075"/>
                </a:cxn>
                <a:cxn ang="0">
                  <a:pos x="0" y="2999"/>
                </a:cxn>
                <a:cxn ang="0">
                  <a:pos x="3" y="288"/>
                </a:cxn>
                <a:cxn ang="0">
                  <a:pos x="14" y="212"/>
                </a:cxn>
                <a:cxn ang="0">
                  <a:pos x="43" y="143"/>
                </a:cxn>
                <a:cxn ang="0">
                  <a:pos x="88" y="85"/>
                </a:cxn>
                <a:cxn ang="0">
                  <a:pos x="146" y="40"/>
                </a:cxn>
                <a:cxn ang="0">
                  <a:pos x="215" y="11"/>
                </a:cxn>
                <a:cxn ang="0">
                  <a:pos x="292" y="0"/>
                </a:cxn>
                <a:cxn ang="0">
                  <a:pos x="5310" y="5"/>
                </a:cxn>
                <a:cxn ang="0">
                  <a:pos x="5387" y="16"/>
                </a:cxn>
                <a:cxn ang="0">
                  <a:pos x="5456" y="45"/>
                </a:cxn>
                <a:cxn ang="0">
                  <a:pos x="5514" y="90"/>
                </a:cxn>
                <a:cxn ang="0">
                  <a:pos x="5559" y="149"/>
                </a:cxn>
                <a:cxn ang="0">
                  <a:pos x="5588" y="217"/>
                </a:cxn>
                <a:cxn ang="0">
                  <a:pos x="5598" y="294"/>
                </a:cxn>
                <a:cxn ang="0">
                  <a:pos x="5596" y="3004"/>
                </a:cxn>
                <a:cxn ang="0">
                  <a:pos x="5585" y="3081"/>
                </a:cxn>
                <a:cxn ang="0">
                  <a:pos x="5556" y="3150"/>
                </a:cxn>
                <a:cxn ang="0">
                  <a:pos x="5511" y="3208"/>
                </a:cxn>
                <a:cxn ang="0">
                  <a:pos x="5453" y="3253"/>
                </a:cxn>
                <a:cxn ang="0">
                  <a:pos x="5384" y="3282"/>
                </a:cxn>
                <a:cxn ang="0">
                  <a:pos x="5307" y="3292"/>
                </a:cxn>
              </a:cxnLst>
              <a:rect l="0" t="0" r="r" b="b"/>
              <a:pathLst>
                <a:path w="5598" h="3292">
                  <a:moveTo>
                    <a:pt x="5307" y="3292"/>
                  </a:moveTo>
                  <a:lnTo>
                    <a:pt x="289" y="3287"/>
                  </a:lnTo>
                  <a:lnTo>
                    <a:pt x="212" y="3277"/>
                  </a:lnTo>
                  <a:lnTo>
                    <a:pt x="143" y="3248"/>
                  </a:lnTo>
                  <a:lnTo>
                    <a:pt x="85" y="3203"/>
                  </a:lnTo>
                  <a:lnTo>
                    <a:pt x="40" y="3144"/>
                  </a:lnTo>
                  <a:lnTo>
                    <a:pt x="11" y="3075"/>
                  </a:lnTo>
                  <a:lnTo>
                    <a:pt x="0" y="2999"/>
                  </a:lnTo>
                  <a:lnTo>
                    <a:pt x="3" y="288"/>
                  </a:lnTo>
                  <a:lnTo>
                    <a:pt x="14" y="212"/>
                  </a:lnTo>
                  <a:lnTo>
                    <a:pt x="43" y="143"/>
                  </a:lnTo>
                  <a:lnTo>
                    <a:pt x="88" y="85"/>
                  </a:lnTo>
                  <a:lnTo>
                    <a:pt x="146" y="40"/>
                  </a:lnTo>
                  <a:lnTo>
                    <a:pt x="215" y="11"/>
                  </a:lnTo>
                  <a:lnTo>
                    <a:pt x="292" y="0"/>
                  </a:lnTo>
                  <a:lnTo>
                    <a:pt x="5310" y="5"/>
                  </a:lnTo>
                  <a:lnTo>
                    <a:pt x="5387" y="16"/>
                  </a:lnTo>
                  <a:lnTo>
                    <a:pt x="5456" y="45"/>
                  </a:lnTo>
                  <a:lnTo>
                    <a:pt x="5514" y="90"/>
                  </a:lnTo>
                  <a:lnTo>
                    <a:pt x="5559" y="149"/>
                  </a:lnTo>
                  <a:lnTo>
                    <a:pt x="5588" y="217"/>
                  </a:lnTo>
                  <a:lnTo>
                    <a:pt x="5598" y="294"/>
                  </a:lnTo>
                  <a:lnTo>
                    <a:pt x="5596" y="3004"/>
                  </a:lnTo>
                  <a:lnTo>
                    <a:pt x="5585" y="3081"/>
                  </a:lnTo>
                  <a:lnTo>
                    <a:pt x="5556" y="3150"/>
                  </a:lnTo>
                  <a:lnTo>
                    <a:pt x="5511" y="3208"/>
                  </a:lnTo>
                  <a:lnTo>
                    <a:pt x="5453" y="3253"/>
                  </a:lnTo>
                  <a:lnTo>
                    <a:pt x="5384" y="3282"/>
                  </a:lnTo>
                  <a:lnTo>
                    <a:pt x="5307" y="3292"/>
                  </a:lnTo>
                  <a:close/>
                </a:path>
              </a:pathLst>
            </a:custGeom>
            <a:noFill/>
            <a:ln w="9080">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pic>
          <p:nvPicPr>
            <p:cNvPr id="41990" name="Picture 6"/>
            <p:cNvPicPr>
              <a:picLocks noChangeAspect="1" noChangeArrowheads="1"/>
            </p:cNvPicPr>
            <p:nvPr/>
          </p:nvPicPr>
          <p:blipFill>
            <a:blip r:embed="rId2"/>
            <a:srcRect/>
            <a:stretch>
              <a:fillRect/>
            </a:stretch>
          </p:blipFill>
          <p:spPr bwMode="auto">
            <a:xfrm>
              <a:off x="3243" y="561"/>
              <a:ext cx="5357" cy="3104"/>
            </a:xfrm>
            <a:prstGeom prst="rect">
              <a:avLst/>
            </a:prstGeom>
            <a:noFill/>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p:cNvSpPr>
            <a:spLocks noGrp="1"/>
          </p:cNvSpPr>
          <p:nvPr>
            <p:ph type="pic" sz="quarter" idx="10"/>
          </p:nvPr>
        </p:nvSpPr>
        <p:spPr/>
      </p:sp>
      <p:sp>
        <p:nvSpPr>
          <p:cNvPr id="4" name="Подзаголовок 3"/>
          <p:cNvSpPr>
            <a:spLocks noGrp="1"/>
          </p:cNvSpPr>
          <p:nvPr>
            <p:ph type="subTitle" idx="1"/>
          </p:nvPr>
        </p:nvSpPr>
        <p:spPr/>
        <p:txBody>
          <a:bodyPr/>
          <a:lstStyle/>
          <a:p>
            <a:endParaRPr lang="kk-KZ" dirty="0" smtClean="0"/>
          </a:p>
          <a:p>
            <a:endParaRPr lang="ru-RU" dirty="0"/>
          </a:p>
        </p:txBody>
      </p:sp>
      <p:grpSp>
        <p:nvGrpSpPr>
          <p:cNvPr id="5" name="Group 1"/>
          <p:cNvGrpSpPr>
            <a:grpSpLocks/>
          </p:cNvGrpSpPr>
          <p:nvPr/>
        </p:nvGrpSpPr>
        <p:grpSpPr bwMode="auto">
          <a:xfrm>
            <a:off x="0" y="0"/>
            <a:ext cx="12192000" cy="6857999"/>
            <a:chOff x="2634" y="295"/>
            <a:chExt cx="6639" cy="3714"/>
          </a:xfrm>
        </p:grpSpPr>
        <p:sp>
          <p:nvSpPr>
            <p:cNvPr id="11266" name="Freeform 2"/>
            <p:cNvSpPr>
              <a:spLocks/>
            </p:cNvSpPr>
            <p:nvPr/>
          </p:nvSpPr>
          <p:spPr bwMode="auto">
            <a:xfrm>
              <a:off x="2633" y="295"/>
              <a:ext cx="6639" cy="3714"/>
            </a:xfrm>
            <a:custGeom>
              <a:avLst/>
              <a:gdLst/>
              <a:ahLst/>
              <a:cxnLst>
                <a:cxn ang="0">
                  <a:pos x="18" y="0"/>
                </a:cxn>
                <a:cxn ang="0">
                  <a:pos x="3" y="0"/>
                </a:cxn>
                <a:cxn ang="0">
                  <a:pos x="0" y="3707"/>
                </a:cxn>
                <a:cxn ang="0">
                  <a:pos x="6616" y="3713"/>
                </a:cxn>
                <a:cxn ang="0">
                  <a:pos x="6634" y="3713"/>
                </a:cxn>
                <a:cxn ang="0">
                  <a:pos x="6638" y="7"/>
                </a:cxn>
                <a:cxn ang="0">
                  <a:pos x="18" y="0"/>
                </a:cxn>
              </a:cxnLst>
              <a:rect l="0" t="0" r="r" b="b"/>
              <a:pathLst>
                <a:path w="6639" h="3714">
                  <a:moveTo>
                    <a:pt x="18" y="0"/>
                  </a:moveTo>
                  <a:lnTo>
                    <a:pt x="3" y="0"/>
                  </a:lnTo>
                  <a:lnTo>
                    <a:pt x="0" y="3707"/>
                  </a:lnTo>
                  <a:lnTo>
                    <a:pt x="6616" y="3713"/>
                  </a:lnTo>
                  <a:lnTo>
                    <a:pt x="6634" y="3713"/>
                  </a:lnTo>
                  <a:lnTo>
                    <a:pt x="6638" y="7"/>
                  </a:lnTo>
                  <a:lnTo>
                    <a:pt x="18" y="0"/>
                  </a:lnTo>
                  <a:close/>
                </a:path>
              </a:pathLst>
            </a:custGeom>
            <a:solidFill>
              <a:srgbClr val="221F1F">
                <a:alpha val="13998"/>
              </a:srgbClr>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1267" name="Freeform 3"/>
            <p:cNvSpPr>
              <a:spLocks/>
            </p:cNvSpPr>
            <p:nvPr/>
          </p:nvSpPr>
          <p:spPr bwMode="auto">
            <a:xfrm>
              <a:off x="2874" y="536"/>
              <a:ext cx="6113" cy="3221"/>
            </a:xfrm>
            <a:custGeom>
              <a:avLst/>
              <a:gdLst/>
              <a:ahLst/>
              <a:cxnLst>
                <a:cxn ang="0">
                  <a:pos x="296" y="0"/>
                </a:cxn>
                <a:cxn ang="0">
                  <a:pos x="218" y="11"/>
                </a:cxn>
                <a:cxn ang="0">
                  <a:pos x="148" y="40"/>
                </a:cxn>
                <a:cxn ang="0">
                  <a:pos x="89" y="86"/>
                </a:cxn>
                <a:cxn ang="0">
                  <a:pos x="43" y="145"/>
                </a:cxn>
                <a:cxn ang="0">
                  <a:pos x="14" y="215"/>
                </a:cxn>
                <a:cxn ang="0">
                  <a:pos x="3" y="292"/>
                </a:cxn>
                <a:cxn ang="0">
                  <a:pos x="0" y="2923"/>
                </a:cxn>
                <a:cxn ang="0">
                  <a:pos x="11" y="3001"/>
                </a:cxn>
                <a:cxn ang="0">
                  <a:pos x="40" y="3071"/>
                </a:cxn>
                <a:cxn ang="0">
                  <a:pos x="86" y="3130"/>
                </a:cxn>
                <a:cxn ang="0">
                  <a:pos x="145" y="3176"/>
                </a:cxn>
                <a:cxn ang="0">
                  <a:pos x="215" y="3205"/>
                </a:cxn>
                <a:cxn ang="0">
                  <a:pos x="293" y="3216"/>
                </a:cxn>
                <a:cxn ang="0">
                  <a:pos x="5817" y="3221"/>
                </a:cxn>
                <a:cxn ang="0">
                  <a:pos x="5895" y="3211"/>
                </a:cxn>
                <a:cxn ang="0">
                  <a:pos x="5965" y="3181"/>
                </a:cxn>
                <a:cxn ang="0">
                  <a:pos x="6024" y="3136"/>
                </a:cxn>
                <a:cxn ang="0">
                  <a:pos x="6070" y="3077"/>
                </a:cxn>
                <a:cxn ang="0">
                  <a:pos x="6099" y="3007"/>
                </a:cxn>
                <a:cxn ang="0">
                  <a:pos x="6110" y="2929"/>
                </a:cxn>
                <a:cxn ang="0">
                  <a:pos x="6113" y="298"/>
                </a:cxn>
                <a:cxn ang="0">
                  <a:pos x="6102" y="221"/>
                </a:cxn>
                <a:cxn ang="0">
                  <a:pos x="6073" y="151"/>
                </a:cxn>
                <a:cxn ang="0">
                  <a:pos x="6027" y="92"/>
                </a:cxn>
                <a:cxn ang="0">
                  <a:pos x="5968" y="46"/>
                </a:cxn>
                <a:cxn ang="0">
                  <a:pos x="5898" y="16"/>
                </a:cxn>
                <a:cxn ang="0">
                  <a:pos x="5821" y="6"/>
                </a:cxn>
                <a:cxn ang="0">
                  <a:pos x="296" y="0"/>
                </a:cxn>
              </a:cxnLst>
              <a:rect l="0" t="0" r="r" b="b"/>
              <a:pathLst>
                <a:path w="6113" h="3221">
                  <a:moveTo>
                    <a:pt x="296" y="0"/>
                  </a:moveTo>
                  <a:lnTo>
                    <a:pt x="218" y="11"/>
                  </a:lnTo>
                  <a:lnTo>
                    <a:pt x="148" y="40"/>
                  </a:lnTo>
                  <a:lnTo>
                    <a:pt x="89" y="86"/>
                  </a:lnTo>
                  <a:lnTo>
                    <a:pt x="43" y="145"/>
                  </a:lnTo>
                  <a:lnTo>
                    <a:pt x="14" y="215"/>
                  </a:lnTo>
                  <a:lnTo>
                    <a:pt x="3" y="292"/>
                  </a:lnTo>
                  <a:lnTo>
                    <a:pt x="0" y="2923"/>
                  </a:lnTo>
                  <a:lnTo>
                    <a:pt x="11" y="3001"/>
                  </a:lnTo>
                  <a:lnTo>
                    <a:pt x="40" y="3071"/>
                  </a:lnTo>
                  <a:lnTo>
                    <a:pt x="86" y="3130"/>
                  </a:lnTo>
                  <a:lnTo>
                    <a:pt x="145" y="3176"/>
                  </a:lnTo>
                  <a:lnTo>
                    <a:pt x="215" y="3205"/>
                  </a:lnTo>
                  <a:lnTo>
                    <a:pt x="293" y="3216"/>
                  </a:lnTo>
                  <a:lnTo>
                    <a:pt x="5817" y="3221"/>
                  </a:lnTo>
                  <a:lnTo>
                    <a:pt x="5895" y="3211"/>
                  </a:lnTo>
                  <a:lnTo>
                    <a:pt x="5965" y="3181"/>
                  </a:lnTo>
                  <a:lnTo>
                    <a:pt x="6024" y="3136"/>
                  </a:lnTo>
                  <a:lnTo>
                    <a:pt x="6070" y="3077"/>
                  </a:lnTo>
                  <a:lnTo>
                    <a:pt x="6099" y="3007"/>
                  </a:lnTo>
                  <a:lnTo>
                    <a:pt x="6110" y="2929"/>
                  </a:lnTo>
                  <a:lnTo>
                    <a:pt x="6113" y="298"/>
                  </a:lnTo>
                  <a:lnTo>
                    <a:pt x="6102" y="221"/>
                  </a:lnTo>
                  <a:lnTo>
                    <a:pt x="6073" y="151"/>
                  </a:lnTo>
                  <a:lnTo>
                    <a:pt x="6027" y="92"/>
                  </a:lnTo>
                  <a:lnTo>
                    <a:pt x="5968" y="46"/>
                  </a:lnTo>
                  <a:lnTo>
                    <a:pt x="5898" y="16"/>
                  </a:lnTo>
                  <a:lnTo>
                    <a:pt x="5821" y="6"/>
                  </a:lnTo>
                  <a:lnTo>
                    <a:pt x="29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11268" name="Freeform 4"/>
            <p:cNvSpPr>
              <a:spLocks/>
            </p:cNvSpPr>
            <p:nvPr/>
          </p:nvSpPr>
          <p:spPr bwMode="auto">
            <a:xfrm>
              <a:off x="2874" y="536"/>
              <a:ext cx="6113" cy="3221"/>
            </a:xfrm>
            <a:custGeom>
              <a:avLst/>
              <a:gdLst/>
              <a:ahLst/>
              <a:cxnLst>
                <a:cxn ang="0">
                  <a:pos x="5817" y="3221"/>
                </a:cxn>
                <a:cxn ang="0">
                  <a:pos x="293" y="3216"/>
                </a:cxn>
                <a:cxn ang="0">
                  <a:pos x="215" y="3205"/>
                </a:cxn>
                <a:cxn ang="0">
                  <a:pos x="145" y="3176"/>
                </a:cxn>
                <a:cxn ang="0">
                  <a:pos x="86" y="3130"/>
                </a:cxn>
                <a:cxn ang="0">
                  <a:pos x="40" y="3071"/>
                </a:cxn>
                <a:cxn ang="0">
                  <a:pos x="11" y="3001"/>
                </a:cxn>
                <a:cxn ang="0">
                  <a:pos x="0" y="2923"/>
                </a:cxn>
                <a:cxn ang="0">
                  <a:pos x="3" y="292"/>
                </a:cxn>
                <a:cxn ang="0">
                  <a:pos x="14" y="215"/>
                </a:cxn>
                <a:cxn ang="0">
                  <a:pos x="43" y="145"/>
                </a:cxn>
                <a:cxn ang="0">
                  <a:pos x="89" y="86"/>
                </a:cxn>
                <a:cxn ang="0">
                  <a:pos x="148" y="40"/>
                </a:cxn>
                <a:cxn ang="0">
                  <a:pos x="218" y="11"/>
                </a:cxn>
                <a:cxn ang="0">
                  <a:pos x="296" y="0"/>
                </a:cxn>
                <a:cxn ang="0">
                  <a:pos x="5821" y="6"/>
                </a:cxn>
                <a:cxn ang="0">
                  <a:pos x="5898" y="16"/>
                </a:cxn>
                <a:cxn ang="0">
                  <a:pos x="5968" y="46"/>
                </a:cxn>
                <a:cxn ang="0">
                  <a:pos x="6027" y="92"/>
                </a:cxn>
                <a:cxn ang="0">
                  <a:pos x="6073" y="151"/>
                </a:cxn>
                <a:cxn ang="0">
                  <a:pos x="6102" y="221"/>
                </a:cxn>
                <a:cxn ang="0">
                  <a:pos x="6113" y="298"/>
                </a:cxn>
                <a:cxn ang="0">
                  <a:pos x="6110" y="2929"/>
                </a:cxn>
                <a:cxn ang="0">
                  <a:pos x="6099" y="3007"/>
                </a:cxn>
                <a:cxn ang="0">
                  <a:pos x="6070" y="3077"/>
                </a:cxn>
                <a:cxn ang="0">
                  <a:pos x="6024" y="3136"/>
                </a:cxn>
                <a:cxn ang="0">
                  <a:pos x="5965" y="3181"/>
                </a:cxn>
                <a:cxn ang="0">
                  <a:pos x="5895" y="3211"/>
                </a:cxn>
                <a:cxn ang="0">
                  <a:pos x="5817" y="3221"/>
                </a:cxn>
              </a:cxnLst>
              <a:rect l="0" t="0" r="r" b="b"/>
              <a:pathLst>
                <a:path w="6113" h="3221">
                  <a:moveTo>
                    <a:pt x="5817" y="3221"/>
                  </a:moveTo>
                  <a:lnTo>
                    <a:pt x="293" y="3216"/>
                  </a:lnTo>
                  <a:lnTo>
                    <a:pt x="215" y="3205"/>
                  </a:lnTo>
                  <a:lnTo>
                    <a:pt x="145" y="3176"/>
                  </a:lnTo>
                  <a:lnTo>
                    <a:pt x="86" y="3130"/>
                  </a:lnTo>
                  <a:lnTo>
                    <a:pt x="40" y="3071"/>
                  </a:lnTo>
                  <a:lnTo>
                    <a:pt x="11" y="3001"/>
                  </a:lnTo>
                  <a:lnTo>
                    <a:pt x="0" y="2923"/>
                  </a:lnTo>
                  <a:lnTo>
                    <a:pt x="3" y="292"/>
                  </a:lnTo>
                  <a:lnTo>
                    <a:pt x="14" y="215"/>
                  </a:lnTo>
                  <a:lnTo>
                    <a:pt x="43" y="145"/>
                  </a:lnTo>
                  <a:lnTo>
                    <a:pt x="89" y="86"/>
                  </a:lnTo>
                  <a:lnTo>
                    <a:pt x="148" y="40"/>
                  </a:lnTo>
                  <a:lnTo>
                    <a:pt x="218" y="11"/>
                  </a:lnTo>
                  <a:lnTo>
                    <a:pt x="296" y="0"/>
                  </a:lnTo>
                  <a:lnTo>
                    <a:pt x="5821" y="6"/>
                  </a:lnTo>
                  <a:lnTo>
                    <a:pt x="5898" y="16"/>
                  </a:lnTo>
                  <a:lnTo>
                    <a:pt x="5968" y="46"/>
                  </a:lnTo>
                  <a:lnTo>
                    <a:pt x="6027" y="92"/>
                  </a:lnTo>
                  <a:lnTo>
                    <a:pt x="6073" y="151"/>
                  </a:lnTo>
                  <a:lnTo>
                    <a:pt x="6102" y="221"/>
                  </a:lnTo>
                  <a:lnTo>
                    <a:pt x="6113" y="298"/>
                  </a:lnTo>
                  <a:lnTo>
                    <a:pt x="6110" y="2929"/>
                  </a:lnTo>
                  <a:lnTo>
                    <a:pt x="6099" y="3007"/>
                  </a:lnTo>
                  <a:lnTo>
                    <a:pt x="6070" y="3077"/>
                  </a:lnTo>
                  <a:lnTo>
                    <a:pt x="6024" y="3136"/>
                  </a:lnTo>
                  <a:lnTo>
                    <a:pt x="5965" y="3181"/>
                  </a:lnTo>
                  <a:lnTo>
                    <a:pt x="5895" y="3211"/>
                  </a:lnTo>
                  <a:lnTo>
                    <a:pt x="5817" y="3221"/>
                  </a:lnTo>
                  <a:close/>
                </a:path>
              </a:pathLst>
            </a:custGeom>
            <a:noFill/>
            <a:ln w="9208">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pic>
          <p:nvPicPr>
            <p:cNvPr id="11269" name="Picture 5"/>
            <p:cNvPicPr>
              <a:picLocks noChangeAspect="1" noChangeArrowheads="1"/>
            </p:cNvPicPr>
            <p:nvPr/>
          </p:nvPicPr>
          <p:blipFill>
            <a:blip r:embed="rId2"/>
            <a:srcRect/>
            <a:stretch>
              <a:fillRect/>
            </a:stretch>
          </p:blipFill>
          <p:spPr bwMode="auto">
            <a:xfrm>
              <a:off x="3031" y="622"/>
              <a:ext cx="5765" cy="3039"/>
            </a:xfrm>
            <a:prstGeom prst="rect">
              <a:avLst/>
            </a:prstGeom>
            <a:noFill/>
          </p:spPr>
        </p:pic>
      </p:grpSp>
      <p:sp>
        <p:nvSpPr>
          <p:cNvPr id="15" name="Заголовок 14"/>
          <p:cNvSpPr>
            <a:spLocks noGrp="1"/>
          </p:cNvSpPr>
          <p:nvPr>
            <p:ph type="ctrTitle"/>
          </p:nvPr>
        </p:nvSpPr>
        <p:spPr/>
        <p:txBody>
          <a:bodyPr/>
          <a:lstStyle/>
          <a:p>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443649" y="285323"/>
            <a:ext cx="4800941" cy="1030860"/>
          </a:xfrm>
        </p:spPr>
        <p:style>
          <a:lnRef idx="1">
            <a:schemeClr val="accent2"/>
          </a:lnRef>
          <a:fillRef idx="1002">
            <a:schemeClr val="lt2"/>
          </a:fillRef>
          <a:effectRef idx="1">
            <a:schemeClr val="accent2"/>
          </a:effectRef>
          <a:fontRef idx="minor">
            <a:schemeClr val="dk1"/>
          </a:fontRef>
        </p:style>
        <p:txBody>
          <a:bodyPr/>
          <a:lstStyle/>
          <a:p>
            <a:pPr algn="ctr"/>
            <a:r>
              <a:rPr lang="kk-KZ" sz="3600" b="1" dirty="0" smtClean="0">
                <a:latin typeface="Times New Roman" pitchFamily="18" charset="0"/>
                <a:cs typeface="Times New Roman" pitchFamily="18" charset="0"/>
              </a:rPr>
              <a:t>Кейс</a:t>
            </a:r>
            <a:endParaRPr lang="ru-RU" sz="3600" b="1" dirty="0">
              <a:latin typeface="Times New Roman" pitchFamily="18" charset="0"/>
              <a:cs typeface="Times New Roman" pitchFamily="18" charset="0"/>
            </a:endParaRPr>
          </a:p>
        </p:txBody>
      </p:sp>
      <p:sp>
        <p:nvSpPr>
          <p:cNvPr id="4" name="Прямоугольник 3"/>
          <p:cNvSpPr/>
          <p:nvPr/>
        </p:nvSpPr>
        <p:spPr>
          <a:xfrm>
            <a:off x="595746" y="1429666"/>
            <a:ext cx="10601906" cy="4832092"/>
          </a:xfrm>
          <a:prstGeom prst="rect">
            <a:avLst/>
          </a:prstGeom>
        </p:spPr>
        <p:txBody>
          <a:bodyPr wrap="square">
            <a:spAutoFit/>
          </a:bodyPr>
          <a:lstStyle/>
          <a:p>
            <a:pPr algn="just"/>
            <a:r>
              <a:rPr lang="ru-RU" sz="2200" dirty="0" smtClean="0">
                <a:latin typeface="Times New Roman" pitchFamily="18" charset="0"/>
                <a:cs typeface="Times New Roman" pitchFamily="18" charset="0"/>
              </a:rPr>
              <a:t>Кейс: </a:t>
            </a:r>
            <a:r>
              <a:rPr lang="en-US" sz="2200" dirty="0" smtClean="0">
                <a:latin typeface="Times New Roman" pitchFamily="18" charset="0"/>
                <a:cs typeface="Times New Roman" pitchFamily="18" charset="0"/>
              </a:rPr>
              <a:t>Solar Beach </a:t>
            </a:r>
            <a:r>
              <a:rPr lang="ru-RU" sz="2200" dirty="0" err="1" smtClean="0">
                <a:latin typeface="Times New Roman" pitchFamily="18" charset="0"/>
                <a:cs typeface="Times New Roman" pitchFamily="18" charset="0"/>
              </a:rPr>
              <a:t>қонақ үйінде қызметкерлерді оқыту және дамыту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бағдарламасын сәтті енгізу</a:t>
            </a:r>
            <a:r>
              <a:rPr lang="kk-KZ" sz="2200" dirty="0" smtClean="0">
                <a:latin typeface="Times New Roman" pitchFamily="18" charset="0"/>
                <a:cs typeface="Times New Roman" pitchFamily="18" charset="0"/>
              </a:rPr>
              <a:t>.</a:t>
            </a:r>
          </a:p>
          <a:p>
            <a:pPr algn="just"/>
            <a:r>
              <a:rPr lang="ru-RU" sz="2200" dirty="0" err="1" smtClean="0">
                <a:latin typeface="Times New Roman" pitchFamily="18" charset="0"/>
                <a:cs typeface="Times New Roman" pitchFamily="18" charset="0"/>
              </a:rPr>
              <a:t>Кіріспе:Туризм</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және қонақжайлылық саласы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әлемдік экономиканың негізгі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салаларының бірі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болып</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табылады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Бұл салада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сәтті бәсекелесу үшін сапалы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қызметтер </a:t>
            </a:r>
            <a:r>
              <a:rPr lang="ru-RU" sz="2200" dirty="0" smtClean="0">
                <a:latin typeface="Times New Roman" pitchFamily="18" charset="0"/>
                <a:cs typeface="Times New Roman" pitchFamily="18" charset="0"/>
              </a:rPr>
              <a:t>мен </a:t>
            </a:r>
            <a:r>
              <a:rPr lang="ru-RU" sz="2200" dirty="0" err="1" smtClean="0">
                <a:latin typeface="Times New Roman" pitchFamily="18" charset="0"/>
                <a:cs typeface="Times New Roman" pitchFamily="18" charset="0"/>
              </a:rPr>
              <a:t>жайлы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нөмірлерге ие</a:t>
            </a:r>
            <a:r>
              <a:rPr lang="ru-RU" sz="2200" dirty="0" smtClean="0">
                <a:latin typeface="Times New Roman" pitchFamily="18" charset="0"/>
                <a:cs typeface="Times New Roman" pitchFamily="18" charset="0"/>
              </a:rPr>
              <a:t> болу </a:t>
            </a:r>
            <a:r>
              <a:rPr lang="ru-RU" sz="2200" dirty="0" err="1" smtClean="0">
                <a:latin typeface="Times New Roman" pitchFamily="18" charset="0"/>
                <a:cs typeface="Times New Roman" pitchFamily="18" charset="0"/>
              </a:rPr>
              <a:t>ғана емес</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сонымен</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қатар жоғары білікті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және ынталы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персоналға ие</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болу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қажет</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Бұл жағдайда </a:t>
            </a:r>
            <a:r>
              <a:rPr lang="ru-RU" sz="2200" dirty="0" smtClean="0">
                <a:latin typeface="Times New Roman" pitchFamily="18" charset="0"/>
                <a:cs typeface="Times New Roman" pitchFamily="18" charset="0"/>
              </a:rPr>
              <a:t>"</a:t>
            </a:r>
            <a:r>
              <a:rPr lang="en-US" sz="2200" dirty="0" smtClean="0">
                <a:latin typeface="Times New Roman" pitchFamily="18" charset="0"/>
                <a:cs typeface="Times New Roman" pitchFamily="18" charset="0"/>
              </a:rPr>
              <a:t> Solar Beach</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қонақ үйінде қызметкерлерді оқыту және дамыту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бағдарламасын енгізу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тәжірибесін қарастырыңыз.1.</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Мәселе:</a:t>
            </a:r>
            <a:r>
              <a:rPr lang="en-US" sz="2200" dirty="0" smtClean="0">
                <a:latin typeface="Times New Roman" pitchFamily="18" charset="0"/>
                <a:cs typeface="Times New Roman" pitchFamily="18" charset="0"/>
              </a:rPr>
              <a:t> Solar Beach </a:t>
            </a:r>
            <a:r>
              <a:rPr lang="ru-RU" sz="2200" dirty="0" err="1" smtClean="0">
                <a:latin typeface="Times New Roman" pitchFamily="18" charset="0"/>
                <a:cs typeface="Times New Roman" pitchFamily="18" charset="0"/>
              </a:rPr>
              <a:t>қонақ үйі тұтынушылардың қанағаттанушылығының төмендігі және қызметкерлердің жоғары айналымы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мәселесіне </a:t>
            </a:r>
            <a:r>
              <a:rPr lang="ru-RU" sz="2200" dirty="0" smtClean="0">
                <a:latin typeface="Times New Roman" pitchFamily="18" charset="0"/>
                <a:cs typeface="Times New Roman" pitchFamily="18" charset="0"/>
              </a:rPr>
              <a:t>тап </a:t>
            </a:r>
            <a:r>
              <a:rPr lang="ru-RU" sz="2200" dirty="0" err="1" smtClean="0">
                <a:latin typeface="Times New Roman" pitchFamily="18" charset="0"/>
                <a:cs typeface="Times New Roman" pitchFamily="18" charset="0"/>
              </a:rPr>
              <a:t>болды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Қонақтар сапасыз</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қызметке жиі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шағымданады, </a:t>
            </a:r>
            <a:r>
              <a:rPr lang="ru-RU" sz="2200" dirty="0" smtClean="0">
                <a:latin typeface="Times New Roman" pitchFamily="18" charset="0"/>
                <a:cs typeface="Times New Roman" pitchFamily="18" charset="0"/>
              </a:rPr>
              <a:t>ал </a:t>
            </a:r>
            <a:r>
              <a:rPr lang="ru-RU" sz="2200" dirty="0" err="1" smtClean="0">
                <a:latin typeface="Times New Roman" pitchFamily="18" charset="0"/>
                <a:cs typeface="Times New Roman" pitchFamily="18" charset="0"/>
              </a:rPr>
              <a:t>қызметкерлер кәсіби өсу мүмкіндіктерінің болмауына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байланысты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басқа қонақүйлерге жиі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барады</a:t>
            </a:r>
            <a:r>
              <a:rPr lang="ru-RU" sz="2200" dirty="0" smtClean="0">
                <a:latin typeface="Times New Roman" pitchFamily="18" charset="0"/>
                <a:cs typeface="Times New Roman" pitchFamily="18" charset="0"/>
              </a:rPr>
              <a:t>.</a:t>
            </a:r>
          </a:p>
          <a:p>
            <a:pPr algn="just"/>
            <a:r>
              <a:rPr lang="ru-RU" sz="2200" dirty="0" smtClean="0">
                <a:latin typeface="Times New Roman" pitchFamily="18" charset="0"/>
                <a:cs typeface="Times New Roman" pitchFamily="18" charset="0"/>
              </a:rPr>
              <a:t>2. </a:t>
            </a:r>
            <a:r>
              <a:rPr lang="ru-RU" sz="2200" dirty="0" err="1" smtClean="0">
                <a:latin typeface="Times New Roman" pitchFamily="18" charset="0"/>
                <a:cs typeface="Times New Roman" pitchFamily="18" charset="0"/>
              </a:rPr>
              <a:t>Мақсаты:Қызмет көрсету деңгейін және клиенттердің қанағаттанушылығын арттыруға, сондай-ақ кадрлар</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айналымын</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төмендетуге бағытталған Персоналды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оқыту және дамыту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жүйесін енгізу</a:t>
            </a:r>
            <a:r>
              <a:rPr lang="ru-RU" sz="2200" dirty="0" smtClean="0">
                <a:latin typeface="Times New Roman" pitchFamily="18" charset="0"/>
                <a:cs typeface="Times New Roman" pitchFamily="18" charset="0"/>
              </a:rPr>
              <a:t>. </a:t>
            </a:r>
            <a:r>
              <a:rPr lang="ru-RU" sz="2200" b="1" dirty="0" smtClean="0">
                <a:latin typeface="Times New Roman" pitchFamily="18" charset="0"/>
                <a:cs typeface="Times New Roman" pitchFamily="18" charset="0"/>
              </a:rPr>
              <a:t> </a:t>
            </a:r>
            <a:endParaRPr lang="ru-RU" sz="2200" dirty="0">
              <a:latin typeface="Times New Roman" pitchFamily="18" charset="0"/>
              <a:cs typeface="Times New Roman"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ded8c742460bf2efe8ec60ea7678703392d0"/>
</p:tagLst>
</file>

<file path=ppt/theme/theme1.xml><?xml version="1.0" encoding="utf-8"?>
<a:theme xmlns:a="http://schemas.openxmlformats.org/drawingml/2006/main" name="TF00475556">
  <a:themeElements>
    <a:clrScheme name="MSFT_04_Education">
      <a:dk1>
        <a:sysClr val="windowText" lastClr="000000"/>
      </a:dk1>
      <a:lt1>
        <a:sysClr val="window" lastClr="FFFFFF"/>
      </a:lt1>
      <a:dk2>
        <a:srgbClr val="44546A"/>
      </a:dk2>
      <a:lt2>
        <a:srgbClr val="E7E6E6"/>
      </a:lt2>
      <a:accent1>
        <a:srgbClr val="B2606E"/>
      </a:accent1>
      <a:accent2>
        <a:srgbClr val="0F3955"/>
      </a:accent2>
      <a:accent3>
        <a:srgbClr val="FFC000"/>
      </a:accent3>
      <a:accent4>
        <a:srgbClr val="BF678E"/>
      </a:accent4>
      <a:accent5>
        <a:srgbClr val="731F1C"/>
      </a:accent5>
      <a:accent6>
        <a:srgbClr val="7A9E56"/>
      </a:accent6>
      <a:hlink>
        <a:srgbClr val="00B0F0"/>
      </a:hlink>
      <a:folHlink>
        <a:srgbClr val="595959"/>
      </a:folHlink>
    </a:clrScheme>
    <a:fontScheme name="MSFT_04_Education">
      <a:majorFont>
        <a:latin typeface="Corbe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Education_Template_CA - v3" id="{05BEC7B3-9C4F-4697-9BCB-CF8E9EC8EB39}" vid="{BBA0308C-16F9-454C-BD0F-1B17E2C0FD42}"/>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49A191-EC8C-4AA6-9C64-D32B5F047436}">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BA4148EB-7DAD-48FA-A275-D42F48043C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41CEA3-A3B3-4568-9E84-C4619CC82D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TF00475556</Template>
  <TotalTime>0</TotalTime>
  <Words>283</Words>
  <Application>Microsoft Office PowerPoint</Application>
  <PresentationFormat>Произвольный</PresentationFormat>
  <Paragraphs>25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TF00475556</vt:lpstr>
      <vt:lpstr>Слайд 1</vt:lpstr>
      <vt:lpstr>Жоспар</vt:lpstr>
      <vt:lpstr> </vt:lpstr>
      <vt:lpstr>Слайд 4</vt:lpstr>
      <vt:lpstr> Бұл – оқыту тәжірибесі бар мамандар жұмыс істейтін компаниялар және оқыту компанияның ұдайы жаңарып тұруына әкеледі. Бұл ұйымдарда оқыту туралы бастама көтеру жауапкершілігі негізінен қызметкерлердің өздеріне жүктеледі. Менеджерлер мен менеджмент осы тұрғыдан алғанда оқыту және дамыту процестеріне қолдау көрсетіп және бағалап отыруы ғана қажет. HRD терминологиялық тізіміндегі соңғы термин – жүйелі оқыту моделі. Ал ол нені білдіреді? Бұл – қызметкерлерді дамытуға деген мұқтаждықтарды анықтауға, оқыту бағдарламаларын жоспарлауға, құрастыруға және жүзеге асыруға деген құрылымданған көзқарас, жаңа тәсіл. Енді осы модельмен жақынырақ танысып көрейік.     </vt:lpstr>
      <vt:lpstr> Жүйелі оқыту циклы дербес, командалық немесе ұйымдық деңгейде дамытуға мұқтаждық көрсеткішін анықтаудан басталады. Одан соң оқыту мақсаттарын белгілеу және осы мақсаттарға негізделген бағдарламаны құрастыру жұмыстары жүзеге асады. Үшінші кезең – тікелей оқыту үдерісі, яғни delivery болып табылады. Бұл үдерісті, жаңа циклге бастамашылық ете отырып, оқыту нәтижесіне мониторинг және бағалауды жүзеге асыру қорытындылайды.       </vt:lpstr>
      <vt:lpstr>Слайд 7</vt:lpstr>
      <vt:lpstr> </vt:lpstr>
      <vt:lpstr>Кейс</vt:lpstr>
      <vt:lpstr>Бақылау сұрақтары: Human Resource Development дегеніміз не және оның мақсаты? Жұмыс беруші тарапынан оқытудан күтілетін нәтижелер қандай? Оқыту тәсілдерін қандай топтарға бөлуге болады? Тренингтердің мақсаты не?         </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2019-03-06T17:46:23Z</dcterms:created>
  <dcterms:modified xsi:type="dcterms:W3CDTF">2024-11-09T10:24:44Z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