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328" r:id="rId2"/>
    <p:sldId id="329" r:id="rId3"/>
    <p:sldId id="313" r:id="rId4"/>
    <p:sldId id="317" r:id="rId5"/>
    <p:sldId id="318" r:id="rId6"/>
    <p:sldId id="322" r:id="rId7"/>
    <p:sldId id="319" r:id="rId8"/>
    <p:sldId id="320" r:id="rId9"/>
    <p:sldId id="316" r:id="rId10"/>
    <p:sldId id="323" r:id="rId11"/>
    <p:sldId id="325" r:id="rId12"/>
    <p:sldId id="326" r:id="rId13"/>
    <p:sldId id="302" r:id="rId14"/>
    <p:sldId id="327" r:id="rId15"/>
    <p:sldId id="277"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75" d="100"/>
          <a:sy n="75" d="100"/>
        </p:scale>
        <p:origin x="-1522" y="-2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549CAE-FF64-430D-B80A-388E75D5DF6A}" type="doc">
      <dgm:prSet loTypeId="urn:microsoft.com/office/officeart/2008/layout/PictureAccentList" loCatId="picture" qsTypeId="urn:microsoft.com/office/officeart/2005/8/quickstyle/simple1" qsCatId="simple" csTypeId="urn:microsoft.com/office/officeart/2005/8/colors/accent1_2" csCatId="accent1" phldr="1"/>
      <dgm:spPr/>
      <dgm:t>
        <a:bodyPr/>
        <a:lstStyle/>
        <a:p>
          <a:endParaRPr lang="ru-RU"/>
        </a:p>
      </dgm:t>
    </dgm:pt>
    <dgm:pt modelId="{9936B40D-91F4-4A5F-B90E-3A7F2DFD6A8F}">
      <dgm:prSet phldrT="[Текст]"/>
      <dgm:spPr/>
      <dgm:t>
        <a:bodyPr/>
        <a:lstStyle/>
        <a:p>
          <a:r>
            <a:rPr lang="en-US" b="1" dirty="0" smtClean="0">
              <a:solidFill>
                <a:schemeClr val="tx1"/>
              </a:solidFill>
              <a:latin typeface="Times New Roman" pitchFamily="18" charset="0"/>
              <a:cs typeface="Times New Roman" pitchFamily="18" charset="0"/>
            </a:rPr>
            <a:t>Tourism industry</a:t>
          </a:r>
          <a:endParaRPr lang="ru-RU" b="1" dirty="0">
            <a:solidFill>
              <a:schemeClr val="tx1"/>
            </a:solidFill>
            <a:latin typeface="Times New Roman" pitchFamily="18" charset="0"/>
            <a:cs typeface="Times New Roman" pitchFamily="18" charset="0"/>
          </a:endParaRPr>
        </a:p>
      </dgm:t>
    </dgm:pt>
    <dgm:pt modelId="{2839CEA9-70DB-4EFA-9214-A6ED8E9DBACF}" type="parTrans" cxnId="{CEE11444-860A-4C15-A528-80D112B7B632}">
      <dgm:prSet/>
      <dgm:spPr/>
      <dgm:t>
        <a:bodyPr/>
        <a:lstStyle/>
        <a:p>
          <a:endParaRPr lang="ru-RU"/>
        </a:p>
      </dgm:t>
    </dgm:pt>
    <dgm:pt modelId="{524326F5-732C-4BE2-8E94-132928ABE1A5}" type="sibTrans" cxnId="{CEE11444-860A-4C15-A528-80D112B7B632}">
      <dgm:prSet/>
      <dgm:spPr/>
      <dgm:t>
        <a:bodyPr/>
        <a:lstStyle/>
        <a:p>
          <a:endParaRPr lang="ru-RU"/>
        </a:p>
      </dgm:t>
    </dgm:pt>
    <dgm:pt modelId="{4724AD5C-6A2A-453C-9717-D8CBCE809A09}">
      <dgm:prSet phldrT="[Текст]" custT="1"/>
      <dgm:spPr/>
      <dgm:t>
        <a:bodyPr/>
        <a:lstStyle/>
        <a:p>
          <a:pPr algn="just"/>
          <a:r>
            <a:rPr lang="en-US" sz="2000" dirty="0" smtClean="0">
              <a:solidFill>
                <a:schemeClr val="tx1"/>
              </a:solidFill>
              <a:latin typeface="Times New Roman" pitchFamily="18" charset="0"/>
              <a:cs typeface="Times New Roman" pitchFamily="18" charset="0"/>
            </a:rPr>
            <a:t>a set of industrial and non-industrial services for the production of services and goods for traveling persons</a:t>
          </a:r>
          <a:endParaRPr lang="ru-RU" sz="2000" dirty="0">
            <a:solidFill>
              <a:schemeClr val="tx1"/>
            </a:solidFill>
            <a:latin typeface="Times New Roman" pitchFamily="18" charset="0"/>
            <a:cs typeface="Times New Roman" pitchFamily="18" charset="0"/>
          </a:endParaRPr>
        </a:p>
      </dgm:t>
    </dgm:pt>
    <dgm:pt modelId="{BC78D6C1-1D1E-4135-8619-3EA24EA4D008}" type="parTrans" cxnId="{133497AA-E5FA-4859-A761-9EC90E0BEBD4}">
      <dgm:prSet/>
      <dgm:spPr/>
      <dgm:t>
        <a:bodyPr/>
        <a:lstStyle/>
        <a:p>
          <a:endParaRPr lang="ru-RU"/>
        </a:p>
      </dgm:t>
    </dgm:pt>
    <dgm:pt modelId="{5E407643-8F3C-4219-B3F1-341AB659FF91}" type="sibTrans" cxnId="{133497AA-E5FA-4859-A761-9EC90E0BEBD4}">
      <dgm:prSet/>
      <dgm:spPr/>
      <dgm:t>
        <a:bodyPr/>
        <a:lstStyle/>
        <a:p>
          <a:endParaRPr lang="ru-RU"/>
        </a:p>
      </dgm:t>
    </dgm:pt>
    <dgm:pt modelId="{2B2EF5B7-2993-4D75-B1E2-9D3D56DBEAA3}">
      <dgm:prSet phldrT="[Текст]" custT="1"/>
      <dgm:spPr/>
      <dgm:t>
        <a:bodyPr/>
        <a:lstStyle/>
        <a:p>
          <a:pPr algn="just"/>
          <a:r>
            <a:rPr lang="en-US" sz="2000" dirty="0" smtClean="0">
              <a:solidFill>
                <a:schemeClr val="tx1"/>
              </a:solidFill>
              <a:latin typeface="Times New Roman" pitchFamily="18" charset="0"/>
              <a:cs typeface="Times New Roman" pitchFamily="18" charset="0"/>
            </a:rPr>
            <a:t>it consists of a complex of industries and departments, the purpose of which is to meet the demand for recreation and entertainment</a:t>
          </a:r>
          <a:endParaRPr lang="kk-KZ" sz="2000" dirty="0" smtClean="0">
            <a:solidFill>
              <a:schemeClr val="tx1"/>
            </a:solidFill>
            <a:latin typeface="Times New Roman" pitchFamily="18" charset="0"/>
            <a:cs typeface="Times New Roman" pitchFamily="18" charset="0"/>
          </a:endParaRPr>
        </a:p>
      </dgm:t>
    </dgm:pt>
    <dgm:pt modelId="{BFD72744-A15D-4003-9FFF-CC612E11169D}" type="parTrans" cxnId="{CBD5B8A8-8715-4711-B9A4-8F1B6AC70328}">
      <dgm:prSet/>
      <dgm:spPr/>
      <dgm:t>
        <a:bodyPr/>
        <a:lstStyle/>
        <a:p>
          <a:endParaRPr lang="ru-RU"/>
        </a:p>
      </dgm:t>
    </dgm:pt>
    <dgm:pt modelId="{3610FCE0-4B69-45F8-89C2-5DC29D88308E}" type="sibTrans" cxnId="{CBD5B8A8-8715-4711-B9A4-8F1B6AC70328}">
      <dgm:prSet/>
      <dgm:spPr/>
      <dgm:t>
        <a:bodyPr/>
        <a:lstStyle/>
        <a:p>
          <a:endParaRPr lang="ru-RU"/>
        </a:p>
      </dgm:t>
    </dgm:pt>
    <dgm:pt modelId="{C514198B-9978-4A10-958A-A5208526A75A}" type="pres">
      <dgm:prSet presAssocID="{00549CAE-FF64-430D-B80A-388E75D5DF6A}" presName="layout" presStyleCnt="0">
        <dgm:presLayoutVars>
          <dgm:chMax/>
          <dgm:chPref/>
          <dgm:dir/>
          <dgm:animOne val="branch"/>
          <dgm:animLvl val="lvl"/>
          <dgm:resizeHandles/>
        </dgm:presLayoutVars>
      </dgm:prSet>
      <dgm:spPr/>
      <dgm:t>
        <a:bodyPr/>
        <a:lstStyle/>
        <a:p>
          <a:endParaRPr lang="ru-RU"/>
        </a:p>
      </dgm:t>
    </dgm:pt>
    <dgm:pt modelId="{7A3133D0-34BF-443E-8312-5E28BD600B18}" type="pres">
      <dgm:prSet presAssocID="{9936B40D-91F4-4A5F-B90E-3A7F2DFD6A8F}" presName="root" presStyleCnt="0">
        <dgm:presLayoutVars>
          <dgm:chMax/>
          <dgm:chPref val="4"/>
        </dgm:presLayoutVars>
      </dgm:prSet>
      <dgm:spPr/>
    </dgm:pt>
    <dgm:pt modelId="{803CDCC3-A880-4E5A-8C25-B4E500974898}" type="pres">
      <dgm:prSet presAssocID="{9936B40D-91F4-4A5F-B90E-3A7F2DFD6A8F}" presName="rootComposite" presStyleCnt="0">
        <dgm:presLayoutVars/>
      </dgm:prSet>
      <dgm:spPr/>
    </dgm:pt>
    <dgm:pt modelId="{8082AD76-7BA1-4219-9C38-5074B5A954AE}" type="pres">
      <dgm:prSet presAssocID="{9936B40D-91F4-4A5F-B90E-3A7F2DFD6A8F}" presName="rootText" presStyleLbl="node0" presStyleIdx="0" presStyleCnt="1">
        <dgm:presLayoutVars>
          <dgm:chMax/>
          <dgm:chPref val="4"/>
        </dgm:presLayoutVars>
      </dgm:prSet>
      <dgm:spPr/>
      <dgm:t>
        <a:bodyPr/>
        <a:lstStyle/>
        <a:p>
          <a:endParaRPr lang="ru-RU"/>
        </a:p>
      </dgm:t>
    </dgm:pt>
    <dgm:pt modelId="{229F7F60-8188-432C-932D-BDA0B9621BAF}" type="pres">
      <dgm:prSet presAssocID="{9936B40D-91F4-4A5F-B90E-3A7F2DFD6A8F}" presName="childShape" presStyleCnt="0">
        <dgm:presLayoutVars>
          <dgm:chMax val="0"/>
          <dgm:chPref val="0"/>
        </dgm:presLayoutVars>
      </dgm:prSet>
      <dgm:spPr/>
    </dgm:pt>
    <dgm:pt modelId="{B2D80A30-CC44-4961-B11F-4989EA96EF58}" type="pres">
      <dgm:prSet presAssocID="{4724AD5C-6A2A-453C-9717-D8CBCE809A09}" presName="childComposite" presStyleCnt="0">
        <dgm:presLayoutVars>
          <dgm:chMax val="0"/>
          <dgm:chPref val="0"/>
        </dgm:presLayoutVars>
      </dgm:prSet>
      <dgm:spPr/>
    </dgm:pt>
    <dgm:pt modelId="{7F83746A-C935-443E-A66E-319521B310D8}" type="pres">
      <dgm:prSet presAssocID="{4724AD5C-6A2A-453C-9717-D8CBCE809A09}" presName="Image" presStyleLbl="node1" presStyleIdx="0" presStyleCnt="2"/>
      <dgm:spPr>
        <a:prstGeom prst="notchedRightArrow">
          <a:avLst/>
        </a:prstGeom>
      </dgm:spPr>
    </dgm:pt>
    <dgm:pt modelId="{8B5DC1A2-38F1-4880-8AB2-135D6C3C545E}" type="pres">
      <dgm:prSet presAssocID="{4724AD5C-6A2A-453C-9717-D8CBCE809A09}" presName="childText" presStyleLbl="lnNode1" presStyleIdx="0" presStyleCnt="2">
        <dgm:presLayoutVars>
          <dgm:chMax val="0"/>
          <dgm:chPref val="0"/>
          <dgm:bulletEnabled val="1"/>
        </dgm:presLayoutVars>
      </dgm:prSet>
      <dgm:spPr/>
      <dgm:t>
        <a:bodyPr/>
        <a:lstStyle/>
        <a:p>
          <a:endParaRPr lang="ru-RU"/>
        </a:p>
      </dgm:t>
    </dgm:pt>
    <dgm:pt modelId="{40460A14-BFE8-42B6-A254-99DE0A730BEB}" type="pres">
      <dgm:prSet presAssocID="{2B2EF5B7-2993-4D75-B1E2-9D3D56DBEAA3}" presName="childComposite" presStyleCnt="0">
        <dgm:presLayoutVars>
          <dgm:chMax val="0"/>
          <dgm:chPref val="0"/>
        </dgm:presLayoutVars>
      </dgm:prSet>
      <dgm:spPr/>
    </dgm:pt>
    <dgm:pt modelId="{D68CBA81-F88D-4086-942A-A9C164987256}" type="pres">
      <dgm:prSet presAssocID="{2B2EF5B7-2993-4D75-B1E2-9D3D56DBEAA3}" presName="Image" presStyleLbl="node1" presStyleIdx="1" presStyleCnt="2"/>
      <dgm:spPr>
        <a:prstGeom prst="notchedRightArrow">
          <a:avLst/>
        </a:prstGeom>
      </dgm:spPr>
    </dgm:pt>
    <dgm:pt modelId="{373B3836-59E8-4F0B-9FE7-2045A9E7D7FC}" type="pres">
      <dgm:prSet presAssocID="{2B2EF5B7-2993-4D75-B1E2-9D3D56DBEAA3}" presName="childText" presStyleLbl="lnNode1" presStyleIdx="1" presStyleCnt="2">
        <dgm:presLayoutVars>
          <dgm:chMax val="0"/>
          <dgm:chPref val="0"/>
          <dgm:bulletEnabled val="1"/>
        </dgm:presLayoutVars>
      </dgm:prSet>
      <dgm:spPr/>
      <dgm:t>
        <a:bodyPr/>
        <a:lstStyle/>
        <a:p>
          <a:endParaRPr lang="ru-RU"/>
        </a:p>
      </dgm:t>
    </dgm:pt>
  </dgm:ptLst>
  <dgm:cxnLst>
    <dgm:cxn modelId="{0C8BD4F8-BE0A-4399-924B-806DA4CEA015}" type="presOf" srcId="{9936B40D-91F4-4A5F-B90E-3A7F2DFD6A8F}" destId="{8082AD76-7BA1-4219-9C38-5074B5A954AE}" srcOrd="0" destOrd="0" presId="urn:microsoft.com/office/officeart/2008/layout/PictureAccentList"/>
    <dgm:cxn modelId="{941BB350-D5B5-49C4-B5D4-5A268BD1C79F}" type="presOf" srcId="{4724AD5C-6A2A-453C-9717-D8CBCE809A09}" destId="{8B5DC1A2-38F1-4880-8AB2-135D6C3C545E}" srcOrd="0" destOrd="0" presId="urn:microsoft.com/office/officeart/2008/layout/PictureAccentList"/>
    <dgm:cxn modelId="{AD0AC9ED-6450-4061-84B6-8A84BCDCA898}" type="presOf" srcId="{2B2EF5B7-2993-4D75-B1E2-9D3D56DBEAA3}" destId="{373B3836-59E8-4F0B-9FE7-2045A9E7D7FC}" srcOrd="0" destOrd="0" presId="urn:microsoft.com/office/officeart/2008/layout/PictureAccentList"/>
    <dgm:cxn modelId="{CBD5B8A8-8715-4711-B9A4-8F1B6AC70328}" srcId="{9936B40D-91F4-4A5F-B90E-3A7F2DFD6A8F}" destId="{2B2EF5B7-2993-4D75-B1E2-9D3D56DBEAA3}" srcOrd="1" destOrd="0" parTransId="{BFD72744-A15D-4003-9FFF-CC612E11169D}" sibTransId="{3610FCE0-4B69-45F8-89C2-5DC29D88308E}"/>
    <dgm:cxn modelId="{133497AA-E5FA-4859-A761-9EC90E0BEBD4}" srcId="{9936B40D-91F4-4A5F-B90E-3A7F2DFD6A8F}" destId="{4724AD5C-6A2A-453C-9717-D8CBCE809A09}" srcOrd="0" destOrd="0" parTransId="{BC78D6C1-1D1E-4135-8619-3EA24EA4D008}" sibTransId="{5E407643-8F3C-4219-B3F1-341AB659FF91}"/>
    <dgm:cxn modelId="{6E948B42-ACD3-4CD1-8D54-76127A7A309C}" type="presOf" srcId="{00549CAE-FF64-430D-B80A-388E75D5DF6A}" destId="{C514198B-9978-4A10-958A-A5208526A75A}" srcOrd="0" destOrd="0" presId="urn:microsoft.com/office/officeart/2008/layout/PictureAccentList"/>
    <dgm:cxn modelId="{CEE11444-860A-4C15-A528-80D112B7B632}" srcId="{00549CAE-FF64-430D-B80A-388E75D5DF6A}" destId="{9936B40D-91F4-4A5F-B90E-3A7F2DFD6A8F}" srcOrd="0" destOrd="0" parTransId="{2839CEA9-70DB-4EFA-9214-A6ED8E9DBACF}" sibTransId="{524326F5-732C-4BE2-8E94-132928ABE1A5}"/>
    <dgm:cxn modelId="{0847132A-2BD3-4703-946D-3EA8DB27372D}" type="presParOf" srcId="{C514198B-9978-4A10-958A-A5208526A75A}" destId="{7A3133D0-34BF-443E-8312-5E28BD600B18}" srcOrd="0" destOrd="0" presId="urn:microsoft.com/office/officeart/2008/layout/PictureAccentList"/>
    <dgm:cxn modelId="{98844348-45B9-493E-AE73-F2C58BF53ACA}" type="presParOf" srcId="{7A3133D0-34BF-443E-8312-5E28BD600B18}" destId="{803CDCC3-A880-4E5A-8C25-B4E500974898}" srcOrd="0" destOrd="0" presId="urn:microsoft.com/office/officeart/2008/layout/PictureAccentList"/>
    <dgm:cxn modelId="{360F3774-4664-4CD9-B600-942E16975176}" type="presParOf" srcId="{803CDCC3-A880-4E5A-8C25-B4E500974898}" destId="{8082AD76-7BA1-4219-9C38-5074B5A954AE}" srcOrd="0" destOrd="0" presId="urn:microsoft.com/office/officeart/2008/layout/PictureAccentList"/>
    <dgm:cxn modelId="{64D9DD16-5D5F-491E-AC4E-82A728E48DF9}" type="presParOf" srcId="{7A3133D0-34BF-443E-8312-5E28BD600B18}" destId="{229F7F60-8188-432C-932D-BDA0B9621BAF}" srcOrd="1" destOrd="0" presId="urn:microsoft.com/office/officeart/2008/layout/PictureAccentList"/>
    <dgm:cxn modelId="{FD655954-8847-4425-A704-FA2E0A8305AF}" type="presParOf" srcId="{229F7F60-8188-432C-932D-BDA0B9621BAF}" destId="{B2D80A30-CC44-4961-B11F-4989EA96EF58}" srcOrd="0" destOrd="0" presId="urn:microsoft.com/office/officeart/2008/layout/PictureAccentList"/>
    <dgm:cxn modelId="{53831DB5-9074-4221-80F8-74D468F06274}" type="presParOf" srcId="{B2D80A30-CC44-4961-B11F-4989EA96EF58}" destId="{7F83746A-C935-443E-A66E-319521B310D8}" srcOrd="0" destOrd="0" presId="urn:microsoft.com/office/officeart/2008/layout/PictureAccentList"/>
    <dgm:cxn modelId="{B5900A51-436A-4557-9666-BB729A5CE0D4}" type="presParOf" srcId="{B2D80A30-CC44-4961-B11F-4989EA96EF58}" destId="{8B5DC1A2-38F1-4880-8AB2-135D6C3C545E}" srcOrd="1" destOrd="0" presId="urn:microsoft.com/office/officeart/2008/layout/PictureAccentList"/>
    <dgm:cxn modelId="{E03F4626-2107-4CC1-9845-6A306EB3EE33}" type="presParOf" srcId="{229F7F60-8188-432C-932D-BDA0B9621BAF}" destId="{40460A14-BFE8-42B6-A254-99DE0A730BEB}" srcOrd="1" destOrd="0" presId="urn:microsoft.com/office/officeart/2008/layout/PictureAccentList"/>
    <dgm:cxn modelId="{0F585F86-83B2-428B-9A08-CA16A6205D31}" type="presParOf" srcId="{40460A14-BFE8-42B6-A254-99DE0A730BEB}" destId="{D68CBA81-F88D-4086-942A-A9C164987256}" srcOrd="0" destOrd="0" presId="urn:microsoft.com/office/officeart/2008/layout/PictureAccentList"/>
    <dgm:cxn modelId="{C0F6ED2D-5883-4A1F-8BB7-0881BD543A0E}" type="presParOf" srcId="{40460A14-BFE8-42B6-A254-99DE0A730BEB}" destId="{373B3836-59E8-4F0B-9FE7-2045A9E7D7FC}"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5F3EBC-B302-4752-AE71-FADBD957D773}"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ru-RU"/>
        </a:p>
      </dgm:t>
    </dgm:pt>
    <dgm:pt modelId="{E5386106-DAB9-4301-AA28-5DA0962C9BF1}">
      <dgm:prSet phldrT="[Текст]" custT="1"/>
      <dgm:spPr/>
      <dgm:t>
        <a:bodyPr/>
        <a:lstStyle/>
        <a:p>
          <a:r>
            <a:rPr lang="en-US" sz="2400" b="1" dirty="0" smtClean="0">
              <a:solidFill>
                <a:schemeClr val="tx1"/>
              </a:solidFill>
              <a:latin typeface="Times New Roman" panose="02020603050405020304" pitchFamily="18" charset="0"/>
              <a:cs typeface="Times New Roman" panose="02020603050405020304" pitchFamily="18" charset="0"/>
            </a:rPr>
            <a:t>Tour operators</a:t>
          </a:r>
          <a:endParaRPr lang="ru-RU" sz="2400" dirty="0"/>
        </a:p>
      </dgm:t>
    </dgm:pt>
    <dgm:pt modelId="{7716352A-3671-4076-931F-FD4F56026F52}" type="parTrans" cxnId="{5EE04D91-137D-44AD-B6E9-F437CB2E2BC1}">
      <dgm:prSet/>
      <dgm:spPr/>
      <dgm:t>
        <a:bodyPr/>
        <a:lstStyle/>
        <a:p>
          <a:endParaRPr lang="ru-RU"/>
        </a:p>
      </dgm:t>
    </dgm:pt>
    <dgm:pt modelId="{C685F320-F0C6-40AA-9951-2646FCFB52DA}" type="sibTrans" cxnId="{5EE04D91-137D-44AD-B6E9-F437CB2E2BC1}">
      <dgm:prSet/>
      <dgm:spPr/>
      <dgm:t>
        <a:bodyPr/>
        <a:lstStyle/>
        <a:p>
          <a:endParaRPr lang="ru-RU"/>
        </a:p>
      </dgm:t>
    </dgm:pt>
    <dgm:pt modelId="{E4D37386-5D6B-4E0B-9E74-9D5A8DD8FF7C}">
      <dgm:prSet phldrT="[Текст]" custT="1"/>
      <dgm:spPr/>
      <dgm:t>
        <a:bodyPr/>
        <a:lstStyle/>
        <a:p>
          <a:r>
            <a:rPr lang="en-US" sz="2000" b="1" dirty="0" smtClean="0">
              <a:solidFill>
                <a:schemeClr val="tx1"/>
              </a:solidFill>
              <a:latin typeface="Times New Roman" panose="02020603050405020304" pitchFamily="18" charset="0"/>
              <a:cs typeface="Times New Roman" panose="02020603050405020304" pitchFamily="18" charset="0"/>
            </a:rPr>
            <a:t>Receptive tour operators</a:t>
          </a:r>
          <a:endParaRPr lang="ru-RU" sz="2000" dirty="0">
            <a:solidFill>
              <a:schemeClr val="tx1"/>
            </a:solidFill>
          </a:endParaRPr>
        </a:p>
      </dgm:t>
    </dgm:pt>
    <dgm:pt modelId="{965DEF5F-893A-4BF1-A353-C05FDB9B1224}" type="parTrans" cxnId="{7E61695D-56F4-4D73-A1BF-5CDCCCBFDA6C}">
      <dgm:prSet/>
      <dgm:spPr/>
      <dgm:t>
        <a:bodyPr/>
        <a:lstStyle/>
        <a:p>
          <a:endParaRPr lang="ru-RU"/>
        </a:p>
      </dgm:t>
    </dgm:pt>
    <dgm:pt modelId="{E36F03B4-CD47-4429-A5B3-15F447B49CEA}" type="sibTrans" cxnId="{7E61695D-56F4-4D73-A1BF-5CDCCCBFDA6C}">
      <dgm:prSet/>
      <dgm:spPr/>
      <dgm:t>
        <a:bodyPr/>
        <a:lstStyle/>
        <a:p>
          <a:endParaRPr lang="ru-RU"/>
        </a:p>
      </dgm:t>
    </dgm:pt>
    <dgm:pt modelId="{DCE6F986-22BF-4AA4-BC1F-776AB1186337}">
      <dgm:prSet phldrT="[Текст]" custT="1"/>
      <dgm:spPr/>
      <dgm:t>
        <a:bodyPr/>
        <a:lstStyle/>
        <a:p>
          <a:r>
            <a:rPr lang="en-US" sz="2000" b="1" dirty="0" smtClean="0">
              <a:solidFill>
                <a:schemeClr val="tx1"/>
              </a:solidFill>
              <a:latin typeface="Times New Roman" panose="02020603050405020304" pitchFamily="18" charset="0"/>
              <a:cs typeface="Times New Roman" panose="02020603050405020304" pitchFamily="18" charset="0"/>
            </a:rPr>
            <a:t>Initiative </a:t>
          </a:r>
          <a:r>
            <a:rPr lang="en-US" sz="2000" b="1" dirty="0" err="1" smtClean="0">
              <a:solidFill>
                <a:schemeClr val="tx1"/>
              </a:solidFill>
              <a:latin typeface="Times New Roman" panose="02020603050405020304" pitchFamily="18" charset="0"/>
              <a:cs typeface="Times New Roman" panose="02020603050405020304" pitchFamily="18" charset="0"/>
            </a:rPr>
            <a:t>turperators</a:t>
          </a:r>
          <a:endParaRPr lang="ru-RU" sz="2000" dirty="0">
            <a:solidFill>
              <a:schemeClr val="tx1"/>
            </a:solidFill>
          </a:endParaRPr>
        </a:p>
      </dgm:t>
    </dgm:pt>
    <dgm:pt modelId="{FD9A0583-3C35-41A9-831A-66390EE21CDE}" type="parTrans" cxnId="{C09AB39F-F784-41E0-B62F-FFE8F3DA9878}">
      <dgm:prSet/>
      <dgm:spPr/>
      <dgm:t>
        <a:bodyPr/>
        <a:lstStyle/>
        <a:p>
          <a:endParaRPr lang="ru-RU"/>
        </a:p>
      </dgm:t>
    </dgm:pt>
    <dgm:pt modelId="{F2667930-6395-46BC-B4AD-FF710103A14C}" type="sibTrans" cxnId="{C09AB39F-F784-41E0-B62F-FFE8F3DA9878}">
      <dgm:prSet/>
      <dgm:spPr/>
      <dgm:t>
        <a:bodyPr/>
        <a:lstStyle/>
        <a:p>
          <a:endParaRPr lang="ru-RU"/>
        </a:p>
      </dgm:t>
    </dgm:pt>
    <dgm:pt modelId="{4CFEA9A6-5B0A-44CC-967E-050873E544BE}" type="pres">
      <dgm:prSet presAssocID="{6F5F3EBC-B302-4752-AE71-FADBD957D773}" presName="Name0" presStyleCnt="0">
        <dgm:presLayoutVars>
          <dgm:chMax val="1"/>
          <dgm:chPref val="1"/>
          <dgm:dir/>
          <dgm:animOne val="branch"/>
          <dgm:animLvl val="lvl"/>
        </dgm:presLayoutVars>
      </dgm:prSet>
      <dgm:spPr/>
      <dgm:t>
        <a:bodyPr/>
        <a:lstStyle/>
        <a:p>
          <a:endParaRPr lang="ru-RU"/>
        </a:p>
      </dgm:t>
    </dgm:pt>
    <dgm:pt modelId="{7F93F369-D841-426A-9BD0-964CB1616134}" type="pres">
      <dgm:prSet presAssocID="{E5386106-DAB9-4301-AA28-5DA0962C9BF1}" presName="singleCycle" presStyleCnt="0"/>
      <dgm:spPr/>
    </dgm:pt>
    <dgm:pt modelId="{151537EC-BE60-439F-9815-3406D2E97B31}" type="pres">
      <dgm:prSet presAssocID="{E5386106-DAB9-4301-AA28-5DA0962C9BF1}" presName="singleCenter" presStyleLbl="node1" presStyleIdx="0" presStyleCnt="3" custScaleX="199868" custLinFactNeighborX="1077" custLinFactNeighborY="90">
        <dgm:presLayoutVars>
          <dgm:chMax val="7"/>
          <dgm:chPref val="7"/>
        </dgm:presLayoutVars>
      </dgm:prSet>
      <dgm:spPr/>
      <dgm:t>
        <a:bodyPr/>
        <a:lstStyle/>
        <a:p>
          <a:endParaRPr lang="ru-RU"/>
        </a:p>
      </dgm:t>
    </dgm:pt>
    <dgm:pt modelId="{555DF611-5025-43DF-AAB1-A38C3F9B557A}" type="pres">
      <dgm:prSet presAssocID="{965DEF5F-893A-4BF1-A353-C05FDB9B1224}" presName="Name56" presStyleLbl="parChTrans1D2" presStyleIdx="0" presStyleCnt="2"/>
      <dgm:spPr/>
      <dgm:t>
        <a:bodyPr/>
        <a:lstStyle/>
        <a:p>
          <a:endParaRPr lang="ru-RU"/>
        </a:p>
      </dgm:t>
    </dgm:pt>
    <dgm:pt modelId="{23C57DA3-906D-45CB-84CB-8242163F8193}" type="pres">
      <dgm:prSet presAssocID="{E4D37386-5D6B-4E0B-9E74-9D5A8DD8FF7C}" presName="text0" presStyleLbl="node1" presStyleIdx="1" presStyleCnt="3" custScaleX="245647" custRadScaleRad="97364" custRadScaleInc="-2419">
        <dgm:presLayoutVars>
          <dgm:bulletEnabled val="1"/>
        </dgm:presLayoutVars>
      </dgm:prSet>
      <dgm:spPr/>
      <dgm:t>
        <a:bodyPr/>
        <a:lstStyle/>
        <a:p>
          <a:endParaRPr lang="ru-RU"/>
        </a:p>
      </dgm:t>
    </dgm:pt>
    <dgm:pt modelId="{D47F9A10-1755-41D3-B297-5DE671EAD5C4}" type="pres">
      <dgm:prSet presAssocID="{FD9A0583-3C35-41A9-831A-66390EE21CDE}" presName="Name56" presStyleLbl="parChTrans1D2" presStyleIdx="1" presStyleCnt="2"/>
      <dgm:spPr/>
      <dgm:t>
        <a:bodyPr/>
        <a:lstStyle/>
        <a:p>
          <a:endParaRPr lang="ru-RU"/>
        </a:p>
      </dgm:t>
    </dgm:pt>
    <dgm:pt modelId="{44A998A5-ECF1-4D6D-A2D1-ED444F655D38}" type="pres">
      <dgm:prSet presAssocID="{DCE6F986-22BF-4AA4-BC1F-776AB1186337}" presName="text0" presStyleLbl="node1" presStyleIdx="2" presStyleCnt="3" custScaleX="275047" custScaleY="80601" custRadScaleRad="101226" custRadScaleInc="-1355">
        <dgm:presLayoutVars>
          <dgm:bulletEnabled val="1"/>
        </dgm:presLayoutVars>
      </dgm:prSet>
      <dgm:spPr/>
      <dgm:t>
        <a:bodyPr/>
        <a:lstStyle/>
        <a:p>
          <a:endParaRPr lang="ru-RU"/>
        </a:p>
      </dgm:t>
    </dgm:pt>
  </dgm:ptLst>
  <dgm:cxnLst>
    <dgm:cxn modelId="{EC4BFF19-01FE-41BF-B611-20E3BF453C2B}" type="presOf" srcId="{6F5F3EBC-B302-4752-AE71-FADBD957D773}" destId="{4CFEA9A6-5B0A-44CC-967E-050873E544BE}" srcOrd="0" destOrd="0" presId="urn:microsoft.com/office/officeart/2008/layout/RadialCluster"/>
    <dgm:cxn modelId="{0CCB4C7C-7F1F-46BF-A496-C8BA6C3ADA33}" type="presOf" srcId="{E5386106-DAB9-4301-AA28-5DA0962C9BF1}" destId="{151537EC-BE60-439F-9815-3406D2E97B31}" srcOrd="0" destOrd="0" presId="urn:microsoft.com/office/officeart/2008/layout/RadialCluster"/>
    <dgm:cxn modelId="{4AD50193-2E99-46B6-9169-BBA760130B3E}" type="presOf" srcId="{DCE6F986-22BF-4AA4-BC1F-776AB1186337}" destId="{44A998A5-ECF1-4D6D-A2D1-ED444F655D38}" srcOrd="0" destOrd="0" presId="urn:microsoft.com/office/officeart/2008/layout/RadialCluster"/>
    <dgm:cxn modelId="{B1CBE160-2EB0-4739-9133-EC7AD0A2C752}" type="presOf" srcId="{E4D37386-5D6B-4E0B-9E74-9D5A8DD8FF7C}" destId="{23C57DA3-906D-45CB-84CB-8242163F8193}" srcOrd="0" destOrd="0" presId="urn:microsoft.com/office/officeart/2008/layout/RadialCluster"/>
    <dgm:cxn modelId="{7E61695D-56F4-4D73-A1BF-5CDCCCBFDA6C}" srcId="{E5386106-DAB9-4301-AA28-5DA0962C9BF1}" destId="{E4D37386-5D6B-4E0B-9E74-9D5A8DD8FF7C}" srcOrd="0" destOrd="0" parTransId="{965DEF5F-893A-4BF1-A353-C05FDB9B1224}" sibTransId="{E36F03B4-CD47-4429-A5B3-15F447B49CEA}"/>
    <dgm:cxn modelId="{5EE04D91-137D-44AD-B6E9-F437CB2E2BC1}" srcId="{6F5F3EBC-B302-4752-AE71-FADBD957D773}" destId="{E5386106-DAB9-4301-AA28-5DA0962C9BF1}" srcOrd="0" destOrd="0" parTransId="{7716352A-3671-4076-931F-FD4F56026F52}" sibTransId="{C685F320-F0C6-40AA-9951-2646FCFB52DA}"/>
    <dgm:cxn modelId="{82605125-07FA-4185-A98C-34566FD279D6}" type="presOf" srcId="{965DEF5F-893A-4BF1-A353-C05FDB9B1224}" destId="{555DF611-5025-43DF-AAB1-A38C3F9B557A}" srcOrd="0" destOrd="0" presId="urn:microsoft.com/office/officeart/2008/layout/RadialCluster"/>
    <dgm:cxn modelId="{4EE4CD33-F1A9-4752-AF9F-E3FAFAFF3A37}" type="presOf" srcId="{FD9A0583-3C35-41A9-831A-66390EE21CDE}" destId="{D47F9A10-1755-41D3-B297-5DE671EAD5C4}" srcOrd="0" destOrd="0" presId="urn:microsoft.com/office/officeart/2008/layout/RadialCluster"/>
    <dgm:cxn modelId="{C09AB39F-F784-41E0-B62F-FFE8F3DA9878}" srcId="{E5386106-DAB9-4301-AA28-5DA0962C9BF1}" destId="{DCE6F986-22BF-4AA4-BC1F-776AB1186337}" srcOrd="1" destOrd="0" parTransId="{FD9A0583-3C35-41A9-831A-66390EE21CDE}" sibTransId="{F2667930-6395-46BC-B4AD-FF710103A14C}"/>
    <dgm:cxn modelId="{00ED6BB8-A99C-4368-8818-EB004844E76A}" type="presParOf" srcId="{4CFEA9A6-5B0A-44CC-967E-050873E544BE}" destId="{7F93F369-D841-426A-9BD0-964CB1616134}" srcOrd="0" destOrd="0" presId="urn:microsoft.com/office/officeart/2008/layout/RadialCluster"/>
    <dgm:cxn modelId="{7ABF5917-1691-45EB-B781-624565B72AD8}" type="presParOf" srcId="{7F93F369-D841-426A-9BD0-964CB1616134}" destId="{151537EC-BE60-439F-9815-3406D2E97B31}" srcOrd="0" destOrd="0" presId="urn:microsoft.com/office/officeart/2008/layout/RadialCluster"/>
    <dgm:cxn modelId="{9A80FCB8-D42C-4EF5-9325-93E72C25EF7E}" type="presParOf" srcId="{7F93F369-D841-426A-9BD0-964CB1616134}" destId="{555DF611-5025-43DF-AAB1-A38C3F9B557A}" srcOrd="1" destOrd="0" presId="urn:microsoft.com/office/officeart/2008/layout/RadialCluster"/>
    <dgm:cxn modelId="{285AF7C6-CA54-4661-B564-5CF904366B5E}" type="presParOf" srcId="{7F93F369-D841-426A-9BD0-964CB1616134}" destId="{23C57DA3-906D-45CB-84CB-8242163F8193}" srcOrd="2" destOrd="0" presId="urn:microsoft.com/office/officeart/2008/layout/RadialCluster"/>
    <dgm:cxn modelId="{31F120D1-7585-4A62-8EEA-2167B2BFBA98}" type="presParOf" srcId="{7F93F369-D841-426A-9BD0-964CB1616134}" destId="{D47F9A10-1755-41D3-B297-5DE671EAD5C4}" srcOrd="3" destOrd="0" presId="urn:microsoft.com/office/officeart/2008/layout/RadialCluster"/>
    <dgm:cxn modelId="{331874BA-AC76-4E62-A3B8-C7FADC60B1EB}" type="presParOf" srcId="{7F93F369-D841-426A-9BD0-964CB1616134}" destId="{44A998A5-ECF1-4D6D-A2D1-ED444F655D38}"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42EC5E-55B1-4433-8772-9BEB87550EAE}" type="doc">
      <dgm:prSet loTypeId="urn:microsoft.com/office/officeart/2005/8/layout/orgChart1" loCatId="hierarchy" qsTypeId="urn:microsoft.com/office/officeart/2005/8/quickstyle/simple4" qsCatId="simple" csTypeId="urn:microsoft.com/office/officeart/2005/8/colors/colorful2" csCatId="colorful" phldr="1"/>
      <dgm:spPr/>
      <dgm:t>
        <a:bodyPr/>
        <a:lstStyle/>
        <a:p>
          <a:endParaRPr lang="ru-RU"/>
        </a:p>
      </dgm:t>
    </dgm:pt>
    <dgm:pt modelId="{702F8C00-683A-4C82-A736-931D569C768A}">
      <dgm:prSet phldrT="[Текст]"/>
      <dgm:spPr/>
      <dgm:t>
        <a:bodyPr/>
        <a:lstStyle/>
        <a:p>
          <a:r>
            <a:rPr lang="en-US" dirty="0" smtClean="0">
              <a:solidFill>
                <a:schemeClr val="tx1"/>
              </a:solidFill>
              <a:latin typeface="Times New Roman" pitchFamily="18" charset="0"/>
              <a:cs typeface="Times New Roman" pitchFamily="18" charset="0"/>
            </a:rPr>
            <a:t>Tour operator</a:t>
          </a:r>
          <a:endParaRPr lang="ru-RU" dirty="0">
            <a:solidFill>
              <a:schemeClr val="tx1"/>
            </a:solidFill>
            <a:latin typeface="Times New Roman" pitchFamily="18" charset="0"/>
            <a:cs typeface="Times New Roman" pitchFamily="18" charset="0"/>
          </a:endParaRPr>
        </a:p>
      </dgm:t>
    </dgm:pt>
    <dgm:pt modelId="{C94A6317-B6BD-492F-9882-ABDC7DFE11A0}" type="parTrans" cxnId="{65B15F9D-6043-41CA-970A-B5A984CEEF48}">
      <dgm:prSet/>
      <dgm:spPr/>
      <dgm:t>
        <a:bodyPr/>
        <a:lstStyle/>
        <a:p>
          <a:endParaRPr lang="ru-RU"/>
        </a:p>
      </dgm:t>
    </dgm:pt>
    <dgm:pt modelId="{89E1078F-C79D-432A-82BF-E2E7BEEE4806}" type="sibTrans" cxnId="{65B15F9D-6043-41CA-970A-B5A984CEEF48}">
      <dgm:prSet/>
      <dgm:spPr/>
      <dgm:t>
        <a:bodyPr/>
        <a:lstStyle/>
        <a:p>
          <a:endParaRPr lang="ru-RU"/>
        </a:p>
      </dgm:t>
    </dgm:pt>
    <dgm:pt modelId="{1B3379E3-5A9F-4718-A926-B17F54C40C6F}">
      <dgm:prSet phldrT="[Текст]"/>
      <dgm:spPr/>
      <dgm:t>
        <a:bodyPr/>
        <a:lstStyle/>
        <a:p>
          <a:r>
            <a:rPr lang="en-US" dirty="0" smtClean="0">
              <a:solidFill>
                <a:schemeClr val="tx1"/>
              </a:solidFill>
              <a:latin typeface="Times New Roman" pitchFamily="18" charset="0"/>
              <a:cs typeface="Times New Roman" pitchFamily="18" charset="0"/>
            </a:rPr>
            <a:t>Outgoing</a:t>
          </a:r>
          <a:endParaRPr lang="ru-RU" dirty="0">
            <a:solidFill>
              <a:schemeClr val="tx1"/>
            </a:solidFill>
            <a:latin typeface="Times New Roman" pitchFamily="18" charset="0"/>
            <a:cs typeface="Times New Roman" pitchFamily="18" charset="0"/>
          </a:endParaRPr>
        </a:p>
      </dgm:t>
    </dgm:pt>
    <dgm:pt modelId="{E4E4F967-04A6-4E65-9486-2C2C3EF5F44B}" type="parTrans" cxnId="{48AF1AF5-2E2A-49EB-A055-9A2DB381E3CB}">
      <dgm:prSet/>
      <dgm:spPr/>
      <dgm:t>
        <a:bodyPr/>
        <a:lstStyle/>
        <a:p>
          <a:endParaRPr lang="ru-RU"/>
        </a:p>
      </dgm:t>
    </dgm:pt>
    <dgm:pt modelId="{41757FE6-963A-4A56-BBD3-186DBA73CBEA}" type="sibTrans" cxnId="{48AF1AF5-2E2A-49EB-A055-9A2DB381E3CB}">
      <dgm:prSet/>
      <dgm:spPr/>
      <dgm:t>
        <a:bodyPr/>
        <a:lstStyle/>
        <a:p>
          <a:endParaRPr lang="ru-RU"/>
        </a:p>
      </dgm:t>
    </dgm:pt>
    <dgm:pt modelId="{A184AFB3-8BF5-45FA-99CA-90C532CFCF51}">
      <dgm:prSet phldrT="[Текст]"/>
      <dgm:spPr/>
      <dgm:t>
        <a:bodyPr/>
        <a:lstStyle/>
        <a:p>
          <a:r>
            <a:rPr lang="en-US" dirty="0" smtClean="0">
              <a:solidFill>
                <a:schemeClr val="tx1"/>
              </a:solidFill>
              <a:latin typeface="Times New Roman" pitchFamily="18" charset="0"/>
              <a:cs typeface="Times New Roman" pitchFamily="18" charset="0"/>
            </a:rPr>
            <a:t>Incoming</a:t>
          </a:r>
          <a:endParaRPr lang="ru-RU" dirty="0">
            <a:solidFill>
              <a:schemeClr val="tx1"/>
            </a:solidFill>
            <a:latin typeface="Times New Roman" pitchFamily="18" charset="0"/>
            <a:cs typeface="Times New Roman" pitchFamily="18" charset="0"/>
          </a:endParaRPr>
        </a:p>
      </dgm:t>
    </dgm:pt>
    <dgm:pt modelId="{5AD30713-B59A-43DC-9A27-FC60CFC4C69E}" type="parTrans" cxnId="{A38A7358-6254-4BF1-B894-BA9317AA1457}">
      <dgm:prSet/>
      <dgm:spPr/>
      <dgm:t>
        <a:bodyPr/>
        <a:lstStyle/>
        <a:p>
          <a:endParaRPr lang="ru-RU"/>
        </a:p>
      </dgm:t>
    </dgm:pt>
    <dgm:pt modelId="{39DC5A3E-DC9B-4B98-8D6B-6A5650D43181}" type="sibTrans" cxnId="{A38A7358-6254-4BF1-B894-BA9317AA1457}">
      <dgm:prSet/>
      <dgm:spPr/>
      <dgm:t>
        <a:bodyPr/>
        <a:lstStyle/>
        <a:p>
          <a:endParaRPr lang="ru-RU"/>
        </a:p>
      </dgm:t>
    </dgm:pt>
    <dgm:pt modelId="{9C61856F-0C06-4283-A670-AF36799613BB}">
      <dgm:prSet phldrT="[Текст]"/>
      <dgm:spPr/>
      <dgm:t>
        <a:bodyPr/>
        <a:lstStyle/>
        <a:p>
          <a:r>
            <a:rPr lang="en-US" dirty="0" smtClean="0">
              <a:solidFill>
                <a:schemeClr val="tx1"/>
              </a:solidFill>
              <a:latin typeface="Times New Roman" pitchFamily="18" charset="0"/>
              <a:cs typeface="Times New Roman" pitchFamily="18" charset="0"/>
            </a:rPr>
            <a:t>Insider</a:t>
          </a:r>
          <a:endParaRPr lang="ru-RU" dirty="0">
            <a:solidFill>
              <a:schemeClr val="tx1"/>
            </a:solidFill>
            <a:latin typeface="Times New Roman" pitchFamily="18" charset="0"/>
            <a:cs typeface="Times New Roman" pitchFamily="18" charset="0"/>
          </a:endParaRPr>
        </a:p>
      </dgm:t>
    </dgm:pt>
    <dgm:pt modelId="{3D426354-89C3-4948-9644-5B8BE0179AF4}" type="parTrans" cxnId="{80C2FC0E-E347-4F61-BA6D-CDCA93A43CAF}">
      <dgm:prSet/>
      <dgm:spPr/>
      <dgm:t>
        <a:bodyPr/>
        <a:lstStyle/>
        <a:p>
          <a:endParaRPr lang="ru-RU"/>
        </a:p>
      </dgm:t>
    </dgm:pt>
    <dgm:pt modelId="{35121555-6EDC-4736-B9B9-9BA06D6E46D2}" type="sibTrans" cxnId="{80C2FC0E-E347-4F61-BA6D-CDCA93A43CAF}">
      <dgm:prSet/>
      <dgm:spPr/>
      <dgm:t>
        <a:bodyPr/>
        <a:lstStyle/>
        <a:p>
          <a:endParaRPr lang="ru-RU"/>
        </a:p>
      </dgm:t>
    </dgm:pt>
    <dgm:pt modelId="{A81177E6-D2CD-45DB-9DD3-FB0A900FCFE2}">
      <dgm:prSet phldrT="[Текст]"/>
      <dgm:spPr/>
      <dgm:t>
        <a:bodyPr/>
        <a:lstStyle/>
        <a:p>
          <a:r>
            <a:rPr lang="en-US" dirty="0" smtClean="0">
              <a:solidFill>
                <a:schemeClr val="tx1"/>
              </a:solidFill>
              <a:latin typeface="Times New Roman" pitchFamily="18" charset="0"/>
              <a:cs typeface="Times New Roman" pitchFamily="18" charset="0"/>
            </a:rPr>
            <a:t>Engaged in outbound tourism</a:t>
          </a:r>
          <a:endParaRPr lang="ru-RU" dirty="0">
            <a:solidFill>
              <a:schemeClr val="tx1"/>
            </a:solidFill>
            <a:latin typeface="Times New Roman" pitchFamily="18" charset="0"/>
            <a:cs typeface="Times New Roman" pitchFamily="18" charset="0"/>
          </a:endParaRPr>
        </a:p>
      </dgm:t>
    </dgm:pt>
    <dgm:pt modelId="{B4C56379-2306-48A0-8BCB-131BB5B0026C}" type="parTrans" cxnId="{16DAC01F-DCE7-418F-8860-EAA9FC55A212}">
      <dgm:prSet/>
      <dgm:spPr/>
      <dgm:t>
        <a:bodyPr/>
        <a:lstStyle/>
        <a:p>
          <a:endParaRPr lang="ru-RU"/>
        </a:p>
      </dgm:t>
    </dgm:pt>
    <dgm:pt modelId="{38D896B0-284B-4805-9501-1589BA420867}" type="sibTrans" cxnId="{16DAC01F-DCE7-418F-8860-EAA9FC55A212}">
      <dgm:prSet/>
      <dgm:spPr/>
      <dgm:t>
        <a:bodyPr/>
        <a:lstStyle/>
        <a:p>
          <a:endParaRPr lang="ru-RU"/>
        </a:p>
      </dgm:t>
    </dgm:pt>
    <dgm:pt modelId="{495BE990-06B3-4B51-8306-23F619548FA3}">
      <dgm:prSet phldrT="[Текст]"/>
      <dgm:spPr/>
      <dgm:t>
        <a:bodyPr/>
        <a:lstStyle/>
        <a:p>
          <a:r>
            <a:rPr lang="en-US" dirty="0" smtClean="0">
              <a:solidFill>
                <a:schemeClr val="tx1"/>
              </a:solidFill>
              <a:latin typeface="Times New Roman" pitchFamily="18" charset="0"/>
              <a:cs typeface="Times New Roman" pitchFamily="18" charset="0"/>
            </a:rPr>
            <a:t>Engaged in inbound tourism</a:t>
          </a:r>
          <a:endParaRPr lang="ru-RU" dirty="0">
            <a:solidFill>
              <a:schemeClr val="tx1"/>
            </a:solidFill>
            <a:latin typeface="Times New Roman" pitchFamily="18" charset="0"/>
            <a:cs typeface="Times New Roman" pitchFamily="18" charset="0"/>
          </a:endParaRPr>
        </a:p>
      </dgm:t>
    </dgm:pt>
    <dgm:pt modelId="{E1078C85-4962-42C9-B130-1BF489337167}" type="parTrans" cxnId="{84E85C72-558B-4091-9249-71EEFA469A9B}">
      <dgm:prSet/>
      <dgm:spPr/>
      <dgm:t>
        <a:bodyPr/>
        <a:lstStyle/>
        <a:p>
          <a:endParaRPr lang="ru-RU"/>
        </a:p>
      </dgm:t>
    </dgm:pt>
    <dgm:pt modelId="{9F5AF57F-ECFE-4B92-9172-D06D82F1F67D}" type="sibTrans" cxnId="{84E85C72-558B-4091-9249-71EEFA469A9B}">
      <dgm:prSet/>
      <dgm:spPr/>
      <dgm:t>
        <a:bodyPr/>
        <a:lstStyle/>
        <a:p>
          <a:endParaRPr lang="ru-RU"/>
        </a:p>
      </dgm:t>
    </dgm:pt>
    <dgm:pt modelId="{FE56536A-1959-462C-9252-46F1FD85D1B7}">
      <dgm:prSet phldrT="[Текст]"/>
      <dgm:spPr/>
      <dgm:t>
        <a:bodyPr/>
        <a:lstStyle/>
        <a:p>
          <a:r>
            <a:rPr lang="en-US" dirty="0" smtClean="0">
              <a:solidFill>
                <a:schemeClr val="tx1"/>
              </a:solidFill>
              <a:latin typeface="Times New Roman" pitchFamily="18" charset="0"/>
              <a:cs typeface="Times New Roman" pitchFamily="18" charset="0"/>
            </a:rPr>
            <a:t>Organizes a tour in the same country for citizens of their country</a:t>
          </a:r>
          <a:endParaRPr lang="ru-RU" dirty="0">
            <a:solidFill>
              <a:schemeClr val="tx1"/>
            </a:solidFill>
            <a:latin typeface="Times New Roman" pitchFamily="18" charset="0"/>
            <a:cs typeface="Times New Roman" pitchFamily="18" charset="0"/>
          </a:endParaRPr>
        </a:p>
      </dgm:t>
    </dgm:pt>
    <dgm:pt modelId="{BBEED2E1-8EA5-4845-B95B-A666B76512AD}" type="parTrans" cxnId="{EDF74C36-BF98-4FAF-B2C1-83B83BBA6AC7}">
      <dgm:prSet/>
      <dgm:spPr/>
      <dgm:t>
        <a:bodyPr/>
        <a:lstStyle/>
        <a:p>
          <a:endParaRPr lang="ru-RU"/>
        </a:p>
      </dgm:t>
    </dgm:pt>
    <dgm:pt modelId="{DC55B77F-8AB6-4CD9-862D-36E576B243A0}" type="sibTrans" cxnId="{EDF74C36-BF98-4FAF-B2C1-83B83BBA6AC7}">
      <dgm:prSet/>
      <dgm:spPr/>
      <dgm:t>
        <a:bodyPr/>
        <a:lstStyle/>
        <a:p>
          <a:endParaRPr lang="ru-RU"/>
        </a:p>
      </dgm:t>
    </dgm:pt>
    <dgm:pt modelId="{90AB64BB-3784-422E-AC24-64083D12AA87}" type="pres">
      <dgm:prSet presAssocID="{3642EC5E-55B1-4433-8772-9BEB87550EAE}" presName="hierChild1" presStyleCnt="0">
        <dgm:presLayoutVars>
          <dgm:orgChart val="1"/>
          <dgm:chPref val="1"/>
          <dgm:dir/>
          <dgm:animOne val="branch"/>
          <dgm:animLvl val="lvl"/>
          <dgm:resizeHandles/>
        </dgm:presLayoutVars>
      </dgm:prSet>
      <dgm:spPr/>
      <dgm:t>
        <a:bodyPr/>
        <a:lstStyle/>
        <a:p>
          <a:endParaRPr lang="ru-RU"/>
        </a:p>
      </dgm:t>
    </dgm:pt>
    <dgm:pt modelId="{2A452556-6D9A-4A4D-9D2C-D22597AC39C0}" type="pres">
      <dgm:prSet presAssocID="{702F8C00-683A-4C82-A736-931D569C768A}" presName="hierRoot1" presStyleCnt="0">
        <dgm:presLayoutVars>
          <dgm:hierBranch val="init"/>
        </dgm:presLayoutVars>
      </dgm:prSet>
      <dgm:spPr/>
    </dgm:pt>
    <dgm:pt modelId="{97EB4A03-FF8E-42E9-B6F0-8215F50F606C}" type="pres">
      <dgm:prSet presAssocID="{702F8C00-683A-4C82-A736-931D569C768A}" presName="rootComposite1" presStyleCnt="0"/>
      <dgm:spPr/>
    </dgm:pt>
    <dgm:pt modelId="{1EDFFC31-1C62-429B-BF7A-AD77ACA887FC}" type="pres">
      <dgm:prSet presAssocID="{702F8C00-683A-4C82-A736-931D569C768A}" presName="rootText1" presStyleLbl="node0" presStyleIdx="0" presStyleCnt="1" custScaleX="143726" custScaleY="92851">
        <dgm:presLayoutVars>
          <dgm:chPref val="3"/>
        </dgm:presLayoutVars>
      </dgm:prSet>
      <dgm:spPr/>
      <dgm:t>
        <a:bodyPr/>
        <a:lstStyle/>
        <a:p>
          <a:endParaRPr lang="ru-RU"/>
        </a:p>
      </dgm:t>
    </dgm:pt>
    <dgm:pt modelId="{84BEED12-977E-4EA6-A45A-70A21449F2C9}" type="pres">
      <dgm:prSet presAssocID="{702F8C00-683A-4C82-A736-931D569C768A}" presName="rootConnector1" presStyleLbl="node1" presStyleIdx="0" presStyleCnt="0"/>
      <dgm:spPr/>
      <dgm:t>
        <a:bodyPr/>
        <a:lstStyle/>
        <a:p>
          <a:endParaRPr lang="ru-RU"/>
        </a:p>
      </dgm:t>
    </dgm:pt>
    <dgm:pt modelId="{D15AC658-75C8-4291-B31E-43638A1620EC}" type="pres">
      <dgm:prSet presAssocID="{702F8C00-683A-4C82-A736-931D569C768A}" presName="hierChild2" presStyleCnt="0"/>
      <dgm:spPr/>
    </dgm:pt>
    <dgm:pt modelId="{26B5BF3E-430E-4E9F-8913-6971F0FF7EE6}" type="pres">
      <dgm:prSet presAssocID="{E4E4F967-04A6-4E65-9486-2C2C3EF5F44B}" presName="Name37" presStyleLbl="parChTrans1D2" presStyleIdx="0" presStyleCnt="3"/>
      <dgm:spPr/>
      <dgm:t>
        <a:bodyPr/>
        <a:lstStyle/>
        <a:p>
          <a:endParaRPr lang="ru-RU"/>
        </a:p>
      </dgm:t>
    </dgm:pt>
    <dgm:pt modelId="{91138B2C-6489-42B5-9B87-DC70FC65B00F}" type="pres">
      <dgm:prSet presAssocID="{1B3379E3-5A9F-4718-A926-B17F54C40C6F}" presName="hierRoot2" presStyleCnt="0">
        <dgm:presLayoutVars>
          <dgm:hierBranch val="init"/>
        </dgm:presLayoutVars>
      </dgm:prSet>
      <dgm:spPr/>
    </dgm:pt>
    <dgm:pt modelId="{3CAE724E-A4CC-4834-BDA5-ED00DDC60B0D}" type="pres">
      <dgm:prSet presAssocID="{1B3379E3-5A9F-4718-A926-B17F54C40C6F}" presName="rootComposite" presStyleCnt="0"/>
      <dgm:spPr/>
    </dgm:pt>
    <dgm:pt modelId="{DBD05ABF-23B7-4FD8-8B73-6E4EF564A30A}" type="pres">
      <dgm:prSet presAssocID="{1B3379E3-5A9F-4718-A926-B17F54C40C6F}" presName="rootText" presStyleLbl="node2" presStyleIdx="0" presStyleCnt="3" custScaleX="111235" custScaleY="92851">
        <dgm:presLayoutVars>
          <dgm:chPref val="3"/>
        </dgm:presLayoutVars>
      </dgm:prSet>
      <dgm:spPr/>
      <dgm:t>
        <a:bodyPr/>
        <a:lstStyle/>
        <a:p>
          <a:endParaRPr lang="ru-RU"/>
        </a:p>
      </dgm:t>
    </dgm:pt>
    <dgm:pt modelId="{C20F07D3-C5EE-4116-AD8A-D6880A0B1B3C}" type="pres">
      <dgm:prSet presAssocID="{1B3379E3-5A9F-4718-A926-B17F54C40C6F}" presName="rootConnector" presStyleLbl="node2" presStyleIdx="0" presStyleCnt="3"/>
      <dgm:spPr/>
      <dgm:t>
        <a:bodyPr/>
        <a:lstStyle/>
        <a:p>
          <a:endParaRPr lang="ru-RU"/>
        </a:p>
      </dgm:t>
    </dgm:pt>
    <dgm:pt modelId="{38FCF271-4DDE-4C92-855B-AF314D1B9EEF}" type="pres">
      <dgm:prSet presAssocID="{1B3379E3-5A9F-4718-A926-B17F54C40C6F}" presName="hierChild4" presStyleCnt="0"/>
      <dgm:spPr/>
    </dgm:pt>
    <dgm:pt modelId="{01D5882C-FA33-4450-8E92-07293640501C}" type="pres">
      <dgm:prSet presAssocID="{B4C56379-2306-48A0-8BCB-131BB5B0026C}" presName="Name37" presStyleLbl="parChTrans1D3" presStyleIdx="0" presStyleCnt="3"/>
      <dgm:spPr/>
      <dgm:t>
        <a:bodyPr/>
        <a:lstStyle/>
        <a:p>
          <a:endParaRPr lang="ru-RU"/>
        </a:p>
      </dgm:t>
    </dgm:pt>
    <dgm:pt modelId="{257DC014-F73E-4B07-8300-382E593B8C60}" type="pres">
      <dgm:prSet presAssocID="{A81177E6-D2CD-45DB-9DD3-FB0A900FCFE2}" presName="hierRoot2" presStyleCnt="0">
        <dgm:presLayoutVars>
          <dgm:hierBranch val="init"/>
        </dgm:presLayoutVars>
      </dgm:prSet>
      <dgm:spPr/>
    </dgm:pt>
    <dgm:pt modelId="{EC366236-1378-4138-BAC1-8A10BD5BDB5D}" type="pres">
      <dgm:prSet presAssocID="{A81177E6-D2CD-45DB-9DD3-FB0A900FCFE2}" presName="rootComposite" presStyleCnt="0"/>
      <dgm:spPr/>
    </dgm:pt>
    <dgm:pt modelId="{A814070D-5C37-49D9-8A4D-70D86EA9894A}" type="pres">
      <dgm:prSet presAssocID="{A81177E6-D2CD-45DB-9DD3-FB0A900FCFE2}" presName="rootText" presStyleLbl="node3" presStyleIdx="0" presStyleCnt="3" custScaleX="111235" custScaleY="92851">
        <dgm:presLayoutVars>
          <dgm:chPref val="3"/>
        </dgm:presLayoutVars>
      </dgm:prSet>
      <dgm:spPr/>
      <dgm:t>
        <a:bodyPr/>
        <a:lstStyle/>
        <a:p>
          <a:endParaRPr lang="ru-RU"/>
        </a:p>
      </dgm:t>
    </dgm:pt>
    <dgm:pt modelId="{11ACCC0B-AA2D-4C11-8329-70147C31CEAB}" type="pres">
      <dgm:prSet presAssocID="{A81177E6-D2CD-45DB-9DD3-FB0A900FCFE2}" presName="rootConnector" presStyleLbl="node3" presStyleIdx="0" presStyleCnt="3"/>
      <dgm:spPr/>
      <dgm:t>
        <a:bodyPr/>
        <a:lstStyle/>
        <a:p>
          <a:endParaRPr lang="ru-RU"/>
        </a:p>
      </dgm:t>
    </dgm:pt>
    <dgm:pt modelId="{D6B16870-EC25-4393-B18E-E5A01AC25702}" type="pres">
      <dgm:prSet presAssocID="{A81177E6-D2CD-45DB-9DD3-FB0A900FCFE2}" presName="hierChild4" presStyleCnt="0"/>
      <dgm:spPr/>
    </dgm:pt>
    <dgm:pt modelId="{1A61D0AA-C16A-41EC-9ED3-1C752F007FCB}" type="pres">
      <dgm:prSet presAssocID="{A81177E6-D2CD-45DB-9DD3-FB0A900FCFE2}" presName="hierChild5" presStyleCnt="0"/>
      <dgm:spPr/>
    </dgm:pt>
    <dgm:pt modelId="{8C0A43E9-1BB0-49F6-851D-5BBFBC5F6808}" type="pres">
      <dgm:prSet presAssocID="{1B3379E3-5A9F-4718-A926-B17F54C40C6F}" presName="hierChild5" presStyleCnt="0"/>
      <dgm:spPr/>
    </dgm:pt>
    <dgm:pt modelId="{6A1DCC0D-E584-44E3-B4D7-85CD082DBEA1}" type="pres">
      <dgm:prSet presAssocID="{5AD30713-B59A-43DC-9A27-FC60CFC4C69E}" presName="Name37" presStyleLbl="parChTrans1D2" presStyleIdx="1" presStyleCnt="3"/>
      <dgm:spPr/>
      <dgm:t>
        <a:bodyPr/>
        <a:lstStyle/>
        <a:p>
          <a:endParaRPr lang="ru-RU"/>
        </a:p>
      </dgm:t>
    </dgm:pt>
    <dgm:pt modelId="{F8488CAC-A125-401B-9B62-566FDFF8F702}" type="pres">
      <dgm:prSet presAssocID="{A184AFB3-8BF5-45FA-99CA-90C532CFCF51}" presName="hierRoot2" presStyleCnt="0">
        <dgm:presLayoutVars>
          <dgm:hierBranch val="init"/>
        </dgm:presLayoutVars>
      </dgm:prSet>
      <dgm:spPr/>
    </dgm:pt>
    <dgm:pt modelId="{99E1EE11-C309-4B90-A6E7-9DD03E6FCE67}" type="pres">
      <dgm:prSet presAssocID="{A184AFB3-8BF5-45FA-99CA-90C532CFCF51}" presName="rootComposite" presStyleCnt="0"/>
      <dgm:spPr/>
    </dgm:pt>
    <dgm:pt modelId="{EBBBA55C-6DD6-4961-8256-D92B7023C123}" type="pres">
      <dgm:prSet presAssocID="{A184AFB3-8BF5-45FA-99CA-90C532CFCF51}" presName="rootText" presStyleLbl="node2" presStyleIdx="1" presStyleCnt="3" custScaleX="111235" custScaleY="92851">
        <dgm:presLayoutVars>
          <dgm:chPref val="3"/>
        </dgm:presLayoutVars>
      </dgm:prSet>
      <dgm:spPr/>
      <dgm:t>
        <a:bodyPr/>
        <a:lstStyle/>
        <a:p>
          <a:endParaRPr lang="ru-RU"/>
        </a:p>
      </dgm:t>
    </dgm:pt>
    <dgm:pt modelId="{628A007C-AB05-41ED-80F9-35E6B49647C3}" type="pres">
      <dgm:prSet presAssocID="{A184AFB3-8BF5-45FA-99CA-90C532CFCF51}" presName="rootConnector" presStyleLbl="node2" presStyleIdx="1" presStyleCnt="3"/>
      <dgm:spPr/>
      <dgm:t>
        <a:bodyPr/>
        <a:lstStyle/>
        <a:p>
          <a:endParaRPr lang="ru-RU"/>
        </a:p>
      </dgm:t>
    </dgm:pt>
    <dgm:pt modelId="{A5471795-42EE-4E7E-9C33-C8A311C7E0C0}" type="pres">
      <dgm:prSet presAssocID="{A184AFB3-8BF5-45FA-99CA-90C532CFCF51}" presName="hierChild4" presStyleCnt="0"/>
      <dgm:spPr/>
    </dgm:pt>
    <dgm:pt modelId="{F70E961A-3BB2-414C-B672-5F265C074BF6}" type="pres">
      <dgm:prSet presAssocID="{E1078C85-4962-42C9-B130-1BF489337167}" presName="Name37" presStyleLbl="parChTrans1D3" presStyleIdx="1" presStyleCnt="3"/>
      <dgm:spPr/>
      <dgm:t>
        <a:bodyPr/>
        <a:lstStyle/>
        <a:p>
          <a:endParaRPr lang="ru-RU"/>
        </a:p>
      </dgm:t>
    </dgm:pt>
    <dgm:pt modelId="{8238F24D-7ABB-45A6-8D98-E80AB6670C6D}" type="pres">
      <dgm:prSet presAssocID="{495BE990-06B3-4B51-8306-23F619548FA3}" presName="hierRoot2" presStyleCnt="0">
        <dgm:presLayoutVars>
          <dgm:hierBranch val="init"/>
        </dgm:presLayoutVars>
      </dgm:prSet>
      <dgm:spPr/>
    </dgm:pt>
    <dgm:pt modelId="{F8860D79-3902-44FD-A4A3-DCE51FE0311E}" type="pres">
      <dgm:prSet presAssocID="{495BE990-06B3-4B51-8306-23F619548FA3}" presName="rootComposite" presStyleCnt="0"/>
      <dgm:spPr/>
    </dgm:pt>
    <dgm:pt modelId="{2AE903C5-E31A-4895-8B52-ED4A3EA8C00B}" type="pres">
      <dgm:prSet presAssocID="{495BE990-06B3-4B51-8306-23F619548FA3}" presName="rootText" presStyleLbl="node3" presStyleIdx="1" presStyleCnt="3" custScaleX="111235" custScaleY="92851">
        <dgm:presLayoutVars>
          <dgm:chPref val="3"/>
        </dgm:presLayoutVars>
      </dgm:prSet>
      <dgm:spPr/>
      <dgm:t>
        <a:bodyPr/>
        <a:lstStyle/>
        <a:p>
          <a:endParaRPr lang="ru-RU"/>
        </a:p>
      </dgm:t>
    </dgm:pt>
    <dgm:pt modelId="{6A520A1F-FD53-4A5F-A0CD-AC08E30F5423}" type="pres">
      <dgm:prSet presAssocID="{495BE990-06B3-4B51-8306-23F619548FA3}" presName="rootConnector" presStyleLbl="node3" presStyleIdx="1" presStyleCnt="3"/>
      <dgm:spPr/>
      <dgm:t>
        <a:bodyPr/>
        <a:lstStyle/>
        <a:p>
          <a:endParaRPr lang="ru-RU"/>
        </a:p>
      </dgm:t>
    </dgm:pt>
    <dgm:pt modelId="{9B578441-F030-4696-A88B-51A3B96FBFED}" type="pres">
      <dgm:prSet presAssocID="{495BE990-06B3-4B51-8306-23F619548FA3}" presName="hierChild4" presStyleCnt="0"/>
      <dgm:spPr/>
    </dgm:pt>
    <dgm:pt modelId="{138EC6F2-F7A6-4CFC-87B8-BBC817804E37}" type="pres">
      <dgm:prSet presAssocID="{495BE990-06B3-4B51-8306-23F619548FA3}" presName="hierChild5" presStyleCnt="0"/>
      <dgm:spPr/>
    </dgm:pt>
    <dgm:pt modelId="{D25A7BB5-AD19-4245-BBB2-62A656D6B872}" type="pres">
      <dgm:prSet presAssocID="{A184AFB3-8BF5-45FA-99CA-90C532CFCF51}" presName="hierChild5" presStyleCnt="0"/>
      <dgm:spPr/>
    </dgm:pt>
    <dgm:pt modelId="{FF6FC78C-9D6A-4E19-BF7C-06772EECD9E3}" type="pres">
      <dgm:prSet presAssocID="{3D426354-89C3-4948-9644-5B8BE0179AF4}" presName="Name37" presStyleLbl="parChTrans1D2" presStyleIdx="2" presStyleCnt="3"/>
      <dgm:spPr/>
      <dgm:t>
        <a:bodyPr/>
        <a:lstStyle/>
        <a:p>
          <a:endParaRPr lang="ru-RU"/>
        </a:p>
      </dgm:t>
    </dgm:pt>
    <dgm:pt modelId="{BBB95B4D-B5ED-4DA0-BE49-C2BE753611D6}" type="pres">
      <dgm:prSet presAssocID="{9C61856F-0C06-4283-A670-AF36799613BB}" presName="hierRoot2" presStyleCnt="0">
        <dgm:presLayoutVars>
          <dgm:hierBranch val="init"/>
        </dgm:presLayoutVars>
      </dgm:prSet>
      <dgm:spPr/>
    </dgm:pt>
    <dgm:pt modelId="{D4C70AC6-6800-49B9-9CD5-0E67281FE240}" type="pres">
      <dgm:prSet presAssocID="{9C61856F-0C06-4283-A670-AF36799613BB}" presName="rootComposite" presStyleCnt="0"/>
      <dgm:spPr/>
    </dgm:pt>
    <dgm:pt modelId="{572BF41D-F94F-4812-92D2-513BB16A8102}" type="pres">
      <dgm:prSet presAssocID="{9C61856F-0C06-4283-A670-AF36799613BB}" presName="rootText" presStyleLbl="node2" presStyleIdx="2" presStyleCnt="3" custScaleX="111235" custScaleY="92851">
        <dgm:presLayoutVars>
          <dgm:chPref val="3"/>
        </dgm:presLayoutVars>
      </dgm:prSet>
      <dgm:spPr/>
      <dgm:t>
        <a:bodyPr/>
        <a:lstStyle/>
        <a:p>
          <a:endParaRPr lang="ru-RU"/>
        </a:p>
      </dgm:t>
    </dgm:pt>
    <dgm:pt modelId="{28B8AC81-060C-47F9-8E4F-9561DCDA9CD1}" type="pres">
      <dgm:prSet presAssocID="{9C61856F-0C06-4283-A670-AF36799613BB}" presName="rootConnector" presStyleLbl="node2" presStyleIdx="2" presStyleCnt="3"/>
      <dgm:spPr/>
      <dgm:t>
        <a:bodyPr/>
        <a:lstStyle/>
        <a:p>
          <a:endParaRPr lang="ru-RU"/>
        </a:p>
      </dgm:t>
    </dgm:pt>
    <dgm:pt modelId="{0AC64ACA-569B-4888-9F6F-1D815EF74B44}" type="pres">
      <dgm:prSet presAssocID="{9C61856F-0C06-4283-A670-AF36799613BB}" presName="hierChild4" presStyleCnt="0"/>
      <dgm:spPr/>
    </dgm:pt>
    <dgm:pt modelId="{540914DB-EE22-428E-BBDC-639176DCB8E3}" type="pres">
      <dgm:prSet presAssocID="{BBEED2E1-8EA5-4845-B95B-A666B76512AD}" presName="Name37" presStyleLbl="parChTrans1D3" presStyleIdx="2" presStyleCnt="3"/>
      <dgm:spPr/>
      <dgm:t>
        <a:bodyPr/>
        <a:lstStyle/>
        <a:p>
          <a:endParaRPr lang="ru-RU"/>
        </a:p>
      </dgm:t>
    </dgm:pt>
    <dgm:pt modelId="{A7B7171A-3143-465D-9570-74834393BE20}" type="pres">
      <dgm:prSet presAssocID="{FE56536A-1959-462C-9252-46F1FD85D1B7}" presName="hierRoot2" presStyleCnt="0">
        <dgm:presLayoutVars>
          <dgm:hierBranch val="init"/>
        </dgm:presLayoutVars>
      </dgm:prSet>
      <dgm:spPr/>
    </dgm:pt>
    <dgm:pt modelId="{E5CA31DD-A280-40A4-8427-182873C37422}" type="pres">
      <dgm:prSet presAssocID="{FE56536A-1959-462C-9252-46F1FD85D1B7}" presName="rootComposite" presStyleCnt="0"/>
      <dgm:spPr/>
    </dgm:pt>
    <dgm:pt modelId="{6FECC290-34B1-4F92-B127-6647A98D574E}" type="pres">
      <dgm:prSet presAssocID="{FE56536A-1959-462C-9252-46F1FD85D1B7}" presName="rootText" presStyleLbl="node3" presStyleIdx="2" presStyleCnt="3">
        <dgm:presLayoutVars>
          <dgm:chPref val="3"/>
        </dgm:presLayoutVars>
      </dgm:prSet>
      <dgm:spPr/>
      <dgm:t>
        <a:bodyPr/>
        <a:lstStyle/>
        <a:p>
          <a:endParaRPr lang="ru-RU"/>
        </a:p>
      </dgm:t>
    </dgm:pt>
    <dgm:pt modelId="{E0855860-759A-4C3E-BC91-9EDCFF8DCAF9}" type="pres">
      <dgm:prSet presAssocID="{FE56536A-1959-462C-9252-46F1FD85D1B7}" presName="rootConnector" presStyleLbl="node3" presStyleIdx="2" presStyleCnt="3"/>
      <dgm:spPr/>
      <dgm:t>
        <a:bodyPr/>
        <a:lstStyle/>
        <a:p>
          <a:endParaRPr lang="ru-RU"/>
        </a:p>
      </dgm:t>
    </dgm:pt>
    <dgm:pt modelId="{F79F661B-4178-4CE4-B6D6-18DD8BBAAD2E}" type="pres">
      <dgm:prSet presAssocID="{FE56536A-1959-462C-9252-46F1FD85D1B7}" presName="hierChild4" presStyleCnt="0"/>
      <dgm:spPr/>
    </dgm:pt>
    <dgm:pt modelId="{F1B67F49-D914-4773-A4B6-C106DA62DDCC}" type="pres">
      <dgm:prSet presAssocID="{FE56536A-1959-462C-9252-46F1FD85D1B7}" presName="hierChild5" presStyleCnt="0"/>
      <dgm:spPr/>
    </dgm:pt>
    <dgm:pt modelId="{5042DA96-6BFD-455E-B8F7-815F7CAF209A}" type="pres">
      <dgm:prSet presAssocID="{9C61856F-0C06-4283-A670-AF36799613BB}" presName="hierChild5" presStyleCnt="0"/>
      <dgm:spPr/>
    </dgm:pt>
    <dgm:pt modelId="{D61CB4F8-4BE5-4B1A-BCCA-65272EE84763}" type="pres">
      <dgm:prSet presAssocID="{702F8C00-683A-4C82-A736-931D569C768A}" presName="hierChild3" presStyleCnt="0"/>
      <dgm:spPr/>
    </dgm:pt>
  </dgm:ptLst>
  <dgm:cxnLst>
    <dgm:cxn modelId="{1DCE133A-0F63-41AD-93B5-7589870F5590}" type="presOf" srcId="{495BE990-06B3-4B51-8306-23F619548FA3}" destId="{6A520A1F-FD53-4A5F-A0CD-AC08E30F5423}" srcOrd="1" destOrd="0" presId="urn:microsoft.com/office/officeart/2005/8/layout/orgChart1"/>
    <dgm:cxn modelId="{A38A7358-6254-4BF1-B894-BA9317AA1457}" srcId="{702F8C00-683A-4C82-A736-931D569C768A}" destId="{A184AFB3-8BF5-45FA-99CA-90C532CFCF51}" srcOrd="1" destOrd="0" parTransId="{5AD30713-B59A-43DC-9A27-FC60CFC4C69E}" sibTransId="{39DC5A3E-DC9B-4B98-8D6B-6A5650D43181}"/>
    <dgm:cxn modelId="{8EBA15E0-4E23-49A5-809D-E0FD625A3337}" type="presOf" srcId="{702F8C00-683A-4C82-A736-931D569C768A}" destId="{84BEED12-977E-4EA6-A45A-70A21449F2C9}" srcOrd="1" destOrd="0" presId="urn:microsoft.com/office/officeart/2005/8/layout/orgChart1"/>
    <dgm:cxn modelId="{6D31263F-6525-479B-A100-91CEF5DA969D}" type="presOf" srcId="{FE56536A-1959-462C-9252-46F1FD85D1B7}" destId="{E0855860-759A-4C3E-BC91-9EDCFF8DCAF9}" srcOrd="1" destOrd="0" presId="urn:microsoft.com/office/officeart/2005/8/layout/orgChart1"/>
    <dgm:cxn modelId="{48AF1AF5-2E2A-49EB-A055-9A2DB381E3CB}" srcId="{702F8C00-683A-4C82-A736-931D569C768A}" destId="{1B3379E3-5A9F-4718-A926-B17F54C40C6F}" srcOrd="0" destOrd="0" parTransId="{E4E4F967-04A6-4E65-9486-2C2C3EF5F44B}" sibTransId="{41757FE6-963A-4A56-BBD3-186DBA73CBEA}"/>
    <dgm:cxn modelId="{7C5E59A5-7ABA-4E37-AD1B-005628388518}" type="presOf" srcId="{5AD30713-B59A-43DC-9A27-FC60CFC4C69E}" destId="{6A1DCC0D-E584-44E3-B4D7-85CD082DBEA1}" srcOrd="0" destOrd="0" presId="urn:microsoft.com/office/officeart/2005/8/layout/orgChart1"/>
    <dgm:cxn modelId="{787B7792-8D4A-49EF-BC68-88FCD6F4BB34}" type="presOf" srcId="{702F8C00-683A-4C82-A736-931D569C768A}" destId="{1EDFFC31-1C62-429B-BF7A-AD77ACA887FC}" srcOrd="0" destOrd="0" presId="urn:microsoft.com/office/officeart/2005/8/layout/orgChart1"/>
    <dgm:cxn modelId="{84E85C72-558B-4091-9249-71EEFA469A9B}" srcId="{A184AFB3-8BF5-45FA-99CA-90C532CFCF51}" destId="{495BE990-06B3-4B51-8306-23F619548FA3}" srcOrd="0" destOrd="0" parTransId="{E1078C85-4962-42C9-B130-1BF489337167}" sibTransId="{9F5AF57F-ECFE-4B92-9172-D06D82F1F67D}"/>
    <dgm:cxn modelId="{65B15F9D-6043-41CA-970A-B5A984CEEF48}" srcId="{3642EC5E-55B1-4433-8772-9BEB87550EAE}" destId="{702F8C00-683A-4C82-A736-931D569C768A}" srcOrd="0" destOrd="0" parTransId="{C94A6317-B6BD-492F-9882-ABDC7DFE11A0}" sibTransId="{89E1078F-C79D-432A-82BF-E2E7BEEE4806}"/>
    <dgm:cxn modelId="{FCEAF704-A4ED-4BFB-A3B6-D02504E315B8}" type="presOf" srcId="{E4E4F967-04A6-4E65-9486-2C2C3EF5F44B}" destId="{26B5BF3E-430E-4E9F-8913-6971F0FF7EE6}" srcOrd="0" destOrd="0" presId="urn:microsoft.com/office/officeart/2005/8/layout/orgChart1"/>
    <dgm:cxn modelId="{F05E5329-2F3E-491D-AF2C-146D0CB8F544}" type="presOf" srcId="{3642EC5E-55B1-4433-8772-9BEB87550EAE}" destId="{90AB64BB-3784-422E-AC24-64083D12AA87}" srcOrd="0" destOrd="0" presId="urn:microsoft.com/office/officeart/2005/8/layout/orgChart1"/>
    <dgm:cxn modelId="{AFCD8B20-60B6-45D1-8B02-6E98B19F65C1}" type="presOf" srcId="{E1078C85-4962-42C9-B130-1BF489337167}" destId="{F70E961A-3BB2-414C-B672-5F265C074BF6}" srcOrd="0" destOrd="0" presId="urn:microsoft.com/office/officeart/2005/8/layout/orgChart1"/>
    <dgm:cxn modelId="{77415CC8-1C9E-4F3E-9FD9-06175E1E9569}" type="presOf" srcId="{A184AFB3-8BF5-45FA-99CA-90C532CFCF51}" destId="{EBBBA55C-6DD6-4961-8256-D92B7023C123}" srcOrd="0" destOrd="0" presId="urn:microsoft.com/office/officeart/2005/8/layout/orgChart1"/>
    <dgm:cxn modelId="{BE687066-6BC7-474D-967F-A4686D59D8E0}" type="presOf" srcId="{495BE990-06B3-4B51-8306-23F619548FA3}" destId="{2AE903C5-E31A-4895-8B52-ED4A3EA8C00B}" srcOrd="0" destOrd="0" presId="urn:microsoft.com/office/officeart/2005/8/layout/orgChart1"/>
    <dgm:cxn modelId="{9B840CD6-8A7C-45F6-95D4-A172B5B0B620}" type="presOf" srcId="{3D426354-89C3-4948-9644-5B8BE0179AF4}" destId="{FF6FC78C-9D6A-4E19-BF7C-06772EECD9E3}" srcOrd="0" destOrd="0" presId="urn:microsoft.com/office/officeart/2005/8/layout/orgChart1"/>
    <dgm:cxn modelId="{695FA9D0-2F45-4B5D-AA7E-8A0D0B264FC4}" type="presOf" srcId="{A81177E6-D2CD-45DB-9DD3-FB0A900FCFE2}" destId="{A814070D-5C37-49D9-8A4D-70D86EA9894A}" srcOrd="0" destOrd="0" presId="urn:microsoft.com/office/officeart/2005/8/layout/orgChart1"/>
    <dgm:cxn modelId="{16DAC01F-DCE7-418F-8860-EAA9FC55A212}" srcId="{1B3379E3-5A9F-4718-A926-B17F54C40C6F}" destId="{A81177E6-D2CD-45DB-9DD3-FB0A900FCFE2}" srcOrd="0" destOrd="0" parTransId="{B4C56379-2306-48A0-8BCB-131BB5B0026C}" sibTransId="{38D896B0-284B-4805-9501-1589BA420867}"/>
    <dgm:cxn modelId="{BABB1B54-948C-4AA5-8C50-C17C4F248C84}" type="presOf" srcId="{B4C56379-2306-48A0-8BCB-131BB5B0026C}" destId="{01D5882C-FA33-4450-8E92-07293640501C}" srcOrd="0" destOrd="0" presId="urn:microsoft.com/office/officeart/2005/8/layout/orgChart1"/>
    <dgm:cxn modelId="{3D2DB47A-4A37-4A81-A305-B51A6713D7CA}" type="presOf" srcId="{A81177E6-D2CD-45DB-9DD3-FB0A900FCFE2}" destId="{11ACCC0B-AA2D-4C11-8329-70147C31CEAB}" srcOrd="1" destOrd="0" presId="urn:microsoft.com/office/officeart/2005/8/layout/orgChart1"/>
    <dgm:cxn modelId="{11E787A7-A7BF-4C71-9AB5-AA44A17EC6E9}" type="presOf" srcId="{9C61856F-0C06-4283-A670-AF36799613BB}" destId="{572BF41D-F94F-4812-92D2-513BB16A8102}" srcOrd="0" destOrd="0" presId="urn:microsoft.com/office/officeart/2005/8/layout/orgChart1"/>
    <dgm:cxn modelId="{EDF74C36-BF98-4FAF-B2C1-83B83BBA6AC7}" srcId="{9C61856F-0C06-4283-A670-AF36799613BB}" destId="{FE56536A-1959-462C-9252-46F1FD85D1B7}" srcOrd="0" destOrd="0" parTransId="{BBEED2E1-8EA5-4845-B95B-A666B76512AD}" sibTransId="{DC55B77F-8AB6-4CD9-862D-36E576B243A0}"/>
    <dgm:cxn modelId="{32E866A2-0060-4C5A-B277-635E41BF5A11}" type="presOf" srcId="{1B3379E3-5A9F-4718-A926-B17F54C40C6F}" destId="{DBD05ABF-23B7-4FD8-8B73-6E4EF564A30A}" srcOrd="0" destOrd="0" presId="urn:microsoft.com/office/officeart/2005/8/layout/orgChart1"/>
    <dgm:cxn modelId="{B7434D5A-9BE7-41B4-BA6E-FE4A23E40DCD}" type="presOf" srcId="{FE56536A-1959-462C-9252-46F1FD85D1B7}" destId="{6FECC290-34B1-4F92-B127-6647A98D574E}" srcOrd="0" destOrd="0" presId="urn:microsoft.com/office/officeart/2005/8/layout/orgChart1"/>
    <dgm:cxn modelId="{FB3D15BF-7FE8-4598-9882-69997EF7FE2A}" type="presOf" srcId="{A184AFB3-8BF5-45FA-99CA-90C532CFCF51}" destId="{628A007C-AB05-41ED-80F9-35E6B49647C3}" srcOrd="1" destOrd="0" presId="urn:microsoft.com/office/officeart/2005/8/layout/orgChart1"/>
    <dgm:cxn modelId="{ED92C1B9-0DC1-422E-A669-C7413FEEA86A}" type="presOf" srcId="{9C61856F-0C06-4283-A670-AF36799613BB}" destId="{28B8AC81-060C-47F9-8E4F-9561DCDA9CD1}" srcOrd="1" destOrd="0" presId="urn:microsoft.com/office/officeart/2005/8/layout/orgChart1"/>
    <dgm:cxn modelId="{00ACB9BA-9F07-4155-96AD-192E6A121540}" type="presOf" srcId="{1B3379E3-5A9F-4718-A926-B17F54C40C6F}" destId="{C20F07D3-C5EE-4116-AD8A-D6880A0B1B3C}" srcOrd="1" destOrd="0" presId="urn:microsoft.com/office/officeart/2005/8/layout/orgChart1"/>
    <dgm:cxn modelId="{80C2FC0E-E347-4F61-BA6D-CDCA93A43CAF}" srcId="{702F8C00-683A-4C82-A736-931D569C768A}" destId="{9C61856F-0C06-4283-A670-AF36799613BB}" srcOrd="2" destOrd="0" parTransId="{3D426354-89C3-4948-9644-5B8BE0179AF4}" sibTransId="{35121555-6EDC-4736-B9B9-9BA06D6E46D2}"/>
    <dgm:cxn modelId="{5F13A48B-E4D6-4DC2-AAC2-2B76199FC3E0}" type="presOf" srcId="{BBEED2E1-8EA5-4845-B95B-A666B76512AD}" destId="{540914DB-EE22-428E-BBDC-639176DCB8E3}" srcOrd="0" destOrd="0" presId="urn:microsoft.com/office/officeart/2005/8/layout/orgChart1"/>
    <dgm:cxn modelId="{A10AB66E-509F-475B-8C6D-839D4CF0F9DD}" type="presParOf" srcId="{90AB64BB-3784-422E-AC24-64083D12AA87}" destId="{2A452556-6D9A-4A4D-9D2C-D22597AC39C0}" srcOrd="0" destOrd="0" presId="urn:microsoft.com/office/officeart/2005/8/layout/orgChart1"/>
    <dgm:cxn modelId="{BEB579DE-C6A3-4B6E-AAC4-2D5F714DCEBB}" type="presParOf" srcId="{2A452556-6D9A-4A4D-9D2C-D22597AC39C0}" destId="{97EB4A03-FF8E-42E9-B6F0-8215F50F606C}" srcOrd="0" destOrd="0" presId="urn:microsoft.com/office/officeart/2005/8/layout/orgChart1"/>
    <dgm:cxn modelId="{13A08E18-53E0-4774-AC80-897452B30965}" type="presParOf" srcId="{97EB4A03-FF8E-42E9-B6F0-8215F50F606C}" destId="{1EDFFC31-1C62-429B-BF7A-AD77ACA887FC}" srcOrd="0" destOrd="0" presId="urn:microsoft.com/office/officeart/2005/8/layout/orgChart1"/>
    <dgm:cxn modelId="{A3FE0996-00FA-4C2D-8382-F50B61560401}" type="presParOf" srcId="{97EB4A03-FF8E-42E9-B6F0-8215F50F606C}" destId="{84BEED12-977E-4EA6-A45A-70A21449F2C9}" srcOrd="1" destOrd="0" presId="urn:microsoft.com/office/officeart/2005/8/layout/orgChart1"/>
    <dgm:cxn modelId="{4AACBCBF-2E54-4EA7-A1AB-5C8251EAF9BA}" type="presParOf" srcId="{2A452556-6D9A-4A4D-9D2C-D22597AC39C0}" destId="{D15AC658-75C8-4291-B31E-43638A1620EC}" srcOrd="1" destOrd="0" presId="urn:microsoft.com/office/officeart/2005/8/layout/orgChart1"/>
    <dgm:cxn modelId="{88356795-494E-4B3F-904F-5E6CDA803A00}" type="presParOf" srcId="{D15AC658-75C8-4291-B31E-43638A1620EC}" destId="{26B5BF3E-430E-4E9F-8913-6971F0FF7EE6}" srcOrd="0" destOrd="0" presId="urn:microsoft.com/office/officeart/2005/8/layout/orgChart1"/>
    <dgm:cxn modelId="{D5BDE0C0-F404-4F56-823A-E7966CA543FF}" type="presParOf" srcId="{D15AC658-75C8-4291-B31E-43638A1620EC}" destId="{91138B2C-6489-42B5-9B87-DC70FC65B00F}" srcOrd="1" destOrd="0" presId="urn:microsoft.com/office/officeart/2005/8/layout/orgChart1"/>
    <dgm:cxn modelId="{0FB27BEF-4712-4262-A980-5F2002957823}" type="presParOf" srcId="{91138B2C-6489-42B5-9B87-DC70FC65B00F}" destId="{3CAE724E-A4CC-4834-BDA5-ED00DDC60B0D}" srcOrd="0" destOrd="0" presId="urn:microsoft.com/office/officeart/2005/8/layout/orgChart1"/>
    <dgm:cxn modelId="{87594426-92EC-4465-8677-A44B0A76BF68}" type="presParOf" srcId="{3CAE724E-A4CC-4834-BDA5-ED00DDC60B0D}" destId="{DBD05ABF-23B7-4FD8-8B73-6E4EF564A30A}" srcOrd="0" destOrd="0" presId="urn:microsoft.com/office/officeart/2005/8/layout/orgChart1"/>
    <dgm:cxn modelId="{519039AD-0AE9-4397-9A00-40AFCDC6EF10}" type="presParOf" srcId="{3CAE724E-A4CC-4834-BDA5-ED00DDC60B0D}" destId="{C20F07D3-C5EE-4116-AD8A-D6880A0B1B3C}" srcOrd="1" destOrd="0" presId="urn:microsoft.com/office/officeart/2005/8/layout/orgChart1"/>
    <dgm:cxn modelId="{2507ACB5-94F7-4880-8760-1B33B2BBBD15}" type="presParOf" srcId="{91138B2C-6489-42B5-9B87-DC70FC65B00F}" destId="{38FCF271-4DDE-4C92-855B-AF314D1B9EEF}" srcOrd="1" destOrd="0" presId="urn:microsoft.com/office/officeart/2005/8/layout/orgChart1"/>
    <dgm:cxn modelId="{B1C9F8E5-6BE5-4C8F-AEF9-B401A60247E7}" type="presParOf" srcId="{38FCF271-4DDE-4C92-855B-AF314D1B9EEF}" destId="{01D5882C-FA33-4450-8E92-07293640501C}" srcOrd="0" destOrd="0" presId="urn:microsoft.com/office/officeart/2005/8/layout/orgChart1"/>
    <dgm:cxn modelId="{BAE5A6D2-0764-4CAE-82CD-AECA195CA1D1}" type="presParOf" srcId="{38FCF271-4DDE-4C92-855B-AF314D1B9EEF}" destId="{257DC014-F73E-4B07-8300-382E593B8C60}" srcOrd="1" destOrd="0" presId="urn:microsoft.com/office/officeart/2005/8/layout/orgChart1"/>
    <dgm:cxn modelId="{87213CAF-B751-4AF7-ACD0-008D0FAB2730}" type="presParOf" srcId="{257DC014-F73E-4B07-8300-382E593B8C60}" destId="{EC366236-1378-4138-BAC1-8A10BD5BDB5D}" srcOrd="0" destOrd="0" presId="urn:microsoft.com/office/officeart/2005/8/layout/orgChart1"/>
    <dgm:cxn modelId="{6ED878D1-80D1-406A-AB5B-58893F538A0F}" type="presParOf" srcId="{EC366236-1378-4138-BAC1-8A10BD5BDB5D}" destId="{A814070D-5C37-49D9-8A4D-70D86EA9894A}" srcOrd="0" destOrd="0" presId="urn:microsoft.com/office/officeart/2005/8/layout/orgChart1"/>
    <dgm:cxn modelId="{0835EA3D-282B-43CF-90E0-A0D9057AD5A6}" type="presParOf" srcId="{EC366236-1378-4138-BAC1-8A10BD5BDB5D}" destId="{11ACCC0B-AA2D-4C11-8329-70147C31CEAB}" srcOrd="1" destOrd="0" presId="urn:microsoft.com/office/officeart/2005/8/layout/orgChart1"/>
    <dgm:cxn modelId="{5D6B65E9-090B-4FE7-B689-84F39E0BC683}" type="presParOf" srcId="{257DC014-F73E-4B07-8300-382E593B8C60}" destId="{D6B16870-EC25-4393-B18E-E5A01AC25702}" srcOrd="1" destOrd="0" presId="urn:microsoft.com/office/officeart/2005/8/layout/orgChart1"/>
    <dgm:cxn modelId="{1C6A97B1-1C89-4FBE-AB2D-DA392E8AB85B}" type="presParOf" srcId="{257DC014-F73E-4B07-8300-382E593B8C60}" destId="{1A61D0AA-C16A-41EC-9ED3-1C752F007FCB}" srcOrd="2" destOrd="0" presId="urn:microsoft.com/office/officeart/2005/8/layout/orgChart1"/>
    <dgm:cxn modelId="{C0EE5678-B043-42B7-99BA-3A9FC7250322}" type="presParOf" srcId="{91138B2C-6489-42B5-9B87-DC70FC65B00F}" destId="{8C0A43E9-1BB0-49F6-851D-5BBFBC5F6808}" srcOrd="2" destOrd="0" presId="urn:microsoft.com/office/officeart/2005/8/layout/orgChart1"/>
    <dgm:cxn modelId="{AC9FA533-EBB5-41F7-9307-C8E722F2B2C2}" type="presParOf" srcId="{D15AC658-75C8-4291-B31E-43638A1620EC}" destId="{6A1DCC0D-E584-44E3-B4D7-85CD082DBEA1}" srcOrd="2" destOrd="0" presId="urn:microsoft.com/office/officeart/2005/8/layout/orgChart1"/>
    <dgm:cxn modelId="{F1C04A79-2D23-4A8B-BF58-467D9DB8ED48}" type="presParOf" srcId="{D15AC658-75C8-4291-B31E-43638A1620EC}" destId="{F8488CAC-A125-401B-9B62-566FDFF8F702}" srcOrd="3" destOrd="0" presId="urn:microsoft.com/office/officeart/2005/8/layout/orgChart1"/>
    <dgm:cxn modelId="{73F522A9-216E-4966-9A30-D53E96468A2C}" type="presParOf" srcId="{F8488CAC-A125-401B-9B62-566FDFF8F702}" destId="{99E1EE11-C309-4B90-A6E7-9DD03E6FCE67}" srcOrd="0" destOrd="0" presId="urn:microsoft.com/office/officeart/2005/8/layout/orgChart1"/>
    <dgm:cxn modelId="{AA21B81E-D776-4589-AABE-41F542F53CBA}" type="presParOf" srcId="{99E1EE11-C309-4B90-A6E7-9DD03E6FCE67}" destId="{EBBBA55C-6DD6-4961-8256-D92B7023C123}" srcOrd="0" destOrd="0" presId="urn:microsoft.com/office/officeart/2005/8/layout/orgChart1"/>
    <dgm:cxn modelId="{1D9BE34E-39FA-4099-9C21-70F1E927824E}" type="presParOf" srcId="{99E1EE11-C309-4B90-A6E7-9DD03E6FCE67}" destId="{628A007C-AB05-41ED-80F9-35E6B49647C3}" srcOrd="1" destOrd="0" presId="urn:microsoft.com/office/officeart/2005/8/layout/orgChart1"/>
    <dgm:cxn modelId="{E05FF335-57F5-4E8A-9FFC-25BD9E82639B}" type="presParOf" srcId="{F8488CAC-A125-401B-9B62-566FDFF8F702}" destId="{A5471795-42EE-4E7E-9C33-C8A311C7E0C0}" srcOrd="1" destOrd="0" presId="urn:microsoft.com/office/officeart/2005/8/layout/orgChart1"/>
    <dgm:cxn modelId="{73D9F68B-2027-49F2-AFEA-C7F0423ABED9}" type="presParOf" srcId="{A5471795-42EE-4E7E-9C33-C8A311C7E0C0}" destId="{F70E961A-3BB2-414C-B672-5F265C074BF6}" srcOrd="0" destOrd="0" presId="urn:microsoft.com/office/officeart/2005/8/layout/orgChart1"/>
    <dgm:cxn modelId="{26C0AFD3-A737-4665-9322-12E26A0D4619}" type="presParOf" srcId="{A5471795-42EE-4E7E-9C33-C8A311C7E0C0}" destId="{8238F24D-7ABB-45A6-8D98-E80AB6670C6D}" srcOrd="1" destOrd="0" presId="urn:microsoft.com/office/officeart/2005/8/layout/orgChart1"/>
    <dgm:cxn modelId="{B219E36D-2DE6-4C7B-A55F-5244345A03E7}" type="presParOf" srcId="{8238F24D-7ABB-45A6-8D98-E80AB6670C6D}" destId="{F8860D79-3902-44FD-A4A3-DCE51FE0311E}" srcOrd="0" destOrd="0" presId="urn:microsoft.com/office/officeart/2005/8/layout/orgChart1"/>
    <dgm:cxn modelId="{ED8B0CBC-2980-4DCF-80AA-F7B9234F7CDD}" type="presParOf" srcId="{F8860D79-3902-44FD-A4A3-DCE51FE0311E}" destId="{2AE903C5-E31A-4895-8B52-ED4A3EA8C00B}" srcOrd="0" destOrd="0" presId="urn:microsoft.com/office/officeart/2005/8/layout/orgChart1"/>
    <dgm:cxn modelId="{0398F972-766B-432D-8E66-BA8E9FE22E5E}" type="presParOf" srcId="{F8860D79-3902-44FD-A4A3-DCE51FE0311E}" destId="{6A520A1F-FD53-4A5F-A0CD-AC08E30F5423}" srcOrd="1" destOrd="0" presId="urn:microsoft.com/office/officeart/2005/8/layout/orgChart1"/>
    <dgm:cxn modelId="{38902D6A-8604-486F-A560-B823042762C4}" type="presParOf" srcId="{8238F24D-7ABB-45A6-8D98-E80AB6670C6D}" destId="{9B578441-F030-4696-A88B-51A3B96FBFED}" srcOrd="1" destOrd="0" presId="urn:microsoft.com/office/officeart/2005/8/layout/orgChart1"/>
    <dgm:cxn modelId="{07733EB1-4491-44B9-B32C-23D199BE8863}" type="presParOf" srcId="{8238F24D-7ABB-45A6-8D98-E80AB6670C6D}" destId="{138EC6F2-F7A6-4CFC-87B8-BBC817804E37}" srcOrd="2" destOrd="0" presId="urn:microsoft.com/office/officeart/2005/8/layout/orgChart1"/>
    <dgm:cxn modelId="{8D48AD4E-CD7D-4EC2-931A-367BF3ECE833}" type="presParOf" srcId="{F8488CAC-A125-401B-9B62-566FDFF8F702}" destId="{D25A7BB5-AD19-4245-BBB2-62A656D6B872}" srcOrd="2" destOrd="0" presId="urn:microsoft.com/office/officeart/2005/8/layout/orgChart1"/>
    <dgm:cxn modelId="{01EF6287-104C-4162-AF09-97DCB47E880B}" type="presParOf" srcId="{D15AC658-75C8-4291-B31E-43638A1620EC}" destId="{FF6FC78C-9D6A-4E19-BF7C-06772EECD9E3}" srcOrd="4" destOrd="0" presId="urn:microsoft.com/office/officeart/2005/8/layout/orgChart1"/>
    <dgm:cxn modelId="{A2920D53-3528-483D-BED7-5A3A7C13799C}" type="presParOf" srcId="{D15AC658-75C8-4291-B31E-43638A1620EC}" destId="{BBB95B4D-B5ED-4DA0-BE49-C2BE753611D6}" srcOrd="5" destOrd="0" presId="urn:microsoft.com/office/officeart/2005/8/layout/orgChart1"/>
    <dgm:cxn modelId="{C9AF316D-7935-4ACC-B433-B43574176292}" type="presParOf" srcId="{BBB95B4D-B5ED-4DA0-BE49-C2BE753611D6}" destId="{D4C70AC6-6800-49B9-9CD5-0E67281FE240}" srcOrd="0" destOrd="0" presId="urn:microsoft.com/office/officeart/2005/8/layout/orgChart1"/>
    <dgm:cxn modelId="{413A5EA2-1706-42BA-9844-079D269136B3}" type="presParOf" srcId="{D4C70AC6-6800-49B9-9CD5-0E67281FE240}" destId="{572BF41D-F94F-4812-92D2-513BB16A8102}" srcOrd="0" destOrd="0" presId="urn:microsoft.com/office/officeart/2005/8/layout/orgChart1"/>
    <dgm:cxn modelId="{C40E37E6-C2CE-48DA-B080-94C3F5F729D2}" type="presParOf" srcId="{D4C70AC6-6800-49B9-9CD5-0E67281FE240}" destId="{28B8AC81-060C-47F9-8E4F-9561DCDA9CD1}" srcOrd="1" destOrd="0" presId="urn:microsoft.com/office/officeart/2005/8/layout/orgChart1"/>
    <dgm:cxn modelId="{D805F171-DB7F-4B81-BD51-A193C7360993}" type="presParOf" srcId="{BBB95B4D-B5ED-4DA0-BE49-C2BE753611D6}" destId="{0AC64ACA-569B-4888-9F6F-1D815EF74B44}" srcOrd="1" destOrd="0" presId="urn:microsoft.com/office/officeart/2005/8/layout/orgChart1"/>
    <dgm:cxn modelId="{9D51CEAA-9789-4AD7-9E43-4D2173EA79B9}" type="presParOf" srcId="{0AC64ACA-569B-4888-9F6F-1D815EF74B44}" destId="{540914DB-EE22-428E-BBDC-639176DCB8E3}" srcOrd="0" destOrd="0" presId="urn:microsoft.com/office/officeart/2005/8/layout/orgChart1"/>
    <dgm:cxn modelId="{6AEDB49A-6597-4630-A43E-76F867B3B070}" type="presParOf" srcId="{0AC64ACA-569B-4888-9F6F-1D815EF74B44}" destId="{A7B7171A-3143-465D-9570-74834393BE20}" srcOrd="1" destOrd="0" presId="urn:microsoft.com/office/officeart/2005/8/layout/orgChart1"/>
    <dgm:cxn modelId="{A946EA17-5BBD-4BA7-BC74-45552B2158F0}" type="presParOf" srcId="{A7B7171A-3143-465D-9570-74834393BE20}" destId="{E5CA31DD-A280-40A4-8427-182873C37422}" srcOrd="0" destOrd="0" presId="urn:microsoft.com/office/officeart/2005/8/layout/orgChart1"/>
    <dgm:cxn modelId="{F1351CED-B4DF-45E2-941C-22F4A8D88410}" type="presParOf" srcId="{E5CA31DD-A280-40A4-8427-182873C37422}" destId="{6FECC290-34B1-4F92-B127-6647A98D574E}" srcOrd="0" destOrd="0" presId="urn:microsoft.com/office/officeart/2005/8/layout/orgChart1"/>
    <dgm:cxn modelId="{485332F8-5BB7-4454-A3FE-3462509F071C}" type="presParOf" srcId="{E5CA31DD-A280-40A4-8427-182873C37422}" destId="{E0855860-759A-4C3E-BC91-9EDCFF8DCAF9}" srcOrd="1" destOrd="0" presId="urn:microsoft.com/office/officeart/2005/8/layout/orgChart1"/>
    <dgm:cxn modelId="{6C9E7764-30CF-49BF-9CCC-062890DB1148}" type="presParOf" srcId="{A7B7171A-3143-465D-9570-74834393BE20}" destId="{F79F661B-4178-4CE4-B6D6-18DD8BBAAD2E}" srcOrd="1" destOrd="0" presId="urn:microsoft.com/office/officeart/2005/8/layout/orgChart1"/>
    <dgm:cxn modelId="{D241CC86-E51A-4992-95E1-73F5324609DA}" type="presParOf" srcId="{A7B7171A-3143-465D-9570-74834393BE20}" destId="{F1B67F49-D914-4773-A4B6-C106DA62DDCC}" srcOrd="2" destOrd="0" presId="urn:microsoft.com/office/officeart/2005/8/layout/orgChart1"/>
    <dgm:cxn modelId="{0D48E76D-71CC-48EF-9199-22C6E17CF419}" type="presParOf" srcId="{BBB95B4D-B5ED-4DA0-BE49-C2BE753611D6}" destId="{5042DA96-6BFD-455E-B8F7-815F7CAF209A}" srcOrd="2" destOrd="0" presId="urn:microsoft.com/office/officeart/2005/8/layout/orgChart1"/>
    <dgm:cxn modelId="{2E074D17-03E9-4E80-8EA9-2BEA0A7D1D67}" type="presParOf" srcId="{2A452556-6D9A-4A4D-9D2C-D22597AC39C0}" destId="{D61CB4F8-4BE5-4B1A-BCCA-65272EE8476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B8DE4A-0C73-4B00-9D32-B96D86DC632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214EB4AB-802D-4B07-97A3-7EB109DA27B8}">
      <dgm:prSet phldrT="[Текст]"/>
      <dgm:spPr/>
      <dgm:t>
        <a:bodyPr/>
        <a:lstStyle/>
        <a:p>
          <a:r>
            <a:rPr lang="kk-KZ" dirty="0" smtClean="0"/>
            <a:t>-</a:t>
          </a:r>
          <a:endParaRPr lang="ru-RU" dirty="0"/>
        </a:p>
      </dgm:t>
    </dgm:pt>
    <dgm:pt modelId="{A2ADE875-0220-4FE5-8470-4588D3D2A958}" type="sibTrans" cxnId="{4EDA8F84-F02A-4E5E-BD45-0F311C5BB37A}">
      <dgm:prSet/>
      <dgm:spPr/>
      <dgm:t>
        <a:bodyPr/>
        <a:lstStyle/>
        <a:p>
          <a:endParaRPr lang="ru-RU"/>
        </a:p>
      </dgm:t>
    </dgm:pt>
    <dgm:pt modelId="{69078C95-1DE0-47FF-88D4-CE3F416E0354}" type="parTrans" cxnId="{4EDA8F84-F02A-4E5E-BD45-0F311C5BB37A}">
      <dgm:prSet/>
      <dgm:spPr/>
      <dgm:t>
        <a:bodyPr/>
        <a:lstStyle/>
        <a:p>
          <a:endParaRPr lang="ru-RU"/>
        </a:p>
      </dgm:t>
    </dgm:pt>
    <dgm:pt modelId="{3C3875F2-1A68-4B35-B100-7005FE9FB8AB}">
      <dgm:prSet custT="1"/>
      <dgm:spPr/>
      <dgm:t>
        <a:bodyPr/>
        <a:lstStyle/>
        <a:p>
          <a:pPr algn="just"/>
          <a:r>
            <a:rPr lang="en-US" sz="1100" dirty="0" smtClean="0">
              <a:latin typeface="Times New Roman" pitchFamily="18" charset="0"/>
              <a:cs typeface="Times New Roman" pitchFamily="18" charset="0"/>
            </a:rPr>
            <a:t>To study the demand of potential tourists for tours and tourist programs.</a:t>
          </a:r>
          <a:endParaRPr lang="ru-RU" sz="1100" dirty="0">
            <a:latin typeface="Times New Roman" pitchFamily="18" charset="0"/>
            <a:cs typeface="Times New Roman" pitchFamily="18" charset="0"/>
          </a:endParaRPr>
        </a:p>
      </dgm:t>
    </dgm:pt>
    <dgm:pt modelId="{DB9AB11B-0533-4E16-9933-30F4B74E3976}" type="parTrans" cxnId="{8A0E55DF-1504-4EEE-9753-EF85E9F9AB38}">
      <dgm:prSet/>
      <dgm:spPr/>
      <dgm:t>
        <a:bodyPr/>
        <a:lstStyle/>
        <a:p>
          <a:endParaRPr lang="ru-RU"/>
        </a:p>
      </dgm:t>
    </dgm:pt>
    <dgm:pt modelId="{3D4911F6-D7B6-45D9-97A6-0193828787F1}" type="sibTrans" cxnId="{8A0E55DF-1504-4EEE-9753-EF85E9F9AB38}">
      <dgm:prSet/>
      <dgm:spPr/>
      <dgm:t>
        <a:bodyPr/>
        <a:lstStyle/>
        <a:p>
          <a:endParaRPr lang="ru-RU"/>
        </a:p>
      </dgm:t>
    </dgm:pt>
    <dgm:pt modelId="{EC7AFF96-5856-4BD8-B2A5-215EB74B02D1}">
      <dgm:prSet custT="1"/>
      <dgm:spPr/>
      <dgm:t>
        <a:bodyPr/>
        <a:lstStyle/>
        <a:p>
          <a:pPr algn="just"/>
          <a:r>
            <a:rPr lang="en-US" sz="1100" dirty="0" smtClean="0">
              <a:latin typeface="Times New Roman" pitchFamily="18" charset="0"/>
              <a:cs typeface="Times New Roman" pitchFamily="18" charset="0"/>
            </a:rPr>
            <a:t>Promotional activities to promote the tour. product customers.</a:t>
          </a:r>
          <a:endParaRPr lang="ru-RU" sz="1100" dirty="0">
            <a:latin typeface="Times New Roman" pitchFamily="18" charset="0"/>
            <a:cs typeface="Times New Roman" pitchFamily="18" charset="0"/>
          </a:endParaRPr>
        </a:p>
      </dgm:t>
    </dgm:pt>
    <dgm:pt modelId="{9718E5CE-257D-4B31-9AFA-8E23B592AA95}">
      <dgm:prSet custT="1"/>
      <dgm:spPr/>
      <dgm:t>
        <a:bodyPr/>
        <a:lstStyle/>
        <a:p>
          <a:pPr algn="just"/>
          <a:r>
            <a:rPr lang="kk-KZ" sz="1100" dirty="0" smtClean="0">
              <a:latin typeface="Times New Roman" pitchFamily="18" charset="0"/>
              <a:cs typeface="Times New Roman" pitchFamily="18" charset="0"/>
            </a:rPr>
            <a:t>-   </a:t>
          </a:r>
          <a:endParaRPr lang="ru-RU" sz="1100" dirty="0">
            <a:latin typeface="Times New Roman" pitchFamily="18" charset="0"/>
            <a:cs typeface="Times New Roman" pitchFamily="18" charset="0"/>
          </a:endParaRPr>
        </a:p>
      </dgm:t>
    </dgm:pt>
    <dgm:pt modelId="{7CCBC72B-111B-40FC-9182-6946819B998B}" type="sibTrans" cxnId="{8E45D480-0D85-42EC-81F3-703B0C0F9B91}">
      <dgm:prSet/>
      <dgm:spPr/>
      <dgm:t>
        <a:bodyPr/>
        <a:lstStyle/>
        <a:p>
          <a:endParaRPr lang="ru-RU"/>
        </a:p>
      </dgm:t>
    </dgm:pt>
    <dgm:pt modelId="{4802F092-F032-42B0-96B7-6441AF4A6AB6}" type="parTrans" cxnId="{8E45D480-0D85-42EC-81F3-703B0C0F9B91}">
      <dgm:prSet/>
      <dgm:spPr/>
      <dgm:t>
        <a:bodyPr/>
        <a:lstStyle/>
        <a:p>
          <a:endParaRPr lang="ru-RU"/>
        </a:p>
      </dgm:t>
    </dgm:pt>
    <dgm:pt modelId="{CDE76FA6-4CCA-43A6-A7C5-DEDADE6E9C09}" type="sibTrans" cxnId="{EF9A6E51-0033-4256-B340-E1CE90634A34}">
      <dgm:prSet/>
      <dgm:spPr/>
      <dgm:t>
        <a:bodyPr/>
        <a:lstStyle/>
        <a:p>
          <a:endParaRPr lang="ru-RU"/>
        </a:p>
      </dgm:t>
    </dgm:pt>
    <dgm:pt modelId="{C69FE5B5-C158-4FB2-A93C-D7475C8156C9}" type="parTrans" cxnId="{EF9A6E51-0033-4256-B340-E1CE90634A34}">
      <dgm:prSet/>
      <dgm:spPr/>
      <dgm:t>
        <a:bodyPr/>
        <a:lstStyle/>
        <a:p>
          <a:endParaRPr lang="ru-RU"/>
        </a:p>
      </dgm:t>
    </dgm:pt>
    <dgm:pt modelId="{3CE39EE8-42DB-44E6-97F2-9E75AE62742D}">
      <dgm:prSet custT="1"/>
      <dgm:spPr/>
      <dgm:t>
        <a:bodyPr/>
        <a:lstStyle/>
        <a:p>
          <a:pPr algn="just"/>
          <a:r>
            <a:rPr lang="en-US" sz="1100" dirty="0" smtClean="0">
              <a:latin typeface="Times New Roman" pitchFamily="18" charset="0"/>
              <a:cs typeface="Times New Roman" pitchFamily="18" charset="0"/>
            </a:rPr>
            <a:t>Training, selection and appointment of personnel on routes that perform the functions of communication with tourists, coordination and control over the implementation of service programs.</a:t>
          </a:r>
          <a:endParaRPr lang="ru-RU" sz="1100" dirty="0">
            <a:latin typeface="Times New Roman" pitchFamily="18" charset="0"/>
            <a:cs typeface="Times New Roman" pitchFamily="18" charset="0"/>
          </a:endParaRPr>
        </a:p>
      </dgm:t>
    </dgm:pt>
    <dgm:pt modelId="{F8FAAE5B-2A3A-495E-AB11-2887DCCEEDEB}">
      <dgm:prSet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D1F926F6-1243-44BE-BF46-494FB0BC27DF}" type="sibTrans" cxnId="{8B086269-BA31-4F2B-9C00-0248F805E5BF}">
      <dgm:prSet/>
      <dgm:spPr/>
      <dgm:t>
        <a:bodyPr/>
        <a:lstStyle/>
        <a:p>
          <a:endParaRPr lang="ru-RU"/>
        </a:p>
      </dgm:t>
    </dgm:pt>
    <dgm:pt modelId="{10AF9F17-D072-4FBA-AA04-EC2344E697F1}" type="parTrans" cxnId="{8B086269-BA31-4F2B-9C00-0248F805E5BF}">
      <dgm:prSet/>
      <dgm:spPr/>
      <dgm:t>
        <a:bodyPr/>
        <a:lstStyle/>
        <a:p>
          <a:endParaRPr lang="ru-RU"/>
        </a:p>
      </dgm:t>
    </dgm:pt>
    <dgm:pt modelId="{E1AE3288-CF3B-4E17-91AD-A2D4E927B1AA}" type="sibTrans" cxnId="{145D8BE2-DC92-472D-B191-3C2108BDBD44}">
      <dgm:prSet/>
      <dgm:spPr/>
      <dgm:t>
        <a:bodyPr/>
        <a:lstStyle/>
        <a:p>
          <a:endParaRPr lang="ru-RU"/>
        </a:p>
      </dgm:t>
    </dgm:pt>
    <dgm:pt modelId="{ABDC0755-6081-44B6-AE05-0BA883DE2E9F}" type="parTrans" cxnId="{145D8BE2-DC92-472D-B191-3C2108BDBD44}">
      <dgm:prSet/>
      <dgm:spPr/>
      <dgm:t>
        <a:bodyPr/>
        <a:lstStyle/>
        <a:p>
          <a:endParaRPr lang="ru-RU"/>
        </a:p>
      </dgm:t>
    </dgm:pt>
    <dgm:pt modelId="{396C8CE0-BED3-4524-BE65-FB7120001D46}">
      <dgm:prSet custT="1"/>
      <dgm:spPr/>
      <dgm:t>
        <a:bodyPr/>
        <a:lstStyle/>
        <a:p>
          <a:pPr algn="just"/>
          <a:r>
            <a:rPr lang="en-US" sz="1100" dirty="0" smtClean="0">
              <a:latin typeface="Times New Roman" pitchFamily="18" charset="0"/>
              <a:cs typeface="Times New Roman" pitchFamily="18" charset="0"/>
            </a:rPr>
            <a:t>Providing tourists traveling along the tourist route with all the necessary materials, special equipment and inventory of an advertising and souvenir nature.</a:t>
          </a:r>
          <a:endParaRPr lang="ru-RU" sz="1100" dirty="0">
            <a:latin typeface="Times New Roman" pitchFamily="18" charset="0"/>
            <a:cs typeface="Times New Roman" pitchFamily="18" charset="0"/>
          </a:endParaRPr>
        </a:p>
      </dgm:t>
    </dgm:pt>
    <dgm:pt modelId="{8D9FBBFD-F280-4B53-8E58-81742AE1623F}">
      <dgm:prSet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CF964670-8F14-496B-8AC4-D33FFD8FC17C}" type="sibTrans" cxnId="{3E57E042-B76A-4C4B-9E28-8D132A7A665A}">
      <dgm:prSet/>
      <dgm:spPr/>
      <dgm:t>
        <a:bodyPr/>
        <a:lstStyle/>
        <a:p>
          <a:endParaRPr lang="ru-RU"/>
        </a:p>
      </dgm:t>
    </dgm:pt>
    <dgm:pt modelId="{48D9C5CA-9FCD-4F2F-B650-8BA1D999F651}" type="parTrans" cxnId="{3E57E042-B76A-4C4B-9E28-8D132A7A665A}">
      <dgm:prSet/>
      <dgm:spPr/>
      <dgm:t>
        <a:bodyPr/>
        <a:lstStyle/>
        <a:p>
          <a:endParaRPr lang="ru-RU"/>
        </a:p>
      </dgm:t>
    </dgm:pt>
    <dgm:pt modelId="{EB80D0AC-0618-4671-94B0-38ADD1941197}" type="sibTrans" cxnId="{D444A00E-EE19-466B-A968-8C09F734A9F0}">
      <dgm:prSet/>
      <dgm:spPr/>
      <dgm:t>
        <a:bodyPr/>
        <a:lstStyle/>
        <a:p>
          <a:endParaRPr lang="ru-RU"/>
        </a:p>
      </dgm:t>
    </dgm:pt>
    <dgm:pt modelId="{AC678110-E8A8-4D2B-8CEA-89B1D79467A8}" type="parTrans" cxnId="{D444A00E-EE19-466B-A968-8C09F734A9F0}">
      <dgm:prSet/>
      <dgm:spPr/>
      <dgm:t>
        <a:bodyPr/>
        <a:lstStyle/>
        <a:p>
          <a:endParaRPr lang="ru-RU"/>
        </a:p>
      </dgm:t>
    </dgm:pt>
    <dgm:pt modelId="{CED9392F-0B98-47A8-91E8-DF409DA04F77}">
      <dgm:prSet custT="1"/>
      <dgm:spPr/>
      <dgm:t>
        <a:bodyPr/>
        <a:lstStyle/>
        <a:p>
          <a:pPr algn="just"/>
          <a:r>
            <a:rPr lang="en-US" sz="1100" dirty="0" smtClean="0">
              <a:latin typeface="Times New Roman" pitchFamily="18" charset="0"/>
              <a:cs typeface="Times New Roman" pitchFamily="18" charset="0"/>
            </a:rPr>
            <a:t>Calculation of the cost of the tour and determination of the price taking into account the market situation</a:t>
          </a:r>
          <a:r>
            <a:rPr lang="ru-RU"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510C5219-D1AC-4A2F-9B12-F2BB59D49CA7}">
      <dgm:prSet phldrT="[Текст]"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6726CF7B-6C50-44EF-89B3-A3F5711B122A}" type="sibTrans" cxnId="{27372814-E005-4079-B243-9691FE353C69}">
      <dgm:prSet/>
      <dgm:spPr/>
      <dgm:t>
        <a:bodyPr/>
        <a:lstStyle/>
        <a:p>
          <a:endParaRPr lang="ru-RU"/>
        </a:p>
      </dgm:t>
    </dgm:pt>
    <dgm:pt modelId="{F0485E4C-A74A-4CAB-81ED-99577BADBEE6}" type="parTrans" cxnId="{27372814-E005-4079-B243-9691FE353C69}">
      <dgm:prSet/>
      <dgm:spPr/>
      <dgm:t>
        <a:bodyPr/>
        <a:lstStyle/>
        <a:p>
          <a:endParaRPr lang="ru-RU"/>
        </a:p>
      </dgm:t>
    </dgm:pt>
    <dgm:pt modelId="{41A215DA-2AF7-4E31-8AD4-242EF40AADB2}" type="sibTrans" cxnId="{5F276387-AFA9-4615-B90B-84031A5DEDB3}">
      <dgm:prSet/>
      <dgm:spPr/>
      <dgm:t>
        <a:bodyPr/>
        <a:lstStyle/>
        <a:p>
          <a:endParaRPr lang="ru-RU"/>
        </a:p>
      </dgm:t>
    </dgm:pt>
    <dgm:pt modelId="{0BA3A01C-6E13-4986-AFA4-7228B23B0634}" type="parTrans" cxnId="{5F276387-AFA9-4615-B90B-84031A5DEDB3}">
      <dgm:prSet/>
      <dgm:spPr/>
      <dgm:t>
        <a:bodyPr/>
        <a:lstStyle/>
        <a:p>
          <a:endParaRPr lang="ru-RU"/>
        </a:p>
      </dgm:t>
    </dgm:pt>
    <dgm:pt modelId="{5C7E30A0-4862-45B1-B7D6-97589FB44D91}">
      <dgm:prSet phldrT="[Текст]" custT="1"/>
      <dgm:spPr/>
      <dgm:t>
        <a:bodyPr/>
        <a:lstStyle/>
        <a:p>
          <a:pPr algn="just"/>
          <a:r>
            <a:rPr lang="en-US" sz="1100" dirty="0" smtClean="0">
              <a:latin typeface="Times New Roman" pitchFamily="18" charset="0"/>
              <a:cs typeface="Times New Roman" pitchFamily="18" charset="0"/>
            </a:rPr>
            <a:t>Interaction with tour service providers on a contractual basis.</a:t>
          </a:r>
          <a:endParaRPr lang="ru-RU" sz="1100" dirty="0">
            <a:latin typeface="Times New Roman" pitchFamily="18" charset="0"/>
            <a:cs typeface="Times New Roman" pitchFamily="18" charset="0"/>
          </a:endParaRPr>
        </a:p>
      </dgm:t>
    </dgm:pt>
    <dgm:pt modelId="{5FE65C1D-D804-45E2-AF07-67A52CCDDC79}">
      <dgm:prSet phldrT="[Текст]"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03F6A8EC-CEE5-441A-87BB-8727DF84F2DB}" type="sibTrans" cxnId="{52F9196C-0C9F-4B0B-95C4-4C32C243A932}">
      <dgm:prSet/>
      <dgm:spPr/>
      <dgm:t>
        <a:bodyPr/>
        <a:lstStyle/>
        <a:p>
          <a:endParaRPr lang="ru-RU"/>
        </a:p>
      </dgm:t>
    </dgm:pt>
    <dgm:pt modelId="{67189032-E6CD-4BEF-8244-50D854C8C951}" type="parTrans" cxnId="{52F9196C-0C9F-4B0B-95C4-4C32C243A932}">
      <dgm:prSet/>
      <dgm:spPr/>
      <dgm:t>
        <a:bodyPr/>
        <a:lstStyle/>
        <a:p>
          <a:endParaRPr lang="ru-RU"/>
        </a:p>
      </dgm:t>
    </dgm:pt>
    <dgm:pt modelId="{8882DC7F-A494-436A-8845-86FD07E5150C}" type="sibTrans" cxnId="{A9B8C699-BCF3-4277-94AD-497779D9F294}">
      <dgm:prSet/>
      <dgm:spPr/>
      <dgm:t>
        <a:bodyPr/>
        <a:lstStyle/>
        <a:p>
          <a:endParaRPr lang="ru-RU"/>
        </a:p>
      </dgm:t>
    </dgm:pt>
    <dgm:pt modelId="{C3C02DAF-44A3-4F8C-8F7A-A080CB1B747C}" type="parTrans" cxnId="{A9B8C699-BCF3-4277-94AD-497779D9F294}">
      <dgm:prSet/>
      <dgm:spPr/>
      <dgm:t>
        <a:bodyPr/>
        <a:lstStyle/>
        <a:p>
          <a:endParaRPr lang="ru-RU"/>
        </a:p>
      </dgm:t>
    </dgm:pt>
    <dgm:pt modelId="{F520A23C-3594-4B9D-B215-000C20928393}">
      <dgm:prSet phldrT="[Текст]" custT="1"/>
      <dgm:spPr/>
      <dgm:t>
        <a:bodyPr/>
        <a:lstStyle/>
        <a:p>
          <a:pPr algn="just"/>
          <a:r>
            <a:rPr lang="en-US" sz="1100" dirty="0" smtClean="0">
              <a:latin typeface="Times New Roman" pitchFamily="18" charset="0"/>
              <a:cs typeface="Times New Roman" pitchFamily="18" charset="0"/>
            </a:rPr>
            <a:t>Creation of promising service programs, tours and their testing on the market to determine compliance with the needs of tourists.</a:t>
          </a:r>
          <a:endParaRPr lang="ru-RU" sz="1100" dirty="0">
            <a:latin typeface="Times New Roman" pitchFamily="18" charset="0"/>
            <a:cs typeface="Times New Roman" pitchFamily="18" charset="0"/>
          </a:endParaRPr>
        </a:p>
      </dgm:t>
    </dgm:pt>
    <dgm:pt modelId="{DF51D646-B63B-4136-9918-4B58723F4A4A}">
      <dgm:prSet phldrT="[Текст]"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8E7082E7-8729-4E9A-9301-178323EE9BE4}" type="sibTrans" cxnId="{4463F728-9660-4C26-AF1E-2FF3EA3C8D67}">
      <dgm:prSet/>
      <dgm:spPr/>
      <dgm:t>
        <a:bodyPr/>
        <a:lstStyle/>
        <a:p>
          <a:endParaRPr lang="ru-RU"/>
        </a:p>
      </dgm:t>
    </dgm:pt>
    <dgm:pt modelId="{A91E6E90-113D-408C-95BF-0DCEB6D87E2E}" type="parTrans" cxnId="{4463F728-9660-4C26-AF1E-2FF3EA3C8D67}">
      <dgm:prSet/>
      <dgm:spPr/>
      <dgm:t>
        <a:bodyPr/>
        <a:lstStyle/>
        <a:p>
          <a:endParaRPr lang="ru-RU"/>
        </a:p>
      </dgm:t>
    </dgm:pt>
    <dgm:pt modelId="{CE151946-4921-4F2A-834F-DE477DC328E8}" type="sibTrans" cxnId="{57FA3BC0-CBFA-444A-A8CD-47FD0749ACE1}">
      <dgm:prSet/>
      <dgm:spPr/>
      <dgm:t>
        <a:bodyPr/>
        <a:lstStyle/>
        <a:p>
          <a:endParaRPr lang="ru-RU"/>
        </a:p>
      </dgm:t>
    </dgm:pt>
    <dgm:pt modelId="{CD202E74-0753-47F6-BE22-7AD4C15ED1FC}" type="parTrans" cxnId="{57FA3BC0-CBFA-444A-A8CD-47FD0749ACE1}">
      <dgm:prSet/>
      <dgm:spPr/>
      <dgm:t>
        <a:bodyPr/>
        <a:lstStyle/>
        <a:p>
          <a:endParaRPr lang="ru-RU"/>
        </a:p>
      </dgm:t>
    </dgm:pt>
    <dgm:pt modelId="{A82F974E-FDAE-4F80-A541-C8D1D588C1BB}">
      <dgm:prSet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AD9A0B63-802A-4F9F-AC15-1AE64F424A33}" type="parTrans" cxnId="{3CF7EA74-F2F5-4B19-9A27-F06DE82162D0}">
      <dgm:prSet/>
      <dgm:spPr/>
      <dgm:t>
        <a:bodyPr/>
        <a:lstStyle/>
        <a:p>
          <a:endParaRPr lang="ru-RU"/>
        </a:p>
      </dgm:t>
    </dgm:pt>
    <dgm:pt modelId="{95021462-7413-45C7-92C9-490CE9BCFF34}" type="sibTrans" cxnId="{3CF7EA74-F2F5-4B19-9A27-F06DE82162D0}">
      <dgm:prSet/>
      <dgm:spPr/>
      <dgm:t>
        <a:bodyPr/>
        <a:lstStyle/>
        <a:p>
          <a:endParaRPr lang="ru-RU"/>
        </a:p>
      </dgm:t>
    </dgm:pt>
    <dgm:pt modelId="{2F53C8FF-C703-40F1-99D0-E7D491087A0B}">
      <dgm:prSet custT="1"/>
      <dgm:spPr/>
      <dgm:t>
        <a:bodyPr/>
        <a:lstStyle/>
        <a:p>
          <a:pPr algn="just"/>
          <a:r>
            <a:rPr lang="en-US" sz="1100" dirty="0" smtClean="0">
              <a:latin typeface="Times New Roman" pitchFamily="18" charset="0"/>
              <a:cs typeface="Times New Roman" pitchFamily="18" charset="0"/>
            </a:rPr>
            <a:t>Promotion and implementation of tours to customers through the travel agent system.</a:t>
          </a:r>
          <a:endParaRPr lang="ru-RU" sz="1100" dirty="0">
            <a:latin typeface="Times New Roman" pitchFamily="18" charset="0"/>
            <a:cs typeface="Times New Roman" pitchFamily="18" charset="0"/>
          </a:endParaRPr>
        </a:p>
      </dgm:t>
    </dgm:pt>
    <dgm:pt modelId="{8ABD8008-471D-4430-9D5B-59595F5F6766}" type="parTrans" cxnId="{03EADFB7-E88C-4034-9F1D-0AC233FD4E40}">
      <dgm:prSet/>
      <dgm:spPr/>
      <dgm:t>
        <a:bodyPr/>
        <a:lstStyle/>
        <a:p>
          <a:endParaRPr lang="ru-RU"/>
        </a:p>
      </dgm:t>
    </dgm:pt>
    <dgm:pt modelId="{CAA3F902-C11C-46BE-A23C-778E1D576AF8}" type="sibTrans" cxnId="{03EADFB7-E88C-4034-9F1D-0AC233FD4E40}">
      <dgm:prSet/>
      <dgm:spPr/>
      <dgm:t>
        <a:bodyPr/>
        <a:lstStyle/>
        <a:p>
          <a:endParaRPr lang="ru-RU"/>
        </a:p>
      </dgm:t>
    </dgm:pt>
    <dgm:pt modelId="{0139CA3C-0868-4593-8B39-5BE7BFB8BC4C}">
      <dgm:prSet custT="1"/>
      <dgm:spPr/>
      <dgm:t>
        <a:bodyPr/>
        <a:lstStyle/>
        <a:p>
          <a:pPr algn="just"/>
          <a:r>
            <a:rPr lang="kk-KZ" sz="1100" dirty="0" smtClean="0">
              <a:latin typeface="Times New Roman" pitchFamily="18" charset="0"/>
              <a:cs typeface="Times New Roman" pitchFamily="18" charset="0"/>
            </a:rPr>
            <a:t>-</a:t>
          </a:r>
          <a:endParaRPr lang="ru-RU" sz="1100" dirty="0">
            <a:latin typeface="Times New Roman" pitchFamily="18" charset="0"/>
            <a:cs typeface="Times New Roman" pitchFamily="18" charset="0"/>
          </a:endParaRPr>
        </a:p>
      </dgm:t>
    </dgm:pt>
    <dgm:pt modelId="{B8CFD33D-6040-402C-B54A-942A19C21BFD}" type="parTrans" cxnId="{7EAA0156-FB19-4044-BDFE-437E7E42C4C7}">
      <dgm:prSet/>
      <dgm:spPr/>
      <dgm:t>
        <a:bodyPr/>
        <a:lstStyle/>
        <a:p>
          <a:endParaRPr lang="ru-RU"/>
        </a:p>
      </dgm:t>
    </dgm:pt>
    <dgm:pt modelId="{5446D79D-F7EC-469D-B488-80014FD2F67C}" type="sibTrans" cxnId="{7EAA0156-FB19-4044-BDFE-437E7E42C4C7}">
      <dgm:prSet/>
      <dgm:spPr/>
      <dgm:t>
        <a:bodyPr/>
        <a:lstStyle/>
        <a:p>
          <a:endParaRPr lang="ru-RU"/>
        </a:p>
      </dgm:t>
    </dgm:pt>
    <dgm:pt modelId="{CADBF1ED-1629-40BD-B6C5-3D62EB99F4C9}">
      <dgm:prSet custT="1"/>
      <dgm:spPr/>
      <dgm:t>
        <a:bodyPr/>
        <a:lstStyle/>
        <a:p>
          <a:pPr algn="just"/>
          <a:r>
            <a:rPr lang="en-US" sz="1100" dirty="0" smtClean="0">
              <a:latin typeface="Times New Roman" pitchFamily="18" charset="0"/>
              <a:cs typeface="Times New Roman" pitchFamily="18" charset="0"/>
            </a:rPr>
            <a:t>Monitoring the reliability and quality of services.</a:t>
          </a:r>
          <a:endParaRPr lang="ru-RU" sz="1100" dirty="0">
            <a:latin typeface="Times New Roman" pitchFamily="18" charset="0"/>
            <a:cs typeface="Times New Roman" pitchFamily="18" charset="0"/>
          </a:endParaRPr>
        </a:p>
      </dgm:t>
    </dgm:pt>
    <dgm:pt modelId="{5438D453-562C-42AF-9B6F-172DE0543763}" type="parTrans" cxnId="{C62B9E30-4C54-482B-9CCA-191EFED0C284}">
      <dgm:prSet/>
      <dgm:spPr/>
      <dgm:t>
        <a:bodyPr/>
        <a:lstStyle/>
        <a:p>
          <a:endParaRPr lang="ru-RU"/>
        </a:p>
      </dgm:t>
    </dgm:pt>
    <dgm:pt modelId="{ED657E82-47DD-4F21-83DE-80B19F7A0257}" type="sibTrans" cxnId="{C62B9E30-4C54-482B-9CCA-191EFED0C284}">
      <dgm:prSet/>
      <dgm:spPr/>
      <dgm:t>
        <a:bodyPr/>
        <a:lstStyle/>
        <a:p>
          <a:endParaRPr lang="ru-RU"/>
        </a:p>
      </dgm:t>
    </dgm:pt>
    <dgm:pt modelId="{527E21D3-50FF-4ED7-A5B6-FBE40C9ED445}">
      <dgm:prSet custT="1"/>
      <dgm:spPr/>
      <dgm:t>
        <a:bodyPr/>
        <a:lstStyle/>
        <a:p>
          <a:pPr algn="just"/>
          <a:endParaRPr lang="kk-KZ" sz="1100" dirty="0" smtClean="0">
            <a:latin typeface="Times New Roman" pitchFamily="18" charset="0"/>
            <a:cs typeface="Times New Roman" pitchFamily="18" charset="0"/>
          </a:endParaRPr>
        </a:p>
        <a:p>
          <a:pPr algn="just"/>
          <a:endParaRPr lang="ru-RU" sz="1100" dirty="0">
            <a:latin typeface="Times New Roman" pitchFamily="18" charset="0"/>
            <a:cs typeface="Times New Roman" pitchFamily="18" charset="0"/>
          </a:endParaRPr>
        </a:p>
      </dgm:t>
    </dgm:pt>
    <dgm:pt modelId="{7729AFF4-289B-496D-A56A-4AFF03E7118D}" type="parTrans" cxnId="{D60FDB91-6869-4B6C-B20C-5A600806B8FB}">
      <dgm:prSet/>
      <dgm:spPr/>
      <dgm:t>
        <a:bodyPr/>
        <a:lstStyle/>
        <a:p>
          <a:endParaRPr lang="ru-RU"/>
        </a:p>
      </dgm:t>
    </dgm:pt>
    <dgm:pt modelId="{1AE84F4E-BE4C-4D7E-B59E-07FA984C21AE}" type="sibTrans" cxnId="{D60FDB91-6869-4B6C-B20C-5A600806B8FB}">
      <dgm:prSet/>
      <dgm:spPr/>
      <dgm:t>
        <a:bodyPr/>
        <a:lstStyle/>
        <a:p>
          <a:endParaRPr lang="ru-RU"/>
        </a:p>
      </dgm:t>
    </dgm:pt>
    <dgm:pt modelId="{15F9415A-B448-410F-B50A-B55CB817BFB2}">
      <dgm:prSet custT="1"/>
      <dgm:spPr/>
      <dgm:t>
        <a:bodyPr/>
        <a:lstStyle/>
        <a:p>
          <a:pPr algn="just"/>
          <a:r>
            <a:rPr lang="en-US" sz="1100" dirty="0" smtClean="0">
              <a:latin typeface="Times New Roman" pitchFamily="18" charset="0"/>
              <a:cs typeface="Times New Roman" pitchFamily="18" charset="0"/>
            </a:rPr>
            <a:t>Constant operational communication with tourists during the service, solving emerging problems.</a:t>
          </a:r>
          <a:endParaRPr lang="ru-RU" sz="1100" dirty="0">
            <a:latin typeface="Times New Roman" pitchFamily="18" charset="0"/>
            <a:cs typeface="Times New Roman" pitchFamily="18" charset="0"/>
          </a:endParaRPr>
        </a:p>
      </dgm:t>
    </dgm:pt>
    <dgm:pt modelId="{7352DCD5-9B8E-45E0-B2CE-8B389BE121A7}" type="parTrans" cxnId="{668805CE-90BE-4CA1-8932-1E8BE9FCF437}">
      <dgm:prSet/>
      <dgm:spPr/>
      <dgm:t>
        <a:bodyPr/>
        <a:lstStyle/>
        <a:p>
          <a:endParaRPr lang="ru-RU"/>
        </a:p>
      </dgm:t>
    </dgm:pt>
    <dgm:pt modelId="{CA81C50F-BCDB-40A9-ACF4-638A6C4A03F4}" type="sibTrans" cxnId="{668805CE-90BE-4CA1-8932-1E8BE9FCF437}">
      <dgm:prSet/>
      <dgm:spPr/>
      <dgm:t>
        <a:bodyPr/>
        <a:lstStyle/>
        <a:p>
          <a:endParaRPr lang="ru-RU"/>
        </a:p>
      </dgm:t>
    </dgm:pt>
    <dgm:pt modelId="{AB310203-1C6C-4A68-B39F-0D9048D1CD17}" type="pres">
      <dgm:prSet presAssocID="{2CB8DE4A-0C73-4B00-9D32-B96D86DC6321}" presName="linearFlow" presStyleCnt="0">
        <dgm:presLayoutVars>
          <dgm:dir/>
          <dgm:animLvl val="lvl"/>
          <dgm:resizeHandles val="exact"/>
        </dgm:presLayoutVars>
      </dgm:prSet>
      <dgm:spPr/>
      <dgm:t>
        <a:bodyPr/>
        <a:lstStyle/>
        <a:p>
          <a:endParaRPr lang="ru-RU"/>
        </a:p>
      </dgm:t>
    </dgm:pt>
    <dgm:pt modelId="{9B0118FB-4673-43D4-B74E-974839862835}" type="pres">
      <dgm:prSet presAssocID="{214EB4AB-802D-4B07-97A3-7EB109DA27B8}" presName="composite" presStyleCnt="0"/>
      <dgm:spPr/>
    </dgm:pt>
    <dgm:pt modelId="{0913648C-AA7F-4984-A827-7AA4866063B6}" type="pres">
      <dgm:prSet presAssocID="{214EB4AB-802D-4B07-97A3-7EB109DA27B8}" presName="parentText" presStyleLbl="alignNode1" presStyleIdx="0" presStyleCnt="10">
        <dgm:presLayoutVars>
          <dgm:chMax val="1"/>
          <dgm:bulletEnabled val="1"/>
        </dgm:presLayoutVars>
      </dgm:prSet>
      <dgm:spPr/>
      <dgm:t>
        <a:bodyPr/>
        <a:lstStyle/>
        <a:p>
          <a:endParaRPr lang="ru-RU"/>
        </a:p>
      </dgm:t>
    </dgm:pt>
    <dgm:pt modelId="{96F19B0F-B226-446B-80A1-F1AEA92D8A34}" type="pres">
      <dgm:prSet presAssocID="{214EB4AB-802D-4B07-97A3-7EB109DA27B8}" presName="descendantText" presStyleLbl="alignAcc1" presStyleIdx="0" presStyleCnt="10">
        <dgm:presLayoutVars>
          <dgm:bulletEnabled val="1"/>
        </dgm:presLayoutVars>
      </dgm:prSet>
      <dgm:spPr/>
      <dgm:t>
        <a:bodyPr/>
        <a:lstStyle/>
        <a:p>
          <a:endParaRPr lang="ru-RU"/>
        </a:p>
      </dgm:t>
    </dgm:pt>
    <dgm:pt modelId="{6E6AF483-8890-4EE1-B817-39A8EDE681B0}" type="pres">
      <dgm:prSet presAssocID="{A2ADE875-0220-4FE5-8470-4588D3D2A958}" presName="sp" presStyleCnt="0"/>
      <dgm:spPr/>
    </dgm:pt>
    <dgm:pt modelId="{0AC6CF7B-E1FE-4858-9326-54135B7A200B}" type="pres">
      <dgm:prSet presAssocID="{DF51D646-B63B-4136-9918-4B58723F4A4A}" presName="composite" presStyleCnt="0"/>
      <dgm:spPr/>
    </dgm:pt>
    <dgm:pt modelId="{060636A4-13C1-4CA1-95B2-ED909ABE1D9B}" type="pres">
      <dgm:prSet presAssocID="{DF51D646-B63B-4136-9918-4B58723F4A4A}" presName="parentText" presStyleLbl="alignNode1" presStyleIdx="1" presStyleCnt="10">
        <dgm:presLayoutVars>
          <dgm:chMax val="1"/>
          <dgm:bulletEnabled val="1"/>
        </dgm:presLayoutVars>
      </dgm:prSet>
      <dgm:spPr/>
      <dgm:t>
        <a:bodyPr/>
        <a:lstStyle/>
        <a:p>
          <a:endParaRPr lang="ru-RU"/>
        </a:p>
      </dgm:t>
    </dgm:pt>
    <dgm:pt modelId="{0B1D95E5-E104-4377-B8C0-2B3D8263423A}" type="pres">
      <dgm:prSet presAssocID="{DF51D646-B63B-4136-9918-4B58723F4A4A}" presName="descendantText" presStyleLbl="alignAcc1" presStyleIdx="1" presStyleCnt="10">
        <dgm:presLayoutVars>
          <dgm:bulletEnabled val="1"/>
        </dgm:presLayoutVars>
      </dgm:prSet>
      <dgm:spPr/>
      <dgm:t>
        <a:bodyPr/>
        <a:lstStyle/>
        <a:p>
          <a:endParaRPr lang="ru-RU"/>
        </a:p>
      </dgm:t>
    </dgm:pt>
    <dgm:pt modelId="{3AE2A01E-8C65-4D3F-A097-AF05C808A15A}" type="pres">
      <dgm:prSet presAssocID="{8E7082E7-8729-4E9A-9301-178323EE9BE4}" presName="sp" presStyleCnt="0"/>
      <dgm:spPr/>
    </dgm:pt>
    <dgm:pt modelId="{EB2C8BB6-D99B-43F7-B956-B4B806CEEEC5}" type="pres">
      <dgm:prSet presAssocID="{5FE65C1D-D804-45E2-AF07-67A52CCDDC79}" presName="composite" presStyleCnt="0"/>
      <dgm:spPr/>
    </dgm:pt>
    <dgm:pt modelId="{97A21289-6987-4421-BD6E-CC9593A144C7}" type="pres">
      <dgm:prSet presAssocID="{5FE65C1D-D804-45E2-AF07-67A52CCDDC79}" presName="parentText" presStyleLbl="alignNode1" presStyleIdx="2" presStyleCnt="10">
        <dgm:presLayoutVars>
          <dgm:chMax val="1"/>
          <dgm:bulletEnabled val="1"/>
        </dgm:presLayoutVars>
      </dgm:prSet>
      <dgm:spPr/>
      <dgm:t>
        <a:bodyPr/>
        <a:lstStyle/>
        <a:p>
          <a:endParaRPr lang="ru-RU"/>
        </a:p>
      </dgm:t>
    </dgm:pt>
    <dgm:pt modelId="{236C0F7F-F9AD-40E2-85D6-81AEDDA9D538}" type="pres">
      <dgm:prSet presAssocID="{5FE65C1D-D804-45E2-AF07-67A52CCDDC79}" presName="descendantText" presStyleLbl="alignAcc1" presStyleIdx="2" presStyleCnt="10">
        <dgm:presLayoutVars>
          <dgm:bulletEnabled val="1"/>
        </dgm:presLayoutVars>
      </dgm:prSet>
      <dgm:spPr/>
      <dgm:t>
        <a:bodyPr/>
        <a:lstStyle/>
        <a:p>
          <a:endParaRPr lang="ru-RU"/>
        </a:p>
      </dgm:t>
    </dgm:pt>
    <dgm:pt modelId="{FED8EB3A-C2FB-4A82-AF79-4CA5631280C8}" type="pres">
      <dgm:prSet presAssocID="{03F6A8EC-CEE5-441A-87BB-8727DF84F2DB}" presName="sp" presStyleCnt="0"/>
      <dgm:spPr/>
    </dgm:pt>
    <dgm:pt modelId="{8414956B-396B-4E57-B266-E109D1786484}" type="pres">
      <dgm:prSet presAssocID="{510C5219-D1AC-4A2F-9B12-F2BB59D49CA7}" presName="composite" presStyleCnt="0"/>
      <dgm:spPr/>
    </dgm:pt>
    <dgm:pt modelId="{56636C8B-D938-4007-B74E-1FBB67D04D83}" type="pres">
      <dgm:prSet presAssocID="{510C5219-D1AC-4A2F-9B12-F2BB59D49CA7}" presName="parentText" presStyleLbl="alignNode1" presStyleIdx="3" presStyleCnt="10">
        <dgm:presLayoutVars>
          <dgm:chMax val="1"/>
          <dgm:bulletEnabled val="1"/>
        </dgm:presLayoutVars>
      </dgm:prSet>
      <dgm:spPr/>
      <dgm:t>
        <a:bodyPr/>
        <a:lstStyle/>
        <a:p>
          <a:endParaRPr lang="ru-RU"/>
        </a:p>
      </dgm:t>
    </dgm:pt>
    <dgm:pt modelId="{B6A2B668-B5E7-4C71-87EB-2D3C4DD53DC7}" type="pres">
      <dgm:prSet presAssocID="{510C5219-D1AC-4A2F-9B12-F2BB59D49CA7}" presName="descendantText" presStyleLbl="alignAcc1" presStyleIdx="3" presStyleCnt="10">
        <dgm:presLayoutVars>
          <dgm:bulletEnabled val="1"/>
        </dgm:presLayoutVars>
      </dgm:prSet>
      <dgm:spPr/>
      <dgm:t>
        <a:bodyPr/>
        <a:lstStyle/>
        <a:p>
          <a:endParaRPr lang="ru-RU"/>
        </a:p>
      </dgm:t>
    </dgm:pt>
    <dgm:pt modelId="{8CF0C37C-64C5-4FA0-85C7-FB3F4299FA8D}" type="pres">
      <dgm:prSet presAssocID="{6726CF7B-6C50-44EF-89B3-A3F5711B122A}" presName="sp" presStyleCnt="0"/>
      <dgm:spPr/>
    </dgm:pt>
    <dgm:pt modelId="{C164F0F9-D45C-4D5D-B070-25506E38BB53}" type="pres">
      <dgm:prSet presAssocID="{8D9FBBFD-F280-4B53-8E58-81742AE1623F}" presName="composite" presStyleCnt="0"/>
      <dgm:spPr/>
    </dgm:pt>
    <dgm:pt modelId="{406C87A6-2D47-466D-A088-69945DBA8A5B}" type="pres">
      <dgm:prSet presAssocID="{8D9FBBFD-F280-4B53-8E58-81742AE1623F}" presName="parentText" presStyleLbl="alignNode1" presStyleIdx="4" presStyleCnt="10">
        <dgm:presLayoutVars>
          <dgm:chMax val="1"/>
          <dgm:bulletEnabled val="1"/>
        </dgm:presLayoutVars>
      </dgm:prSet>
      <dgm:spPr/>
      <dgm:t>
        <a:bodyPr/>
        <a:lstStyle/>
        <a:p>
          <a:endParaRPr lang="ru-RU"/>
        </a:p>
      </dgm:t>
    </dgm:pt>
    <dgm:pt modelId="{9E127C1E-49B4-44A3-9B09-6D697335A918}" type="pres">
      <dgm:prSet presAssocID="{8D9FBBFD-F280-4B53-8E58-81742AE1623F}" presName="descendantText" presStyleLbl="alignAcc1" presStyleIdx="4" presStyleCnt="10">
        <dgm:presLayoutVars>
          <dgm:bulletEnabled val="1"/>
        </dgm:presLayoutVars>
      </dgm:prSet>
      <dgm:spPr/>
      <dgm:t>
        <a:bodyPr/>
        <a:lstStyle/>
        <a:p>
          <a:endParaRPr lang="ru-RU"/>
        </a:p>
      </dgm:t>
    </dgm:pt>
    <dgm:pt modelId="{3EFAE038-589B-4903-8B8E-89C3B43D6614}" type="pres">
      <dgm:prSet presAssocID="{CF964670-8F14-496B-8AC4-D33FFD8FC17C}" presName="sp" presStyleCnt="0"/>
      <dgm:spPr/>
    </dgm:pt>
    <dgm:pt modelId="{1EED963A-54F6-4120-AF81-09762D0F1DC0}" type="pres">
      <dgm:prSet presAssocID="{F8FAAE5B-2A3A-495E-AB11-2887DCCEEDEB}" presName="composite" presStyleCnt="0"/>
      <dgm:spPr/>
    </dgm:pt>
    <dgm:pt modelId="{983A1EDF-9E23-402E-8B2F-D0DA1D8C86FD}" type="pres">
      <dgm:prSet presAssocID="{F8FAAE5B-2A3A-495E-AB11-2887DCCEEDEB}" presName="parentText" presStyleLbl="alignNode1" presStyleIdx="5" presStyleCnt="10">
        <dgm:presLayoutVars>
          <dgm:chMax val="1"/>
          <dgm:bulletEnabled val="1"/>
        </dgm:presLayoutVars>
      </dgm:prSet>
      <dgm:spPr/>
      <dgm:t>
        <a:bodyPr/>
        <a:lstStyle/>
        <a:p>
          <a:endParaRPr lang="ru-RU"/>
        </a:p>
      </dgm:t>
    </dgm:pt>
    <dgm:pt modelId="{CBC57C9C-44E1-4B20-A293-56812EDB868E}" type="pres">
      <dgm:prSet presAssocID="{F8FAAE5B-2A3A-495E-AB11-2887DCCEEDEB}" presName="descendantText" presStyleLbl="alignAcc1" presStyleIdx="5" presStyleCnt="10">
        <dgm:presLayoutVars>
          <dgm:bulletEnabled val="1"/>
        </dgm:presLayoutVars>
      </dgm:prSet>
      <dgm:spPr/>
      <dgm:t>
        <a:bodyPr/>
        <a:lstStyle/>
        <a:p>
          <a:endParaRPr lang="ru-RU"/>
        </a:p>
      </dgm:t>
    </dgm:pt>
    <dgm:pt modelId="{9263AB4A-AA51-4EB2-AD62-9CE28E45AFA2}" type="pres">
      <dgm:prSet presAssocID="{D1F926F6-1243-44BE-BF46-494FB0BC27DF}" presName="sp" presStyleCnt="0"/>
      <dgm:spPr/>
    </dgm:pt>
    <dgm:pt modelId="{EC04C3C1-5375-40E4-82A6-E558119DE55D}" type="pres">
      <dgm:prSet presAssocID="{9718E5CE-257D-4B31-9AFA-8E23B592AA95}" presName="composite" presStyleCnt="0"/>
      <dgm:spPr/>
    </dgm:pt>
    <dgm:pt modelId="{2067F2FD-ECD2-4BF0-B6D3-818A0931A740}" type="pres">
      <dgm:prSet presAssocID="{9718E5CE-257D-4B31-9AFA-8E23B592AA95}" presName="parentText" presStyleLbl="alignNode1" presStyleIdx="6" presStyleCnt="10">
        <dgm:presLayoutVars>
          <dgm:chMax val="1"/>
          <dgm:bulletEnabled val="1"/>
        </dgm:presLayoutVars>
      </dgm:prSet>
      <dgm:spPr/>
      <dgm:t>
        <a:bodyPr/>
        <a:lstStyle/>
        <a:p>
          <a:endParaRPr lang="ru-RU"/>
        </a:p>
      </dgm:t>
    </dgm:pt>
    <dgm:pt modelId="{73630F8A-8968-4052-8834-2B235622AD17}" type="pres">
      <dgm:prSet presAssocID="{9718E5CE-257D-4B31-9AFA-8E23B592AA95}" presName="descendantText" presStyleLbl="alignAcc1" presStyleIdx="6" presStyleCnt="10" custLinFactNeighborX="625" custLinFactNeighborY="-633">
        <dgm:presLayoutVars>
          <dgm:bulletEnabled val="1"/>
        </dgm:presLayoutVars>
      </dgm:prSet>
      <dgm:spPr/>
      <dgm:t>
        <a:bodyPr/>
        <a:lstStyle/>
        <a:p>
          <a:endParaRPr lang="ru-RU"/>
        </a:p>
      </dgm:t>
    </dgm:pt>
    <dgm:pt modelId="{D0BEB829-144E-432A-9B01-3A98352DFAF5}" type="pres">
      <dgm:prSet presAssocID="{7CCBC72B-111B-40FC-9182-6946819B998B}" presName="sp" presStyleCnt="0"/>
      <dgm:spPr/>
    </dgm:pt>
    <dgm:pt modelId="{C66704EE-9C65-4518-ACC4-17D1A90AFC8C}" type="pres">
      <dgm:prSet presAssocID="{A82F974E-FDAE-4F80-A541-C8D1D588C1BB}" presName="composite" presStyleCnt="0"/>
      <dgm:spPr/>
    </dgm:pt>
    <dgm:pt modelId="{C36F8907-5520-4A00-B6BF-FD34EE452478}" type="pres">
      <dgm:prSet presAssocID="{A82F974E-FDAE-4F80-A541-C8D1D588C1BB}" presName="parentText" presStyleLbl="alignNode1" presStyleIdx="7" presStyleCnt="10">
        <dgm:presLayoutVars>
          <dgm:chMax val="1"/>
          <dgm:bulletEnabled val="1"/>
        </dgm:presLayoutVars>
      </dgm:prSet>
      <dgm:spPr/>
      <dgm:t>
        <a:bodyPr/>
        <a:lstStyle/>
        <a:p>
          <a:endParaRPr lang="ru-RU"/>
        </a:p>
      </dgm:t>
    </dgm:pt>
    <dgm:pt modelId="{BB089829-DD00-4F62-9F6C-09D439109EB4}" type="pres">
      <dgm:prSet presAssocID="{A82F974E-FDAE-4F80-A541-C8D1D588C1BB}" presName="descendantText" presStyleLbl="alignAcc1" presStyleIdx="7" presStyleCnt="10">
        <dgm:presLayoutVars>
          <dgm:bulletEnabled val="1"/>
        </dgm:presLayoutVars>
      </dgm:prSet>
      <dgm:spPr/>
      <dgm:t>
        <a:bodyPr/>
        <a:lstStyle/>
        <a:p>
          <a:endParaRPr lang="ru-RU"/>
        </a:p>
      </dgm:t>
    </dgm:pt>
    <dgm:pt modelId="{781DED54-767C-4B49-85A0-089DEF9B711E}" type="pres">
      <dgm:prSet presAssocID="{95021462-7413-45C7-92C9-490CE9BCFF34}" presName="sp" presStyleCnt="0"/>
      <dgm:spPr/>
    </dgm:pt>
    <dgm:pt modelId="{006AA353-1E44-4DC6-97F5-AD1F3FCC86DA}" type="pres">
      <dgm:prSet presAssocID="{0139CA3C-0868-4593-8B39-5BE7BFB8BC4C}" presName="composite" presStyleCnt="0"/>
      <dgm:spPr/>
    </dgm:pt>
    <dgm:pt modelId="{3B872E7D-8813-41E2-AEF0-1C16A12A0137}" type="pres">
      <dgm:prSet presAssocID="{0139CA3C-0868-4593-8B39-5BE7BFB8BC4C}" presName="parentText" presStyleLbl="alignNode1" presStyleIdx="8" presStyleCnt="10">
        <dgm:presLayoutVars>
          <dgm:chMax val="1"/>
          <dgm:bulletEnabled val="1"/>
        </dgm:presLayoutVars>
      </dgm:prSet>
      <dgm:spPr/>
      <dgm:t>
        <a:bodyPr/>
        <a:lstStyle/>
        <a:p>
          <a:endParaRPr lang="ru-RU"/>
        </a:p>
      </dgm:t>
    </dgm:pt>
    <dgm:pt modelId="{AECCF24E-54EA-419B-B5D1-42C547B185D4}" type="pres">
      <dgm:prSet presAssocID="{0139CA3C-0868-4593-8B39-5BE7BFB8BC4C}" presName="descendantText" presStyleLbl="alignAcc1" presStyleIdx="8" presStyleCnt="10">
        <dgm:presLayoutVars>
          <dgm:bulletEnabled val="1"/>
        </dgm:presLayoutVars>
      </dgm:prSet>
      <dgm:spPr/>
      <dgm:t>
        <a:bodyPr/>
        <a:lstStyle/>
        <a:p>
          <a:endParaRPr lang="ru-RU"/>
        </a:p>
      </dgm:t>
    </dgm:pt>
    <dgm:pt modelId="{307A5DDF-B9B5-4863-9F8E-05E16F689178}" type="pres">
      <dgm:prSet presAssocID="{5446D79D-F7EC-469D-B488-80014FD2F67C}" presName="sp" presStyleCnt="0"/>
      <dgm:spPr/>
    </dgm:pt>
    <dgm:pt modelId="{6730E0A1-5FC5-4A37-8B9D-B65FCD0FE27E}" type="pres">
      <dgm:prSet presAssocID="{527E21D3-50FF-4ED7-A5B6-FBE40C9ED445}" presName="composite" presStyleCnt="0"/>
      <dgm:spPr/>
    </dgm:pt>
    <dgm:pt modelId="{5DF775E8-2661-437A-BA2C-E03502262692}" type="pres">
      <dgm:prSet presAssocID="{527E21D3-50FF-4ED7-A5B6-FBE40C9ED445}" presName="parentText" presStyleLbl="alignNode1" presStyleIdx="9" presStyleCnt="10">
        <dgm:presLayoutVars>
          <dgm:chMax val="1"/>
          <dgm:bulletEnabled val="1"/>
        </dgm:presLayoutVars>
      </dgm:prSet>
      <dgm:spPr/>
      <dgm:t>
        <a:bodyPr/>
        <a:lstStyle/>
        <a:p>
          <a:endParaRPr lang="ru-RU"/>
        </a:p>
      </dgm:t>
    </dgm:pt>
    <dgm:pt modelId="{B59E261C-2990-4875-9BB0-67E065981B57}" type="pres">
      <dgm:prSet presAssocID="{527E21D3-50FF-4ED7-A5B6-FBE40C9ED445}" presName="descendantText" presStyleLbl="alignAcc1" presStyleIdx="9" presStyleCnt="10">
        <dgm:presLayoutVars>
          <dgm:bulletEnabled val="1"/>
        </dgm:presLayoutVars>
      </dgm:prSet>
      <dgm:spPr/>
      <dgm:t>
        <a:bodyPr/>
        <a:lstStyle/>
        <a:p>
          <a:endParaRPr lang="ru-RU"/>
        </a:p>
      </dgm:t>
    </dgm:pt>
  </dgm:ptLst>
  <dgm:cxnLst>
    <dgm:cxn modelId="{190BE510-3895-48CF-9EFE-792F197ED773}" type="presOf" srcId="{5FE65C1D-D804-45E2-AF07-67A52CCDDC79}" destId="{97A21289-6987-4421-BD6E-CC9593A144C7}" srcOrd="0" destOrd="0" presId="urn:microsoft.com/office/officeart/2005/8/layout/chevron2"/>
    <dgm:cxn modelId="{668805CE-90BE-4CA1-8932-1E8BE9FCF437}" srcId="{0139CA3C-0868-4593-8B39-5BE7BFB8BC4C}" destId="{15F9415A-B448-410F-B50A-B55CB817BFB2}" srcOrd="0" destOrd="0" parTransId="{7352DCD5-9B8E-45E0-B2CE-8B389BE121A7}" sibTransId="{CA81C50F-BCDB-40A9-ACF4-638A6C4A03F4}"/>
    <dgm:cxn modelId="{8B086269-BA31-4F2B-9C00-0248F805E5BF}" srcId="{2CB8DE4A-0C73-4B00-9D32-B96D86DC6321}" destId="{F8FAAE5B-2A3A-495E-AB11-2887DCCEEDEB}" srcOrd="5" destOrd="0" parTransId="{10AF9F17-D072-4FBA-AA04-EC2344E697F1}" sibTransId="{D1F926F6-1243-44BE-BF46-494FB0BC27DF}"/>
    <dgm:cxn modelId="{D444A00E-EE19-466B-A968-8C09F734A9F0}" srcId="{8D9FBBFD-F280-4B53-8E58-81742AE1623F}" destId="{396C8CE0-BED3-4524-BE65-FB7120001D46}" srcOrd="0" destOrd="0" parTransId="{AC678110-E8A8-4D2B-8CEA-89B1D79467A8}" sibTransId="{EB80D0AC-0618-4671-94B0-38ADD1941197}"/>
    <dgm:cxn modelId="{8CC20674-FF93-4867-B1AC-15DF8E1C7FF8}" type="presOf" srcId="{DF51D646-B63B-4136-9918-4B58723F4A4A}" destId="{060636A4-13C1-4CA1-95B2-ED909ABE1D9B}" srcOrd="0" destOrd="0" presId="urn:microsoft.com/office/officeart/2005/8/layout/chevron2"/>
    <dgm:cxn modelId="{57FA3BC0-CBFA-444A-A8CD-47FD0749ACE1}" srcId="{DF51D646-B63B-4136-9918-4B58723F4A4A}" destId="{F520A23C-3594-4B9D-B215-000C20928393}" srcOrd="0" destOrd="0" parTransId="{CD202E74-0753-47F6-BE22-7AD4C15ED1FC}" sibTransId="{CE151946-4921-4F2A-834F-DE477DC328E8}"/>
    <dgm:cxn modelId="{3E57E042-B76A-4C4B-9E28-8D132A7A665A}" srcId="{2CB8DE4A-0C73-4B00-9D32-B96D86DC6321}" destId="{8D9FBBFD-F280-4B53-8E58-81742AE1623F}" srcOrd="4" destOrd="0" parTransId="{48D9C5CA-9FCD-4F2F-B650-8BA1D999F651}" sibTransId="{CF964670-8F14-496B-8AC4-D33FFD8FC17C}"/>
    <dgm:cxn modelId="{8E45D480-0D85-42EC-81F3-703B0C0F9B91}" srcId="{2CB8DE4A-0C73-4B00-9D32-B96D86DC6321}" destId="{9718E5CE-257D-4B31-9AFA-8E23B592AA95}" srcOrd="6" destOrd="0" parTransId="{4802F092-F032-42B0-96B7-6441AF4A6AB6}" sibTransId="{7CCBC72B-111B-40FC-9182-6946819B998B}"/>
    <dgm:cxn modelId="{D64119EF-5F1E-44BC-BE5D-5FC4ECD6219B}" type="presOf" srcId="{396C8CE0-BED3-4524-BE65-FB7120001D46}" destId="{9E127C1E-49B4-44A3-9B09-6D697335A918}" srcOrd="0" destOrd="0" presId="urn:microsoft.com/office/officeart/2005/8/layout/chevron2"/>
    <dgm:cxn modelId="{7584D22A-C9AA-4D03-92EF-7FF76FE77803}" type="presOf" srcId="{2CB8DE4A-0C73-4B00-9D32-B96D86DC6321}" destId="{AB310203-1C6C-4A68-B39F-0D9048D1CD17}" srcOrd="0" destOrd="0" presId="urn:microsoft.com/office/officeart/2005/8/layout/chevron2"/>
    <dgm:cxn modelId="{7EAA0156-FB19-4044-BDFE-437E7E42C4C7}" srcId="{2CB8DE4A-0C73-4B00-9D32-B96D86DC6321}" destId="{0139CA3C-0868-4593-8B39-5BE7BFB8BC4C}" srcOrd="8" destOrd="0" parTransId="{B8CFD33D-6040-402C-B54A-942A19C21BFD}" sibTransId="{5446D79D-F7EC-469D-B488-80014FD2F67C}"/>
    <dgm:cxn modelId="{4463F728-9660-4C26-AF1E-2FF3EA3C8D67}" srcId="{2CB8DE4A-0C73-4B00-9D32-B96D86DC6321}" destId="{DF51D646-B63B-4136-9918-4B58723F4A4A}" srcOrd="1" destOrd="0" parTransId="{A91E6E90-113D-408C-95BF-0DCEB6D87E2E}" sibTransId="{8E7082E7-8729-4E9A-9301-178323EE9BE4}"/>
    <dgm:cxn modelId="{5F276387-AFA9-4615-B90B-84031A5DEDB3}" srcId="{510C5219-D1AC-4A2F-9B12-F2BB59D49CA7}" destId="{CED9392F-0B98-47A8-91E8-DF409DA04F77}" srcOrd="0" destOrd="0" parTransId="{0BA3A01C-6E13-4986-AFA4-7228B23B0634}" sibTransId="{41A215DA-2AF7-4E31-8AD4-242EF40AADB2}"/>
    <dgm:cxn modelId="{A9A46557-5D68-460D-B9D6-F3B8682286A3}" type="presOf" srcId="{214EB4AB-802D-4B07-97A3-7EB109DA27B8}" destId="{0913648C-AA7F-4984-A827-7AA4866063B6}" srcOrd="0" destOrd="0" presId="urn:microsoft.com/office/officeart/2005/8/layout/chevron2"/>
    <dgm:cxn modelId="{4FB2FCBA-DA73-4B67-A2E4-AA8FF2C119DA}" type="presOf" srcId="{9718E5CE-257D-4B31-9AFA-8E23B592AA95}" destId="{2067F2FD-ECD2-4BF0-B6D3-818A0931A740}" srcOrd="0" destOrd="0" presId="urn:microsoft.com/office/officeart/2005/8/layout/chevron2"/>
    <dgm:cxn modelId="{03EADFB7-E88C-4034-9F1D-0AC233FD4E40}" srcId="{9718E5CE-257D-4B31-9AFA-8E23B592AA95}" destId="{2F53C8FF-C703-40F1-99D0-E7D491087A0B}" srcOrd="0" destOrd="0" parTransId="{8ABD8008-471D-4430-9D5B-59595F5F6766}" sibTransId="{CAA3F902-C11C-46BE-A23C-778E1D576AF8}"/>
    <dgm:cxn modelId="{145D8BE2-DC92-472D-B191-3C2108BDBD44}" srcId="{F8FAAE5B-2A3A-495E-AB11-2887DCCEEDEB}" destId="{3CE39EE8-42DB-44E6-97F2-9E75AE62742D}" srcOrd="0" destOrd="0" parTransId="{ABDC0755-6081-44B6-AE05-0BA883DE2E9F}" sibTransId="{E1AE3288-CF3B-4E17-91AD-A2D4E927B1AA}"/>
    <dgm:cxn modelId="{13A76F70-2B0C-44B4-8B0B-15D4D3B88DD5}" type="presOf" srcId="{A82F974E-FDAE-4F80-A541-C8D1D588C1BB}" destId="{C36F8907-5520-4A00-B6BF-FD34EE452478}" srcOrd="0" destOrd="0" presId="urn:microsoft.com/office/officeart/2005/8/layout/chevron2"/>
    <dgm:cxn modelId="{27372814-E005-4079-B243-9691FE353C69}" srcId="{2CB8DE4A-0C73-4B00-9D32-B96D86DC6321}" destId="{510C5219-D1AC-4A2F-9B12-F2BB59D49CA7}" srcOrd="3" destOrd="0" parTransId="{F0485E4C-A74A-4CAB-81ED-99577BADBEE6}" sibTransId="{6726CF7B-6C50-44EF-89B3-A3F5711B122A}"/>
    <dgm:cxn modelId="{8A0E55DF-1504-4EEE-9753-EF85E9F9AB38}" srcId="{214EB4AB-802D-4B07-97A3-7EB109DA27B8}" destId="{3C3875F2-1A68-4B35-B100-7005FE9FB8AB}" srcOrd="0" destOrd="0" parTransId="{DB9AB11B-0533-4E16-9933-30F4B74E3976}" sibTransId="{3D4911F6-D7B6-45D9-97A6-0193828787F1}"/>
    <dgm:cxn modelId="{338813A3-BFCE-4F59-9A7A-4CABE811F185}" type="presOf" srcId="{EC7AFF96-5856-4BD8-B2A5-215EB74B02D1}" destId="{B59E261C-2990-4875-9BB0-67E065981B57}" srcOrd="0" destOrd="0" presId="urn:microsoft.com/office/officeart/2005/8/layout/chevron2"/>
    <dgm:cxn modelId="{AF542935-FDA6-4C53-B190-4526B3204A0F}" type="presOf" srcId="{5C7E30A0-4862-45B1-B7D6-97589FB44D91}" destId="{236C0F7F-F9AD-40E2-85D6-81AEDDA9D538}" srcOrd="0" destOrd="0" presId="urn:microsoft.com/office/officeart/2005/8/layout/chevron2"/>
    <dgm:cxn modelId="{91685F73-3CB2-4FF8-AEFC-6775DA94D957}" type="presOf" srcId="{0139CA3C-0868-4593-8B39-5BE7BFB8BC4C}" destId="{3B872E7D-8813-41E2-AEF0-1C16A12A0137}" srcOrd="0" destOrd="0" presId="urn:microsoft.com/office/officeart/2005/8/layout/chevron2"/>
    <dgm:cxn modelId="{C62B9E30-4C54-482B-9CCA-191EFED0C284}" srcId="{A82F974E-FDAE-4F80-A541-C8D1D588C1BB}" destId="{CADBF1ED-1629-40BD-B6C5-3D62EB99F4C9}" srcOrd="0" destOrd="0" parTransId="{5438D453-562C-42AF-9B6F-172DE0543763}" sibTransId="{ED657E82-47DD-4F21-83DE-80B19F7A0257}"/>
    <dgm:cxn modelId="{4EDA8F84-F02A-4E5E-BD45-0F311C5BB37A}" srcId="{2CB8DE4A-0C73-4B00-9D32-B96D86DC6321}" destId="{214EB4AB-802D-4B07-97A3-7EB109DA27B8}" srcOrd="0" destOrd="0" parTransId="{69078C95-1DE0-47FF-88D4-CE3F416E0354}" sibTransId="{A2ADE875-0220-4FE5-8470-4588D3D2A958}"/>
    <dgm:cxn modelId="{6C944BB8-B7FB-4E89-B32B-D1EBFAE05A9A}" type="presOf" srcId="{3C3875F2-1A68-4B35-B100-7005FE9FB8AB}" destId="{96F19B0F-B226-446B-80A1-F1AEA92D8A34}" srcOrd="0" destOrd="0" presId="urn:microsoft.com/office/officeart/2005/8/layout/chevron2"/>
    <dgm:cxn modelId="{41879DC6-3C31-462A-BBFE-0CB275ED2538}" type="presOf" srcId="{F8FAAE5B-2A3A-495E-AB11-2887DCCEEDEB}" destId="{983A1EDF-9E23-402E-8B2F-D0DA1D8C86FD}" srcOrd="0" destOrd="0" presId="urn:microsoft.com/office/officeart/2005/8/layout/chevron2"/>
    <dgm:cxn modelId="{D60FDB91-6869-4B6C-B20C-5A600806B8FB}" srcId="{2CB8DE4A-0C73-4B00-9D32-B96D86DC6321}" destId="{527E21D3-50FF-4ED7-A5B6-FBE40C9ED445}" srcOrd="9" destOrd="0" parTransId="{7729AFF4-289B-496D-A56A-4AFF03E7118D}" sibTransId="{1AE84F4E-BE4C-4D7E-B59E-07FA984C21AE}"/>
    <dgm:cxn modelId="{E5CF0166-0D01-4703-8C77-89AFE6523542}" type="presOf" srcId="{CED9392F-0B98-47A8-91E8-DF409DA04F77}" destId="{B6A2B668-B5E7-4C71-87EB-2D3C4DD53DC7}" srcOrd="0" destOrd="0" presId="urn:microsoft.com/office/officeart/2005/8/layout/chevron2"/>
    <dgm:cxn modelId="{CE82EC9B-55B2-4028-9F3A-84DED832A0D1}" type="presOf" srcId="{8D9FBBFD-F280-4B53-8E58-81742AE1623F}" destId="{406C87A6-2D47-466D-A088-69945DBA8A5B}" srcOrd="0" destOrd="0" presId="urn:microsoft.com/office/officeart/2005/8/layout/chevron2"/>
    <dgm:cxn modelId="{EF9A6E51-0033-4256-B340-E1CE90634A34}" srcId="{527E21D3-50FF-4ED7-A5B6-FBE40C9ED445}" destId="{EC7AFF96-5856-4BD8-B2A5-215EB74B02D1}" srcOrd="0" destOrd="0" parTransId="{C69FE5B5-C158-4FB2-A93C-D7475C8156C9}" sibTransId="{CDE76FA6-4CCA-43A6-A7C5-DEDADE6E9C09}"/>
    <dgm:cxn modelId="{B01BCD7E-0072-4244-BEFD-CB8750DF6E55}" type="presOf" srcId="{527E21D3-50FF-4ED7-A5B6-FBE40C9ED445}" destId="{5DF775E8-2661-437A-BA2C-E03502262692}" srcOrd="0" destOrd="0" presId="urn:microsoft.com/office/officeart/2005/8/layout/chevron2"/>
    <dgm:cxn modelId="{15F52723-CB8E-4811-B471-13034CB10594}" type="presOf" srcId="{CADBF1ED-1629-40BD-B6C5-3D62EB99F4C9}" destId="{BB089829-DD00-4F62-9F6C-09D439109EB4}" srcOrd="0" destOrd="0" presId="urn:microsoft.com/office/officeart/2005/8/layout/chevron2"/>
    <dgm:cxn modelId="{3CF7EA74-F2F5-4B19-9A27-F06DE82162D0}" srcId="{2CB8DE4A-0C73-4B00-9D32-B96D86DC6321}" destId="{A82F974E-FDAE-4F80-A541-C8D1D588C1BB}" srcOrd="7" destOrd="0" parTransId="{AD9A0B63-802A-4F9F-AC15-1AE64F424A33}" sibTransId="{95021462-7413-45C7-92C9-490CE9BCFF34}"/>
    <dgm:cxn modelId="{52F9196C-0C9F-4B0B-95C4-4C32C243A932}" srcId="{2CB8DE4A-0C73-4B00-9D32-B96D86DC6321}" destId="{5FE65C1D-D804-45E2-AF07-67A52CCDDC79}" srcOrd="2" destOrd="0" parTransId="{67189032-E6CD-4BEF-8244-50D854C8C951}" sibTransId="{03F6A8EC-CEE5-441A-87BB-8727DF84F2DB}"/>
    <dgm:cxn modelId="{3E18A3F3-CA06-4A5D-9210-EA6EA5D8DC2A}" type="presOf" srcId="{510C5219-D1AC-4A2F-9B12-F2BB59D49CA7}" destId="{56636C8B-D938-4007-B74E-1FBB67D04D83}" srcOrd="0" destOrd="0" presId="urn:microsoft.com/office/officeart/2005/8/layout/chevron2"/>
    <dgm:cxn modelId="{B15900DB-AA44-4D90-83AD-B8FF210510C5}" type="presOf" srcId="{2F53C8FF-C703-40F1-99D0-E7D491087A0B}" destId="{73630F8A-8968-4052-8834-2B235622AD17}" srcOrd="0" destOrd="0" presId="urn:microsoft.com/office/officeart/2005/8/layout/chevron2"/>
    <dgm:cxn modelId="{47B0D2C5-CF19-4397-B81B-870D5B341397}" type="presOf" srcId="{15F9415A-B448-410F-B50A-B55CB817BFB2}" destId="{AECCF24E-54EA-419B-B5D1-42C547B185D4}" srcOrd="0" destOrd="0" presId="urn:microsoft.com/office/officeart/2005/8/layout/chevron2"/>
    <dgm:cxn modelId="{1B53638C-8302-4AE5-8150-16CF6A0DF871}" type="presOf" srcId="{3CE39EE8-42DB-44E6-97F2-9E75AE62742D}" destId="{CBC57C9C-44E1-4B20-A293-56812EDB868E}" srcOrd="0" destOrd="0" presId="urn:microsoft.com/office/officeart/2005/8/layout/chevron2"/>
    <dgm:cxn modelId="{A9B8C699-BCF3-4277-94AD-497779D9F294}" srcId="{5FE65C1D-D804-45E2-AF07-67A52CCDDC79}" destId="{5C7E30A0-4862-45B1-B7D6-97589FB44D91}" srcOrd="0" destOrd="0" parTransId="{C3C02DAF-44A3-4F8C-8F7A-A080CB1B747C}" sibTransId="{8882DC7F-A494-436A-8845-86FD07E5150C}"/>
    <dgm:cxn modelId="{0DB61A95-742C-4FF7-9BE4-FAC82ADBC572}" type="presOf" srcId="{F520A23C-3594-4B9D-B215-000C20928393}" destId="{0B1D95E5-E104-4377-B8C0-2B3D8263423A}" srcOrd="0" destOrd="0" presId="urn:microsoft.com/office/officeart/2005/8/layout/chevron2"/>
    <dgm:cxn modelId="{86DD999F-A0F9-4F3B-AEFD-D3DBC540E724}" type="presParOf" srcId="{AB310203-1C6C-4A68-B39F-0D9048D1CD17}" destId="{9B0118FB-4673-43D4-B74E-974839862835}" srcOrd="0" destOrd="0" presId="urn:microsoft.com/office/officeart/2005/8/layout/chevron2"/>
    <dgm:cxn modelId="{A74BAA7B-046C-47A2-A7D9-63E88F724E0A}" type="presParOf" srcId="{9B0118FB-4673-43D4-B74E-974839862835}" destId="{0913648C-AA7F-4984-A827-7AA4866063B6}" srcOrd="0" destOrd="0" presId="urn:microsoft.com/office/officeart/2005/8/layout/chevron2"/>
    <dgm:cxn modelId="{2C4009FE-11BD-498B-BBA4-A12DB0BBB8A3}" type="presParOf" srcId="{9B0118FB-4673-43D4-B74E-974839862835}" destId="{96F19B0F-B226-446B-80A1-F1AEA92D8A34}" srcOrd="1" destOrd="0" presId="urn:microsoft.com/office/officeart/2005/8/layout/chevron2"/>
    <dgm:cxn modelId="{83E94892-2AE2-405E-B13E-9C300C8143FF}" type="presParOf" srcId="{AB310203-1C6C-4A68-B39F-0D9048D1CD17}" destId="{6E6AF483-8890-4EE1-B817-39A8EDE681B0}" srcOrd="1" destOrd="0" presId="urn:microsoft.com/office/officeart/2005/8/layout/chevron2"/>
    <dgm:cxn modelId="{DE1D6A38-DF4E-428A-921A-BF4B439D78FB}" type="presParOf" srcId="{AB310203-1C6C-4A68-B39F-0D9048D1CD17}" destId="{0AC6CF7B-E1FE-4858-9326-54135B7A200B}" srcOrd="2" destOrd="0" presId="urn:microsoft.com/office/officeart/2005/8/layout/chevron2"/>
    <dgm:cxn modelId="{5BA8776F-BD4C-421A-AC04-2ED4FBB2AF17}" type="presParOf" srcId="{0AC6CF7B-E1FE-4858-9326-54135B7A200B}" destId="{060636A4-13C1-4CA1-95B2-ED909ABE1D9B}" srcOrd="0" destOrd="0" presId="urn:microsoft.com/office/officeart/2005/8/layout/chevron2"/>
    <dgm:cxn modelId="{29FBD287-38C0-4BFE-96E7-81215B9DD5EA}" type="presParOf" srcId="{0AC6CF7B-E1FE-4858-9326-54135B7A200B}" destId="{0B1D95E5-E104-4377-B8C0-2B3D8263423A}" srcOrd="1" destOrd="0" presId="urn:microsoft.com/office/officeart/2005/8/layout/chevron2"/>
    <dgm:cxn modelId="{7568D0EC-1937-4806-932E-AFADD4CCC2D9}" type="presParOf" srcId="{AB310203-1C6C-4A68-B39F-0D9048D1CD17}" destId="{3AE2A01E-8C65-4D3F-A097-AF05C808A15A}" srcOrd="3" destOrd="0" presId="urn:microsoft.com/office/officeart/2005/8/layout/chevron2"/>
    <dgm:cxn modelId="{D4CD399D-C44F-43C9-A89D-D3B320D8215A}" type="presParOf" srcId="{AB310203-1C6C-4A68-B39F-0D9048D1CD17}" destId="{EB2C8BB6-D99B-43F7-B956-B4B806CEEEC5}" srcOrd="4" destOrd="0" presId="urn:microsoft.com/office/officeart/2005/8/layout/chevron2"/>
    <dgm:cxn modelId="{BE74E28F-4B69-4E9F-B465-77900CC2F7AD}" type="presParOf" srcId="{EB2C8BB6-D99B-43F7-B956-B4B806CEEEC5}" destId="{97A21289-6987-4421-BD6E-CC9593A144C7}" srcOrd="0" destOrd="0" presId="urn:microsoft.com/office/officeart/2005/8/layout/chevron2"/>
    <dgm:cxn modelId="{CD673597-E97A-40FE-84E3-F1268001A61E}" type="presParOf" srcId="{EB2C8BB6-D99B-43F7-B956-B4B806CEEEC5}" destId="{236C0F7F-F9AD-40E2-85D6-81AEDDA9D538}" srcOrd="1" destOrd="0" presId="urn:microsoft.com/office/officeart/2005/8/layout/chevron2"/>
    <dgm:cxn modelId="{0FCB1FF0-1D48-4D7C-BA74-ACD8C6BA3FD4}" type="presParOf" srcId="{AB310203-1C6C-4A68-B39F-0D9048D1CD17}" destId="{FED8EB3A-C2FB-4A82-AF79-4CA5631280C8}" srcOrd="5" destOrd="0" presId="urn:microsoft.com/office/officeart/2005/8/layout/chevron2"/>
    <dgm:cxn modelId="{BDC6231E-0545-495B-ACEA-3573312F0549}" type="presParOf" srcId="{AB310203-1C6C-4A68-B39F-0D9048D1CD17}" destId="{8414956B-396B-4E57-B266-E109D1786484}" srcOrd="6" destOrd="0" presId="urn:microsoft.com/office/officeart/2005/8/layout/chevron2"/>
    <dgm:cxn modelId="{C352AE90-C689-4CEF-BA06-0D98F4D401E4}" type="presParOf" srcId="{8414956B-396B-4E57-B266-E109D1786484}" destId="{56636C8B-D938-4007-B74E-1FBB67D04D83}" srcOrd="0" destOrd="0" presId="urn:microsoft.com/office/officeart/2005/8/layout/chevron2"/>
    <dgm:cxn modelId="{412854FE-C18F-4EB2-8416-3C423A108EF9}" type="presParOf" srcId="{8414956B-396B-4E57-B266-E109D1786484}" destId="{B6A2B668-B5E7-4C71-87EB-2D3C4DD53DC7}" srcOrd="1" destOrd="0" presId="urn:microsoft.com/office/officeart/2005/8/layout/chevron2"/>
    <dgm:cxn modelId="{A9140746-7363-44EF-A40C-41F8DA24A175}" type="presParOf" srcId="{AB310203-1C6C-4A68-B39F-0D9048D1CD17}" destId="{8CF0C37C-64C5-4FA0-85C7-FB3F4299FA8D}" srcOrd="7" destOrd="0" presId="urn:microsoft.com/office/officeart/2005/8/layout/chevron2"/>
    <dgm:cxn modelId="{307BACCB-1A1C-48E7-84A0-035005939D8B}" type="presParOf" srcId="{AB310203-1C6C-4A68-B39F-0D9048D1CD17}" destId="{C164F0F9-D45C-4D5D-B070-25506E38BB53}" srcOrd="8" destOrd="0" presId="urn:microsoft.com/office/officeart/2005/8/layout/chevron2"/>
    <dgm:cxn modelId="{F0543DB3-3BF5-4EDB-BD4A-493CDB4052B9}" type="presParOf" srcId="{C164F0F9-D45C-4D5D-B070-25506E38BB53}" destId="{406C87A6-2D47-466D-A088-69945DBA8A5B}" srcOrd="0" destOrd="0" presId="urn:microsoft.com/office/officeart/2005/8/layout/chevron2"/>
    <dgm:cxn modelId="{7CCD85CB-F641-48FD-83D8-514235FF8091}" type="presParOf" srcId="{C164F0F9-D45C-4D5D-B070-25506E38BB53}" destId="{9E127C1E-49B4-44A3-9B09-6D697335A918}" srcOrd="1" destOrd="0" presId="urn:microsoft.com/office/officeart/2005/8/layout/chevron2"/>
    <dgm:cxn modelId="{EB46554D-9C30-43CD-AF10-9BE53CE7BC2E}" type="presParOf" srcId="{AB310203-1C6C-4A68-B39F-0D9048D1CD17}" destId="{3EFAE038-589B-4903-8B8E-89C3B43D6614}" srcOrd="9" destOrd="0" presId="urn:microsoft.com/office/officeart/2005/8/layout/chevron2"/>
    <dgm:cxn modelId="{702EBC06-DD84-4985-A042-4808479DE0A2}" type="presParOf" srcId="{AB310203-1C6C-4A68-B39F-0D9048D1CD17}" destId="{1EED963A-54F6-4120-AF81-09762D0F1DC0}" srcOrd="10" destOrd="0" presId="urn:microsoft.com/office/officeart/2005/8/layout/chevron2"/>
    <dgm:cxn modelId="{52F0CFCB-3AB8-454D-AE24-4675A9AC86E5}" type="presParOf" srcId="{1EED963A-54F6-4120-AF81-09762D0F1DC0}" destId="{983A1EDF-9E23-402E-8B2F-D0DA1D8C86FD}" srcOrd="0" destOrd="0" presId="urn:microsoft.com/office/officeart/2005/8/layout/chevron2"/>
    <dgm:cxn modelId="{6A02960F-5F91-4D0B-A379-9892A02D3AC9}" type="presParOf" srcId="{1EED963A-54F6-4120-AF81-09762D0F1DC0}" destId="{CBC57C9C-44E1-4B20-A293-56812EDB868E}" srcOrd="1" destOrd="0" presId="urn:microsoft.com/office/officeart/2005/8/layout/chevron2"/>
    <dgm:cxn modelId="{2EA6536F-9200-4877-824B-473A51BDF173}" type="presParOf" srcId="{AB310203-1C6C-4A68-B39F-0D9048D1CD17}" destId="{9263AB4A-AA51-4EB2-AD62-9CE28E45AFA2}" srcOrd="11" destOrd="0" presId="urn:microsoft.com/office/officeart/2005/8/layout/chevron2"/>
    <dgm:cxn modelId="{6F8B7A9C-50EE-4BA3-A3EA-84F17E2234D2}" type="presParOf" srcId="{AB310203-1C6C-4A68-B39F-0D9048D1CD17}" destId="{EC04C3C1-5375-40E4-82A6-E558119DE55D}" srcOrd="12" destOrd="0" presId="urn:microsoft.com/office/officeart/2005/8/layout/chevron2"/>
    <dgm:cxn modelId="{CED56F14-44D7-442D-851D-901F92831AED}" type="presParOf" srcId="{EC04C3C1-5375-40E4-82A6-E558119DE55D}" destId="{2067F2FD-ECD2-4BF0-B6D3-818A0931A740}" srcOrd="0" destOrd="0" presId="urn:microsoft.com/office/officeart/2005/8/layout/chevron2"/>
    <dgm:cxn modelId="{AF95A036-551B-4793-9AA8-2114535601F2}" type="presParOf" srcId="{EC04C3C1-5375-40E4-82A6-E558119DE55D}" destId="{73630F8A-8968-4052-8834-2B235622AD17}" srcOrd="1" destOrd="0" presId="urn:microsoft.com/office/officeart/2005/8/layout/chevron2"/>
    <dgm:cxn modelId="{14B02B9D-DC39-442C-9973-D434F9E78F55}" type="presParOf" srcId="{AB310203-1C6C-4A68-B39F-0D9048D1CD17}" destId="{D0BEB829-144E-432A-9B01-3A98352DFAF5}" srcOrd="13" destOrd="0" presId="urn:microsoft.com/office/officeart/2005/8/layout/chevron2"/>
    <dgm:cxn modelId="{109A1713-D541-4F85-A9BC-65B7D83AA92D}" type="presParOf" srcId="{AB310203-1C6C-4A68-B39F-0D9048D1CD17}" destId="{C66704EE-9C65-4518-ACC4-17D1A90AFC8C}" srcOrd="14" destOrd="0" presId="urn:microsoft.com/office/officeart/2005/8/layout/chevron2"/>
    <dgm:cxn modelId="{AD2CB55D-3FE4-4D79-8D47-945F3DD743EA}" type="presParOf" srcId="{C66704EE-9C65-4518-ACC4-17D1A90AFC8C}" destId="{C36F8907-5520-4A00-B6BF-FD34EE452478}" srcOrd="0" destOrd="0" presId="urn:microsoft.com/office/officeart/2005/8/layout/chevron2"/>
    <dgm:cxn modelId="{5C41ADA7-8506-4D26-8FFA-FE8C4542FB94}" type="presParOf" srcId="{C66704EE-9C65-4518-ACC4-17D1A90AFC8C}" destId="{BB089829-DD00-4F62-9F6C-09D439109EB4}" srcOrd="1" destOrd="0" presId="urn:microsoft.com/office/officeart/2005/8/layout/chevron2"/>
    <dgm:cxn modelId="{71B75068-A3D2-4EE9-8D7C-45C5B4C1A55F}" type="presParOf" srcId="{AB310203-1C6C-4A68-B39F-0D9048D1CD17}" destId="{781DED54-767C-4B49-85A0-089DEF9B711E}" srcOrd="15" destOrd="0" presId="urn:microsoft.com/office/officeart/2005/8/layout/chevron2"/>
    <dgm:cxn modelId="{B29CE168-888A-4C62-97BB-897033F559ED}" type="presParOf" srcId="{AB310203-1C6C-4A68-B39F-0D9048D1CD17}" destId="{006AA353-1E44-4DC6-97F5-AD1F3FCC86DA}" srcOrd="16" destOrd="0" presId="urn:microsoft.com/office/officeart/2005/8/layout/chevron2"/>
    <dgm:cxn modelId="{5D4002EF-52F9-465F-84FA-0FC8B78F9A48}" type="presParOf" srcId="{006AA353-1E44-4DC6-97F5-AD1F3FCC86DA}" destId="{3B872E7D-8813-41E2-AEF0-1C16A12A0137}" srcOrd="0" destOrd="0" presId="urn:microsoft.com/office/officeart/2005/8/layout/chevron2"/>
    <dgm:cxn modelId="{58F3A19F-7DA8-4B47-9B9B-DF6FEDD23DF4}" type="presParOf" srcId="{006AA353-1E44-4DC6-97F5-AD1F3FCC86DA}" destId="{AECCF24E-54EA-419B-B5D1-42C547B185D4}" srcOrd="1" destOrd="0" presId="urn:microsoft.com/office/officeart/2005/8/layout/chevron2"/>
    <dgm:cxn modelId="{9ECEFB06-6D1C-4049-AE7D-E5BAAE523895}" type="presParOf" srcId="{AB310203-1C6C-4A68-B39F-0D9048D1CD17}" destId="{307A5DDF-B9B5-4863-9F8E-05E16F689178}" srcOrd="17" destOrd="0" presId="urn:microsoft.com/office/officeart/2005/8/layout/chevron2"/>
    <dgm:cxn modelId="{AD11A3D2-DB84-470C-9F89-3C6BEAC32CB4}" type="presParOf" srcId="{AB310203-1C6C-4A68-B39F-0D9048D1CD17}" destId="{6730E0A1-5FC5-4A37-8B9D-B65FCD0FE27E}" srcOrd="18" destOrd="0" presId="urn:microsoft.com/office/officeart/2005/8/layout/chevron2"/>
    <dgm:cxn modelId="{EDCDAD5D-6A5B-4010-AF3B-042D888E891E}" type="presParOf" srcId="{6730E0A1-5FC5-4A37-8B9D-B65FCD0FE27E}" destId="{5DF775E8-2661-437A-BA2C-E03502262692}" srcOrd="0" destOrd="0" presId="urn:microsoft.com/office/officeart/2005/8/layout/chevron2"/>
    <dgm:cxn modelId="{EF840D1A-F47F-4B11-87B2-41FDFA578D2F}" type="presParOf" srcId="{6730E0A1-5FC5-4A37-8B9D-B65FCD0FE27E}" destId="{B59E261C-2990-4875-9BB0-67E065981B5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52C166-DC76-4215-9314-2E924211A979}" type="doc">
      <dgm:prSet loTypeId="urn:microsoft.com/office/officeart/2005/8/layout/arrow4" loCatId="process" qsTypeId="urn:microsoft.com/office/officeart/2005/8/quickstyle/simple1" qsCatId="simple" csTypeId="urn:microsoft.com/office/officeart/2005/8/colors/accent1_2" csCatId="accent1" phldr="1"/>
      <dgm:spPr/>
      <dgm:t>
        <a:bodyPr/>
        <a:lstStyle/>
        <a:p>
          <a:endParaRPr lang="ru-RU"/>
        </a:p>
      </dgm:t>
    </dgm:pt>
    <dgm:pt modelId="{8EA81765-ED6A-455E-9A7E-E713F7427C4A}">
      <dgm:prSet phldrT="[Текст]" custT="1"/>
      <dgm:spPr>
        <a:solidFill>
          <a:srgbClr val="00B050"/>
        </a:solidFill>
      </dgm:spPr>
      <dgm:t>
        <a:bodyPr/>
        <a:lstStyle/>
        <a:p>
          <a:pPr algn="just"/>
          <a:r>
            <a:rPr lang="kk-KZ" sz="1800" dirty="0" smtClean="0">
              <a:latin typeface="Times New Roman" pitchFamily="18" charset="0"/>
              <a:cs typeface="Times New Roman" pitchFamily="18" charset="0"/>
            </a:rPr>
            <a:t>The tourism product is the main element of the tourism market, which acts as a link between the user of tourism activities and the enterprise in the field of tourism. </a:t>
          </a:r>
          <a:endParaRPr lang="ru-RU" sz="1800" dirty="0">
            <a:latin typeface="Times New Roman" pitchFamily="18" charset="0"/>
            <a:cs typeface="Times New Roman" pitchFamily="18" charset="0"/>
          </a:endParaRPr>
        </a:p>
      </dgm:t>
    </dgm:pt>
    <dgm:pt modelId="{9713D828-AF28-4890-AE8F-BB8C7BCCD7C0}" type="parTrans" cxnId="{5AF3D7A0-17E8-4C8A-81CC-D58E10784C46}">
      <dgm:prSet/>
      <dgm:spPr/>
      <dgm:t>
        <a:bodyPr/>
        <a:lstStyle/>
        <a:p>
          <a:endParaRPr lang="ru-RU"/>
        </a:p>
      </dgm:t>
    </dgm:pt>
    <dgm:pt modelId="{E011A52C-42D1-46E1-BDF0-1B8F0E8D3ABE}" type="sibTrans" cxnId="{5AF3D7A0-17E8-4C8A-81CC-D58E10784C46}">
      <dgm:prSet/>
      <dgm:spPr/>
      <dgm:t>
        <a:bodyPr/>
        <a:lstStyle/>
        <a:p>
          <a:endParaRPr lang="ru-RU"/>
        </a:p>
      </dgm:t>
    </dgm:pt>
    <dgm:pt modelId="{83AFCBC8-3D43-4AE5-B901-412417729DB8}">
      <dgm:prSet phldrT="[Текст]" custT="1"/>
      <dgm:spPr>
        <a:solidFill>
          <a:schemeClr val="tx2">
            <a:lumMod val="40000"/>
            <a:lumOff val="60000"/>
          </a:schemeClr>
        </a:solidFill>
      </dgm:spPr>
      <dgm:t>
        <a:bodyPr/>
        <a:lstStyle/>
        <a:p>
          <a:pPr algn="just"/>
          <a:r>
            <a:rPr lang="kk-KZ" sz="1600" dirty="0" smtClean="0">
              <a:solidFill>
                <a:schemeClr val="tx1"/>
              </a:solidFill>
              <a:latin typeface="Times New Roman" pitchFamily="18" charset="0"/>
              <a:cs typeface="Times New Roman" pitchFamily="18" charset="0"/>
            </a:rPr>
            <a:t>The structure of the tourist product consists of tourist services, work on organizing a tourist trip, providing services, as well as material goods. Tourist services include the following: pre-booking, transportation of tourists, accommodation, provision of food, organization of recreation</a:t>
          </a:r>
          <a:r>
            <a:rPr lang="en-US" sz="1600" dirty="0" smtClean="0">
              <a:solidFill>
                <a:schemeClr val="tx1"/>
              </a:solidFill>
              <a:latin typeface="Times New Roman" pitchFamily="18" charset="0"/>
              <a:cs typeface="Times New Roman" pitchFamily="18" charset="0"/>
            </a:rPr>
            <a:t>. </a:t>
          </a:r>
          <a:endParaRPr lang="ru-RU" sz="1600" dirty="0">
            <a:solidFill>
              <a:schemeClr val="tx1"/>
            </a:solidFill>
            <a:latin typeface="Times New Roman" pitchFamily="18" charset="0"/>
            <a:cs typeface="Times New Roman" pitchFamily="18" charset="0"/>
          </a:endParaRPr>
        </a:p>
      </dgm:t>
    </dgm:pt>
    <dgm:pt modelId="{5B938762-8A57-4321-AE83-09B8B585DBD1}" type="parTrans" cxnId="{8A4307EA-39A2-42A8-A14E-39028AAA3AFD}">
      <dgm:prSet/>
      <dgm:spPr/>
      <dgm:t>
        <a:bodyPr/>
        <a:lstStyle/>
        <a:p>
          <a:endParaRPr lang="ru-RU"/>
        </a:p>
      </dgm:t>
    </dgm:pt>
    <dgm:pt modelId="{9AE34810-FB90-4E44-A01C-C96BEABABA05}" type="sibTrans" cxnId="{8A4307EA-39A2-42A8-A14E-39028AAA3AFD}">
      <dgm:prSet/>
      <dgm:spPr/>
      <dgm:t>
        <a:bodyPr/>
        <a:lstStyle/>
        <a:p>
          <a:endParaRPr lang="ru-RU"/>
        </a:p>
      </dgm:t>
    </dgm:pt>
    <dgm:pt modelId="{F197BD82-6404-43C6-A539-E9B13C223EC7}" type="pres">
      <dgm:prSet presAssocID="{1E52C166-DC76-4215-9314-2E924211A979}" presName="compositeShape" presStyleCnt="0">
        <dgm:presLayoutVars>
          <dgm:chMax val="2"/>
          <dgm:dir/>
          <dgm:resizeHandles val="exact"/>
        </dgm:presLayoutVars>
      </dgm:prSet>
      <dgm:spPr/>
      <dgm:t>
        <a:bodyPr/>
        <a:lstStyle/>
        <a:p>
          <a:endParaRPr lang="ru-RU"/>
        </a:p>
      </dgm:t>
    </dgm:pt>
    <dgm:pt modelId="{89E6ADC9-F5C7-4789-BCD3-3C911FB68BC0}" type="pres">
      <dgm:prSet presAssocID="{8EA81765-ED6A-455E-9A7E-E713F7427C4A}" presName="upArrow" presStyleLbl="node1" presStyleIdx="0" presStyleCnt="2"/>
      <dgm:spPr/>
    </dgm:pt>
    <dgm:pt modelId="{8F750FDC-1C26-448A-9A79-C169822E2612}" type="pres">
      <dgm:prSet presAssocID="{8EA81765-ED6A-455E-9A7E-E713F7427C4A}" presName="upArrowText" presStyleLbl="revTx" presStyleIdx="0" presStyleCnt="2">
        <dgm:presLayoutVars>
          <dgm:chMax val="0"/>
          <dgm:bulletEnabled val="1"/>
        </dgm:presLayoutVars>
      </dgm:prSet>
      <dgm:spPr/>
      <dgm:t>
        <a:bodyPr/>
        <a:lstStyle/>
        <a:p>
          <a:endParaRPr lang="ru-RU"/>
        </a:p>
      </dgm:t>
    </dgm:pt>
    <dgm:pt modelId="{1596A1EC-C3F3-4967-B1A4-B1A14066DDE1}" type="pres">
      <dgm:prSet presAssocID="{83AFCBC8-3D43-4AE5-B901-412417729DB8}" presName="downArrow" presStyleLbl="node1" presStyleIdx="1" presStyleCnt="2"/>
      <dgm:spPr/>
    </dgm:pt>
    <dgm:pt modelId="{D0DC968E-6D70-4907-B183-A7CCA47B06DF}" type="pres">
      <dgm:prSet presAssocID="{83AFCBC8-3D43-4AE5-B901-412417729DB8}" presName="downArrowText" presStyleLbl="revTx" presStyleIdx="1" presStyleCnt="2">
        <dgm:presLayoutVars>
          <dgm:chMax val="0"/>
          <dgm:bulletEnabled val="1"/>
        </dgm:presLayoutVars>
      </dgm:prSet>
      <dgm:spPr/>
      <dgm:t>
        <a:bodyPr/>
        <a:lstStyle/>
        <a:p>
          <a:endParaRPr lang="ru-RU"/>
        </a:p>
      </dgm:t>
    </dgm:pt>
  </dgm:ptLst>
  <dgm:cxnLst>
    <dgm:cxn modelId="{5AF3D7A0-17E8-4C8A-81CC-D58E10784C46}" srcId="{1E52C166-DC76-4215-9314-2E924211A979}" destId="{8EA81765-ED6A-455E-9A7E-E713F7427C4A}" srcOrd="0" destOrd="0" parTransId="{9713D828-AF28-4890-AE8F-BB8C7BCCD7C0}" sibTransId="{E011A52C-42D1-46E1-BDF0-1B8F0E8D3ABE}"/>
    <dgm:cxn modelId="{CC42FA7F-DB84-4A34-9266-5EFEA8E3EB2A}" type="presOf" srcId="{8EA81765-ED6A-455E-9A7E-E713F7427C4A}" destId="{8F750FDC-1C26-448A-9A79-C169822E2612}" srcOrd="0" destOrd="0" presId="urn:microsoft.com/office/officeart/2005/8/layout/arrow4"/>
    <dgm:cxn modelId="{128A5DD9-48D3-4213-9699-FF0CD8178945}" type="presOf" srcId="{83AFCBC8-3D43-4AE5-B901-412417729DB8}" destId="{D0DC968E-6D70-4907-B183-A7CCA47B06DF}" srcOrd="0" destOrd="0" presId="urn:microsoft.com/office/officeart/2005/8/layout/arrow4"/>
    <dgm:cxn modelId="{8A4307EA-39A2-42A8-A14E-39028AAA3AFD}" srcId="{1E52C166-DC76-4215-9314-2E924211A979}" destId="{83AFCBC8-3D43-4AE5-B901-412417729DB8}" srcOrd="1" destOrd="0" parTransId="{5B938762-8A57-4321-AE83-09B8B585DBD1}" sibTransId="{9AE34810-FB90-4E44-A01C-C96BEABABA05}"/>
    <dgm:cxn modelId="{B33E8285-37C2-466F-92BE-68BFCE9E3DC9}" type="presOf" srcId="{1E52C166-DC76-4215-9314-2E924211A979}" destId="{F197BD82-6404-43C6-A539-E9B13C223EC7}" srcOrd="0" destOrd="0" presId="urn:microsoft.com/office/officeart/2005/8/layout/arrow4"/>
    <dgm:cxn modelId="{869556D7-2694-4FD9-9F57-243DBAF4F59F}" type="presParOf" srcId="{F197BD82-6404-43C6-A539-E9B13C223EC7}" destId="{89E6ADC9-F5C7-4789-BCD3-3C911FB68BC0}" srcOrd="0" destOrd="0" presId="urn:microsoft.com/office/officeart/2005/8/layout/arrow4"/>
    <dgm:cxn modelId="{CA5A2EF3-E02D-40A7-B4DF-9C2E92F329B9}" type="presParOf" srcId="{F197BD82-6404-43C6-A539-E9B13C223EC7}" destId="{8F750FDC-1C26-448A-9A79-C169822E2612}" srcOrd="1" destOrd="0" presId="urn:microsoft.com/office/officeart/2005/8/layout/arrow4"/>
    <dgm:cxn modelId="{C16C4096-F4BC-4877-BF31-64446D329EBC}" type="presParOf" srcId="{F197BD82-6404-43C6-A539-E9B13C223EC7}" destId="{1596A1EC-C3F3-4967-B1A4-B1A14066DDE1}" srcOrd="2" destOrd="0" presId="urn:microsoft.com/office/officeart/2005/8/layout/arrow4"/>
    <dgm:cxn modelId="{BF772632-4B73-4533-B26F-69165098722D}" type="presParOf" srcId="{F197BD82-6404-43C6-A539-E9B13C223EC7}" destId="{D0DC968E-6D70-4907-B183-A7CCA47B06DF}"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37B0169-6172-413F-9D0B-0B98D6D8DD24}" type="doc">
      <dgm:prSet loTypeId="urn:microsoft.com/office/officeart/2005/8/layout/hProcess9" loCatId="process" qsTypeId="urn:microsoft.com/office/officeart/2005/8/quickstyle/simple1" qsCatId="simple" csTypeId="urn:microsoft.com/office/officeart/2005/8/colors/accent1_2" csCatId="accent1" phldr="1"/>
      <dgm:spPr/>
    </dgm:pt>
    <dgm:pt modelId="{474EDA2B-C8E3-4991-BF81-5E0AB3162F5C}">
      <dgm:prSet phldrT="[Текст]"/>
      <dgm:spPr/>
      <dgm:t>
        <a:bodyPr/>
        <a:lstStyle/>
        <a:p>
          <a:r>
            <a:rPr lang="kk-KZ" dirty="0" smtClean="0">
              <a:solidFill>
                <a:schemeClr val="tx1"/>
              </a:solidFill>
              <a:latin typeface="Times New Roman" pitchFamily="18" charset="0"/>
              <a:cs typeface="Times New Roman" pitchFamily="18" charset="0"/>
            </a:rPr>
            <a:t>constituent and permitting documents;</a:t>
          </a:r>
          <a:endParaRPr lang="ru-RU" b="1" dirty="0" smtClean="0">
            <a:solidFill>
              <a:schemeClr val="tx1"/>
            </a:solidFill>
            <a:latin typeface="Times New Roman" pitchFamily="18" charset="0"/>
            <a:cs typeface="Times New Roman" pitchFamily="18" charset="0"/>
          </a:endParaRPr>
        </a:p>
      </dgm:t>
    </dgm:pt>
    <dgm:pt modelId="{6EA24ECD-B90A-4C0C-9186-318946EDB765}" type="parTrans" cxnId="{DC0C7AF6-D95F-4352-B09D-554102B60FF5}">
      <dgm:prSet/>
      <dgm:spPr/>
      <dgm:t>
        <a:bodyPr/>
        <a:lstStyle/>
        <a:p>
          <a:endParaRPr lang="ru-RU"/>
        </a:p>
      </dgm:t>
    </dgm:pt>
    <dgm:pt modelId="{960BBD09-28A8-4EE1-89B3-FA20D065DA91}" type="sibTrans" cxnId="{DC0C7AF6-D95F-4352-B09D-554102B60FF5}">
      <dgm:prSet/>
      <dgm:spPr/>
      <dgm:t>
        <a:bodyPr/>
        <a:lstStyle/>
        <a:p>
          <a:endParaRPr lang="ru-RU"/>
        </a:p>
      </dgm:t>
    </dgm:pt>
    <dgm:pt modelId="{0FB5C9EA-A0D5-41B0-A4AD-324D7D605A5C}">
      <dgm:prSet phldrT="[Текст]"/>
      <dgm:spPr/>
      <dgm:t>
        <a:bodyPr/>
        <a:lstStyle/>
        <a:p>
          <a:r>
            <a:rPr lang="kk-KZ" dirty="0" smtClean="0">
              <a:solidFill>
                <a:schemeClr val="tx1"/>
              </a:solidFill>
              <a:latin typeface="Times New Roman" pitchFamily="18" charset="0"/>
              <a:cs typeface="Times New Roman" pitchFamily="18" charset="0"/>
            </a:rPr>
            <a:t>documents for the development of the tour; </a:t>
          </a:r>
          <a:endParaRPr lang="ru-RU" dirty="0">
            <a:solidFill>
              <a:schemeClr val="tx1"/>
            </a:solidFill>
            <a:latin typeface="Times New Roman" pitchFamily="18" charset="0"/>
            <a:cs typeface="Times New Roman" pitchFamily="18" charset="0"/>
          </a:endParaRPr>
        </a:p>
      </dgm:t>
    </dgm:pt>
    <dgm:pt modelId="{AF1C32C2-AABB-4700-B4B9-7A368B9DDDEC}" type="parTrans" cxnId="{9ADA3EFD-F831-4D7F-AE2A-BDC8E44F5AA0}">
      <dgm:prSet/>
      <dgm:spPr/>
      <dgm:t>
        <a:bodyPr/>
        <a:lstStyle/>
        <a:p>
          <a:endParaRPr lang="ru-RU"/>
        </a:p>
      </dgm:t>
    </dgm:pt>
    <dgm:pt modelId="{799114C7-7C84-4364-99A0-B2B8F5517ECD}" type="sibTrans" cxnId="{9ADA3EFD-F831-4D7F-AE2A-BDC8E44F5AA0}">
      <dgm:prSet/>
      <dgm:spPr/>
      <dgm:t>
        <a:bodyPr/>
        <a:lstStyle/>
        <a:p>
          <a:endParaRPr lang="ru-RU"/>
        </a:p>
      </dgm:t>
    </dgm:pt>
    <dgm:pt modelId="{17D67576-30F1-40F1-BC7B-77905A50D5E4}">
      <dgm:prSet phldrT="[Текст]"/>
      <dgm:spPr/>
      <dgm:t>
        <a:bodyPr/>
        <a:lstStyle/>
        <a:p>
          <a:r>
            <a:rPr lang="kk-KZ" dirty="0" smtClean="0">
              <a:solidFill>
                <a:schemeClr val="tx1"/>
              </a:solidFill>
              <a:latin typeface="Times New Roman" pitchFamily="18" charset="0"/>
              <a:cs typeface="Times New Roman" pitchFamily="18" charset="0"/>
            </a:rPr>
            <a:t>documents issued to tourists</a:t>
          </a:r>
          <a:endParaRPr lang="ru-RU" dirty="0">
            <a:solidFill>
              <a:schemeClr val="tx1"/>
            </a:solidFill>
            <a:latin typeface="Times New Roman" pitchFamily="18" charset="0"/>
            <a:cs typeface="Times New Roman" pitchFamily="18" charset="0"/>
          </a:endParaRPr>
        </a:p>
      </dgm:t>
    </dgm:pt>
    <dgm:pt modelId="{27B3C463-F5BB-4FE6-88E5-7BDA7E9A557D}" type="parTrans" cxnId="{8BE84071-F0B8-4794-BFB5-C89B51780FC7}">
      <dgm:prSet/>
      <dgm:spPr/>
      <dgm:t>
        <a:bodyPr/>
        <a:lstStyle/>
        <a:p>
          <a:endParaRPr lang="ru-RU"/>
        </a:p>
      </dgm:t>
    </dgm:pt>
    <dgm:pt modelId="{C2094C45-1640-49B2-AA79-86B41CDFECDB}" type="sibTrans" cxnId="{8BE84071-F0B8-4794-BFB5-C89B51780FC7}">
      <dgm:prSet/>
      <dgm:spPr/>
      <dgm:t>
        <a:bodyPr/>
        <a:lstStyle/>
        <a:p>
          <a:endParaRPr lang="ru-RU"/>
        </a:p>
      </dgm:t>
    </dgm:pt>
    <dgm:pt modelId="{160BB2BC-EEBE-4497-A9CB-B3C8B9E3FAA5}" type="pres">
      <dgm:prSet presAssocID="{C37B0169-6172-413F-9D0B-0B98D6D8DD24}" presName="CompostProcess" presStyleCnt="0">
        <dgm:presLayoutVars>
          <dgm:dir/>
          <dgm:resizeHandles val="exact"/>
        </dgm:presLayoutVars>
      </dgm:prSet>
      <dgm:spPr/>
    </dgm:pt>
    <dgm:pt modelId="{80EDC0A3-D198-4D4C-AF89-49C9EBE5B3FD}" type="pres">
      <dgm:prSet presAssocID="{C37B0169-6172-413F-9D0B-0B98D6D8DD24}" presName="arrow" presStyleLbl="bgShp" presStyleIdx="0" presStyleCnt="1"/>
      <dgm:spPr/>
    </dgm:pt>
    <dgm:pt modelId="{A2924E0B-2D4A-4AB9-9990-7123243524B4}" type="pres">
      <dgm:prSet presAssocID="{C37B0169-6172-413F-9D0B-0B98D6D8DD24}" presName="linearProcess" presStyleCnt="0"/>
      <dgm:spPr/>
    </dgm:pt>
    <dgm:pt modelId="{73E1EED7-C86F-47A2-AB2B-97E8B66B5E17}" type="pres">
      <dgm:prSet presAssocID="{474EDA2B-C8E3-4991-BF81-5E0AB3162F5C}" presName="textNode" presStyleLbl="node1" presStyleIdx="0" presStyleCnt="3">
        <dgm:presLayoutVars>
          <dgm:bulletEnabled val="1"/>
        </dgm:presLayoutVars>
      </dgm:prSet>
      <dgm:spPr/>
      <dgm:t>
        <a:bodyPr/>
        <a:lstStyle/>
        <a:p>
          <a:endParaRPr lang="ru-RU"/>
        </a:p>
      </dgm:t>
    </dgm:pt>
    <dgm:pt modelId="{50842A57-B563-400F-B4A4-58AE64BB9A28}" type="pres">
      <dgm:prSet presAssocID="{960BBD09-28A8-4EE1-89B3-FA20D065DA91}" presName="sibTrans" presStyleCnt="0"/>
      <dgm:spPr/>
    </dgm:pt>
    <dgm:pt modelId="{D8D9821D-A961-42CE-A88F-955664C88311}" type="pres">
      <dgm:prSet presAssocID="{0FB5C9EA-A0D5-41B0-A4AD-324D7D605A5C}" presName="textNode" presStyleLbl="node1" presStyleIdx="1" presStyleCnt="3">
        <dgm:presLayoutVars>
          <dgm:bulletEnabled val="1"/>
        </dgm:presLayoutVars>
      </dgm:prSet>
      <dgm:spPr/>
      <dgm:t>
        <a:bodyPr/>
        <a:lstStyle/>
        <a:p>
          <a:endParaRPr lang="ru-RU"/>
        </a:p>
      </dgm:t>
    </dgm:pt>
    <dgm:pt modelId="{3689CC30-57BD-43AB-A6A3-60A7186538F8}" type="pres">
      <dgm:prSet presAssocID="{799114C7-7C84-4364-99A0-B2B8F5517ECD}" presName="sibTrans" presStyleCnt="0"/>
      <dgm:spPr/>
    </dgm:pt>
    <dgm:pt modelId="{1A8407E9-10C3-4C82-B9DB-453DCCC6C14F}" type="pres">
      <dgm:prSet presAssocID="{17D67576-30F1-40F1-BC7B-77905A50D5E4}" presName="textNode" presStyleLbl="node1" presStyleIdx="2" presStyleCnt="3">
        <dgm:presLayoutVars>
          <dgm:bulletEnabled val="1"/>
        </dgm:presLayoutVars>
      </dgm:prSet>
      <dgm:spPr/>
      <dgm:t>
        <a:bodyPr/>
        <a:lstStyle/>
        <a:p>
          <a:endParaRPr lang="ru-RU"/>
        </a:p>
      </dgm:t>
    </dgm:pt>
  </dgm:ptLst>
  <dgm:cxnLst>
    <dgm:cxn modelId="{F25DBA05-A217-434C-9B36-280DB75BAB0D}" type="presOf" srcId="{17D67576-30F1-40F1-BC7B-77905A50D5E4}" destId="{1A8407E9-10C3-4C82-B9DB-453DCCC6C14F}" srcOrd="0" destOrd="0" presId="urn:microsoft.com/office/officeart/2005/8/layout/hProcess9"/>
    <dgm:cxn modelId="{9ADA3EFD-F831-4D7F-AE2A-BDC8E44F5AA0}" srcId="{C37B0169-6172-413F-9D0B-0B98D6D8DD24}" destId="{0FB5C9EA-A0D5-41B0-A4AD-324D7D605A5C}" srcOrd="1" destOrd="0" parTransId="{AF1C32C2-AABB-4700-B4B9-7A368B9DDDEC}" sibTransId="{799114C7-7C84-4364-99A0-B2B8F5517ECD}"/>
    <dgm:cxn modelId="{DC0C7AF6-D95F-4352-B09D-554102B60FF5}" srcId="{C37B0169-6172-413F-9D0B-0B98D6D8DD24}" destId="{474EDA2B-C8E3-4991-BF81-5E0AB3162F5C}" srcOrd="0" destOrd="0" parTransId="{6EA24ECD-B90A-4C0C-9186-318946EDB765}" sibTransId="{960BBD09-28A8-4EE1-89B3-FA20D065DA91}"/>
    <dgm:cxn modelId="{FE397276-6615-465C-BF24-2298BCD6AC7C}" type="presOf" srcId="{474EDA2B-C8E3-4991-BF81-5E0AB3162F5C}" destId="{73E1EED7-C86F-47A2-AB2B-97E8B66B5E17}" srcOrd="0" destOrd="0" presId="urn:microsoft.com/office/officeart/2005/8/layout/hProcess9"/>
    <dgm:cxn modelId="{8BE84071-F0B8-4794-BFB5-C89B51780FC7}" srcId="{C37B0169-6172-413F-9D0B-0B98D6D8DD24}" destId="{17D67576-30F1-40F1-BC7B-77905A50D5E4}" srcOrd="2" destOrd="0" parTransId="{27B3C463-F5BB-4FE6-88E5-7BDA7E9A557D}" sibTransId="{C2094C45-1640-49B2-AA79-86B41CDFECDB}"/>
    <dgm:cxn modelId="{BF002C6C-B576-4F2A-94AF-CAB05FD7CE20}" type="presOf" srcId="{0FB5C9EA-A0D5-41B0-A4AD-324D7D605A5C}" destId="{D8D9821D-A961-42CE-A88F-955664C88311}" srcOrd="0" destOrd="0" presId="urn:microsoft.com/office/officeart/2005/8/layout/hProcess9"/>
    <dgm:cxn modelId="{547A4D5B-E62A-4352-8BA5-59CD1B0F8D09}" type="presOf" srcId="{C37B0169-6172-413F-9D0B-0B98D6D8DD24}" destId="{160BB2BC-EEBE-4497-A9CB-B3C8B9E3FAA5}" srcOrd="0" destOrd="0" presId="urn:microsoft.com/office/officeart/2005/8/layout/hProcess9"/>
    <dgm:cxn modelId="{0940F4F9-9B6D-4073-8743-DD516213EA96}" type="presParOf" srcId="{160BB2BC-EEBE-4497-A9CB-B3C8B9E3FAA5}" destId="{80EDC0A3-D198-4D4C-AF89-49C9EBE5B3FD}" srcOrd="0" destOrd="0" presId="urn:microsoft.com/office/officeart/2005/8/layout/hProcess9"/>
    <dgm:cxn modelId="{24F940C5-42DB-4E78-9BFF-3437B3B3F65F}" type="presParOf" srcId="{160BB2BC-EEBE-4497-A9CB-B3C8B9E3FAA5}" destId="{A2924E0B-2D4A-4AB9-9990-7123243524B4}" srcOrd="1" destOrd="0" presId="urn:microsoft.com/office/officeart/2005/8/layout/hProcess9"/>
    <dgm:cxn modelId="{B2DBC013-80E1-41B0-A152-73A27D3D13D4}" type="presParOf" srcId="{A2924E0B-2D4A-4AB9-9990-7123243524B4}" destId="{73E1EED7-C86F-47A2-AB2B-97E8B66B5E17}" srcOrd="0" destOrd="0" presId="urn:microsoft.com/office/officeart/2005/8/layout/hProcess9"/>
    <dgm:cxn modelId="{FA529607-2B71-4C02-A673-4AEF811B54D7}" type="presParOf" srcId="{A2924E0B-2D4A-4AB9-9990-7123243524B4}" destId="{50842A57-B563-400F-B4A4-58AE64BB9A28}" srcOrd="1" destOrd="0" presId="urn:microsoft.com/office/officeart/2005/8/layout/hProcess9"/>
    <dgm:cxn modelId="{FFF3A473-B5A5-4BCC-8783-BAA9EAAB42CA}" type="presParOf" srcId="{A2924E0B-2D4A-4AB9-9990-7123243524B4}" destId="{D8D9821D-A961-42CE-A88F-955664C88311}" srcOrd="2" destOrd="0" presId="urn:microsoft.com/office/officeart/2005/8/layout/hProcess9"/>
    <dgm:cxn modelId="{73440A61-3820-418A-B1D5-35C25574DDA2}" type="presParOf" srcId="{A2924E0B-2D4A-4AB9-9990-7123243524B4}" destId="{3689CC30-57BD-43AB-A6A3-60A7186538F8}" srcOrd="3" destOrd="0" presId="urn:microsoft.com/office/officeart/2005/8/layout/hProcess9"/>
    <dgm:cxn modelId="{C7F77165-5773-46B4-9AA5-C29E30C1CE50}" type="presParOf" srcId="{A2924E0B-2D4A-4AB9-9990-7123243524B4}" destId="{1A8407E9-10C3-4C82-B9DB-453DCCC6C14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2AD76-7BA1-4219-9C38-5074B5A954AE}">
      <dsp:nvSpPr>
        <dsp:cNvPr id="0" name=""/>
        <dsp:cNvSpPr/>
      </dsp:nvSpPr>
      <dsp:spPr>
        <a:xfrm>
          <a:off x="0" y="598499"/>
          <a:ext cx="6012159" cy="170999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76200" rIns="114300" bIns="76200" numCol="1" spcCol="1270" anchor="ctr" anchorCtr="0">
          <a:noAutofit/>
        </a:bodyPr>
        <a:lstStyle/>
        <a:p>
          <a:pPr lvl="0" algn="ctr" defTabSz="2667000">
            <a:lnSpc>
              <a:spcPct val="90000"/>
            </a:lnSpc>
            <a:spcBef>
              <a:spcPct val="0"/>
            </a:spcBef>
            <a:spcAft>
              <a:spcPct val="35000"/>
            </a:spcAft>
          </a:pPr>
          <a:r>
            <a:rPr lang="en-US" sz="6000" b="1" kern="1200" dirty="0" smtClean="0">
              <a:solidFill>
                <a:schemeClr val="tx1"/>
              </a:solidFill>
              <a:latin typeface="Times New Roman" pitchFamily="18" charset="0"/>
              <a:cs typeface="Times New Roman" pitchFamily="18" charset="0"/>
            </a:rPr>
            <a:t>Tourism industry</a:t>
          </a:r>
          <a:endParaRPr lang="ru-RU" sz="6000" b="1" kern="1200" dirty="0">
            <a:solidFill>
              <a:schemeClr val="tx1"/>
            </a:solidFill>
            <a:latin typeface="Times New Roman" pitchFamily="18" charset="0"/>
            <a:cs typeface="Times New Roman" pitchFamily="18" charset="0"/>
          </a:endParaRPr>
        </a:p>
      </dsp:txBody>
      <dsp:txXfrm>
        <a:off x="50084" y="648583"/>
        <a:ext cx="5911991" cy="1609829"/>
      </dsp:txXfrm>
    </dsp:sp>
    <dsp:sp modelId="{7F83746A-C935-443E-A66E-319521B310D8}">
      <dsp:nvSpPr>
        <dsp:cNvPr id="0" name=""/>
        <dsp:cNvSpPr/>
      </dsp:nvSpPr>
      <dsp:spPr>
        <a:xfrm>
          <a:off x="0" y="2616296"/>
          <a:ext cx="1709997" cy="1709997"/>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5DC1A2-38F1-4880-8AB2-135D6C3C545E}">
      <dsp:nvSpPr>
        <dsp:cNvPr id="0" name=""/>
        <dsp:cNvSpPr/>
      </dsp:nvSpPr>
      <dsp:spPr>
        <a:xfrm>
          <a:off x="1812597" y="2616296"/>
          <a:ext cx="4199562" cy="170999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a set of industrial and non-industrial services for the production of services and goods for traveling persons</a:t>
          </a:r>
          <a:endParaRPr lang="ru-RU" sz="2000" kern="1200" dirty="0">
            <a:solidFill>
              <a:schemeClr val="tx1"/>
            </a:solidFill>
            <a:latin typeface="Times New Roman" pitchFamily="18" charset="0"/>
            <a:cs typeface="Times New Roman" pitchFamily="18" charset="0"/>
          </a:endParaRPr>
        </a:p>
      </dsp:txBody>
      <dsp:txXfrm>
        <a:off x="1896087" y="2699786"/>
        <a:ext cx="4032582" cy="1543017"/>
      </dsp:txXfrm>
    </dsp:sp>
    <dsp:sp modelId="{D68CBA81-F88D-4086-942A-A9C164987256}">
      <dsp:nvSpPr>
        <dsp:cNvPr id="0" name=""/>
        <dsp:cNvSpPr/>
      </dsp:nvSpPr>
      <dsp:spPr>
        <a:xfrm>
          <a:off x="0" y="4531494"/>
          <a:ext cx="1709997" cy="1709997"/>
        </a:xfrm>
        <a:prstGeom prst="notchedRight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3B3836-59E8-4F0B-9FE7-2045A9E7D7FC}">
      <dsp:nvSpPr>
        <dsp:cNvPr id="0" name=""/>
        <dsp:cNvSpPr/>
      </dsp:nvSpPr>
      <dsp:spPr>
        <a:xfrm>
          <a:off x="1812597" y="4531494"/>
          <a:ext cx="4199562" cy="1709997"/>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consists of a complex of industries and departments, the purpose of which is to meet the demand for recreation and entertainment</a:t>
          </a:r>
          <a:endParaRPr lang="kk-KZ" sz="2000" kern="1200" dirty="0" smtClean="0">
            <a:solidFill>
              <a:schemeClr val="tx1"/>
            </a:solidFill>
            <a:latin typeface="Times New Roman" pitchFamily="18" charset="0"/>
            <a:cs typeface="Times New Roman" pitchFamily="18" charset="0"/>
          </a:endParaRPr>
        </a:p>
      </dsp:txBody>
      <dsp:txXfrm>
        <a:off x="1896087" y="4614984"/>
        <a:ext cx="4032582" cy="15430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1537EC-BE60-439F-9815-3406D2E97B31}">
      <dsp:nvSpPr>
        <dsp:cNvPr id="0" name=""/>
        <dsp:cNvSpPr/>
      </dsp:nvSpPr>
      <dsp:spPr>
        <a:xfrm>
          <a:off x="1720793" y="2014736"/>
          <a:ext cx="3351330" cy="16767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Times New Roman" panose="02020603050405020304" pitchFamily="18" charset="0"/>
              <a:cs typeface="Times New Roman" panose="02020603050405020304" pitchFamily="18" charset="0"/>
            </a:rPr>
            <a:t>Tour operators</a:t>
          </a:r>
          <a:endParaRPr lang="ru-RU" sz="2400" kern="1200" dirty="0"/>
        </a:p>
      </dsp:txBody>
      <dsp:txXfrm>
        <a:off x="1802646" y="2096589"/>
        <a:ext cx="3187624" cy="1513066"/>
      </dsp:txXfrm>
    </dsp:sp>
    <dsp:sp modelId="{555DF611-5025-43DF-AAB1-A38C3F9B557A}">
      <dsp:nvSpPr>
        <dsp:cNvPr id="0" name=""/>
        <dsp:cNvSpPr/>
      </dsp:nvSpPr>
      <dsp:spPr>
        <a:xfrm rot="15993832">
          <a:off x="2934165" y="1626776"/>
          <a:ext cx="777316" cy="0"/>
        </a:xfrm>
        <a:custGeom>
          <a:avLst/>
          <a:gdLst/>
          <a:ahLst/>
          <a:cxnLst/>
          <a:rect l="0" t="0" r="0" b="0"/>
          <a:pathLst>
            <a:path>
              <a:moveTo>
                <a:pt x="0" y="0"/>
              </a:moveTo>
              <a:lnTo>
                <a:pt x="77731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C57DA3-906D-45CB-84CB-8242163F8193}">
      <dsp:nvSpPr>
        <dsp:cNvPr id="0" name=""/>
        <dsp:cNvSpPr/>
      </dsp:nvSpPr>
      <dsp:spPr>
        <a:xfrm>
          <a:off x="1885956" y="115379"/>
          <a:ext cx="2759689" cy="112343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latin typeface="Times New Roman" panose="02020603050405020304" pitchFamily="18" charset="0"/>
              <a:cs typeface="Times New Roman" panose="02020603050405020304" pitchFamily="18" charset="0"/>
            </a:rPr>
            <a:t>Receptive tour operators</a:t>
          </a:r>
          <a:endParaRPr lang="ru-RU" sz="2000" kern="1200" dirty="0">
            <a:solidFill>
              <a:schemeClr val="tx1"/>
            </a:solidFill>
          </a:endParaRPr>
        </a:p>
      </dsp:txBody>
      <dsp:txXfrm>
        <a:off x="1940798" y="170221"/>
        <a:ext cx="2650005" cy="1013753"/>
      </dsp:txXfrm>
    </dsp:sp>
    <dsp:sp modelId="{D47F9A10-1755-41D3-B297-5DE671EAD5C4}">
      <dsp:nvSpPr>
        <dsp:cNvPr id="0" name=""/>
        <dsp:cNvSpPr/>
      </dsp:nvSpPr>
      <dsp:spPr>
        <a:xfrm rot="5399988">
          <a:off x="2914401" y="4173570"/>
          <a:ext cx="964123" cy="0"/>
        </a:xfrm>
        <a:custGeom>
          <a:avLst/>
          <a:gdLst/>
          <a:ahLst/>
          <a:cxnLst/>
          <a:rect l="0" t="0" r="0" b="0"/>
          <a:pathLst>
            <a:path>
              <a:moveTo>
                <a:pt x="0" y="0"/>
              </a:moveTo>
              <a:lnTo>
                <a:pt x="9641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A998A5-ECF1-4D6D-A2D1-ED444F655D38}">
      <dsp:nvSpPr>
        <dsp:cNvPr id="0" name=""/>
        <dsp:cNvSpPr/>
      </dsp:nvSpPr>
      <dsp:spPr>
        <a:xfrm>
          <a:off x="1851476" y="4655631"/>
          <a:ext cx="3089980" cy="90550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tx1"/>
              </a:solidFill>
              <a:latin typeface="Times New Roman" panose="02020603050405020304" pitchFamily="18" charset="0"/>
              <a:cs typeface="Times New Roman" panose="02020603050405020304" pitchFamily="18" charset="0"/>
            </a:rPr>
            <a:t>Initiative </a:t>
          </a:r>
          <a:r>
            <a:rPr lang="en-US" sz="2000" b="1" kern="1200" dirty="0" err="1" smtClean="0">
              <a:solidFill>
                <a:schemeClr val="tx1"/>
              </a:solidFill>
              <a:latin typeface="Times New Roman" panose="02020603050405020304" pitchFamily="18" charset="0"/>
              <a:cs typeface="Times New Roman" panose="02020603050405020304" pitchFamily="18" charset="0"/>
            </a:rPr>
            <a:t>turperators</a:t>
          </a:r>
          <a:endParaRPr lang="ru-RU" sz="2000" kern="1200" dirty="0">
            <a:solidFill>
              <a:schemeClr val="tx1"/>
            </a:solidFill>
          </a:endParaRPr>
        </a:p>
      </dsp:txBody>
      <dsp:txXfrm>
        <a:off x="1895679" y="4699834"/>
        <a:ext cx="3001574" cy="8170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914DB-EE22-428E-BBDC-639176DCB8E3}">
      <dsp:nvSpPr>
        <dsp:cNvPr id="0" name=""/>
        <dsp:cNvSpPr/>
      </dsp:nvSpPr>
      <dsp:spPr>
        <a:xfrm>
          <a:off x="4375090" y="3294912"/>
          <a:ext cx="264807" cy="730055"/>
        </a:xfrm>
        <a:custGeom>
          <a:avLst/>
          <a:gdLst/>
          <a:ahLst/>
          <a:cxnLst/>
          <a:rect l="0" t="0" r="0" b="0"/>
          <a:pathLst>
            <a:path>
              <a:moveTo>
                <a:pt x="0" y="0"/>
              </a:moveTo>
              <a:lnTo>
                <a:pt x="0" y="730055"/>
              </a:lnTo>
              <a:lnTo>
                <a:pt x="264807" y="730055"/>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F6FC78C-9D6A-4E19-BF7C-06772EECD9E3}">
      <dsp:nvSpPr>
        <dsp:cNvPr id="0" name=""/>
        <dsp:cNvSpPr/>
      </dsp:nvSpPr>
      <dsp:spPr>
        <a:xfrm>
          <a:off x="2982572" y="2224817"/>
          <a:ext cx="2098671" cy="333286"/>
        </a:xfrm>
        <a:custGeom>
          <a:avLst/>
          <a:gdLst/>
          <a:ahLst/>
          <a:cxnLst/>
          <a:rect l="0" t="0" r="0" b="0"/>
          <a:pathLst>
            <a:path>
              <a:moveTo>
                <a:pt x="0" y="0"/>
              </a:moveTo>
              <a:lnTo>
                <a:pt x="0" y="166643"/>
              </a:lnTo>
              <a:lnTo>
                <a:pt x="2098671" y="166643"/>
              </a:lnTo>
              <a:lnTo>
                <a:pt x="2098671" y="333286"/>
              </a:lnTo>
            </a:path>
          </a:pathLst>
        </a:custGeom>
        <a:noFill/>
        <a:ln w="1270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70E961A-3BB2-414C-B672-5F265C074BF6}">
      <dsp:nvSpPr>
        <dsp:cNvPr id="0" name=""/>
        <dsp:cNvSpPr/>
      </dsp:nvSpPr>
      <dsp:spPr>
        <a:xfrm>
          <a:off x="2276418" y="3294912"/>
          <a:ext cx="264807" cy="701690"/>
        </a:xfrm>
        <a:custGeom>
          <a:avLst/>
          <a:gdLst/>
          <a:ahLst/>
          <a:cxnLst/>
          <a:rect l="0" t="0" r="0" b="0"/>
          <a:pathLst>
            <a:path>
              <a:moveTo>
                <a:pt x="0" y="0"/>
              </a:moveTo>
              <a:lnTo>
                <a:pt x="0" y="701690"/>
              </a:lnTo>
              <a:lnTo>
                <a:pt x="264807" y="70169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1DCC0D-E584-44E3-B4D7-85CD082DBEA1}">
      <dsp:nvSpPr>
        <dsp:cNvPr id="0" name=""/>
        <dsp:cNvSpPr/>
      </dsp:nvSpPr>
      <dsp:spPr>
        <a:xfrm>
          <a:off x="2936852" y="2224817"/>
          <a:ext cx="91440" cy="333286"/>
        </a:xfrm>
        <a:custGeom>
          <a:avLst/>
          <a:gdLst/>
          <a:ahLst/>
          <a:cxnLst/>
          <a:rect l="0" t="0" r="0" b="0"/>
          <a:pathLst>
            <a:path>
              <a:moveTo>
                <a:pt x="45720" y="0"/>
              </a:moveTo>
              <a:lnTo>
                <a:pt x="45720" y="333286"/>
              </a:lnTo>
            </a:path>
          </a:pathLst>
        </a:custGeom>
        <a:noFill/>
        <a:ln w="1270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1D5882C-FA33-4450-8E92-07293640501C}">
      <dsp:nvSpPr>
        <dsp:cNvPr id="0" name=""/>
        <dsp:cNvSpPr/>
      </dsp:nvSpPr>
      <dsp:spPr>
        <a:xfrm>
          <a:off x="177747" y="3294912"/>
          <a:ext cx="264807" cy="701690"/>
        </a:xfrm>
        <a:custGeom>
          <a:avLst/>
          <a:gdLst/>
          <a:ahLst/>
          <a:cxnLst/>
          <a:rect l="0" t="0" r="0" b="0"/>
          <a:pathLst>
            <a:path>
              <a:moveTo>
                <a:pt x="0" y="0"/>
              </a:moveTo>
              <a:lnTo>
                <a:pt x="0" y="701690"/>
              </a:lnTo>
              <a:lnTo>
                <a:pt x="264807" y="70169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6B5BF3E-430E-4E9F-8913-6971F0FF7EE6}">
      <dsp:nvSpPr>
        <dsp:cNvPr id="0" name=""/>
        <dsp:cNvSpPr/>
      </dsp:nvSpPr>
      <dsp:spPr>
        <a:xfrm>
          <a:off x="883901" y="2224817"/>
          <a:ext cx="2098671" cy="333286"/>
        </a:xfrm>
        <a:custGeom>
          <a:avLst/>
          <a:gdLst/>
          <a:ahLst/>
          <a:cxnLst/>
          <a:rect l="0" t="0" r="0" b="0"/>
          <a:pathLst>
            <a:path>
              <a:moveTo>
                <a:pt x="2098671" y="0"/>
              </a:moveTo>
              <a:lnTo>
                <a:pt x="2098671" y="166643"/>
              </a:lnTo>
              <a:lnTo>
                <a:pt x="0" y="166643"/>
              </a:lnTo>
              <a:lnTo>
                <a:pt x="0" y="333286"/>
              </a:lnTo>
            </a:path>
          </a:pathLst>
        </a:custGeom>
        <a:noFill/>
        <a:ln w="1270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DFFC31-1C62-429B-BF7A-AD77ACA887FC}">
      <dsp:nvSpPr>
        <dsp:cNvPr id="0" name=""/>
        <dsp:cNvSpPr/>
      </dsp:nvSpPr>
      <dsp:spPr>
        <a:xfrm>
          <a:off x="1842051" y="1488009"/>
          <a:ext cx="2281042" cy="736808"/>
        </a:xfrm>
        <a:prstGeom prst="rect">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Tour operator</a:t>
          </a:r>
          <a:endParaRPr lang="ru-RU" sz="1400" kern="1200" dirty="0">
            <a:solidFill>
              <a:schemeClr val="tx1"/>
            </a:solidFill>
            <a:latin typeface="Times New Roman" pitchFamily="18" charset="0"/>
            <a:cs typeface="Times New Roman" pitchFamily="18" charset="0"/>
          </a:endParaRPr>
        </a:p>
      </dsp:txBody>
      <dsp:txXfrm>
        <a:off x="1842051" y="1488009"/>
        <a:ext cx="2281042" cy="736808"/>
      </dsp:txXfrm>
    </dsp:sp>
    <dsp:sp modelId="{DBD05ABF-23B7-4FD8-8B73-6E4EF564A30A}">
      <dsp:nvSpPr>
        <dsp:cNvPr id="0" name=""/>
        <dsp:cNvSpPr/>
      </dsp:nvSpPr>
      <dsp:spPr>
        <a:xfrm>
          <a:off x="1209" y="2558103"/>
          <a:ext cx="1765385" cy="736808"/>
        </a:xfrm>
        <a:prstGeom prst="rect">
          <a:avLst/>
        </a:prstGeom>
        <a:gradFill rotWithShape="0">
          <a:gsLst>
            <a:gs pos="0">
              <a:schemeClr val="accent3">
                <a:hueOff val="0"/>
                <a:satOff val="0"/>
                <a:lumOff val="0"/>
                <a:alphaOff val="0"/>
                <a:shade val="63000"/>
                <a:satMod val="165000"/>
              </a:schemeClr>
            </a:gs>
            <a:gs pos="30000">
              <a:schemeClr val="accent3">
                <a:hueOff val="0"/>
                <a:satOff val="0"/>
                <a:lumOff val="0"/>
                <a:alphaOff val="0"/>
                <a:shade val="58000"/>
                <a:satMod val="165000"/>
              </a:schemeClr>
            </a:gs>
            <a:gs pos="75000">
              <a:schemeClr val="accent3">
                <a:hueOff val="0"/>
                <a:satOff val="0"/>
                <a:lumOff val="0"/>
                <a:alphaOff val="0"/>
                <a:shade val="30000"/>
                <a:satMod val="175000"/>
              </a:schemeClr>
            </a:gs>
            <a:gs pos="100000">
              <a:schemeClr val="accent3">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Outgoing</a:t>
          </a:r>
          <a:endParaRPr lang="ru-RU" sz="1400" kern="1200" dirty="0">
            <a:solidFill>
              <a:schemeClr val="tx1"/>
            </a:solidFill>
            <a:latin typeface="Times New Roman" pitchFamily="18" charset="0"/>
            <a:cs typeface="Times New Roman" pitchFamily="18" charset="0"/>
          </a:endParaRPr>
        </a:p>
      </dsp:txBody>
      <dsp:txXfrm>
        <a:off x="1209" y="2558103"/>
        <a:ext cx="1765385" cy="736808"/>
      </dsp:txXfrm>
    </dsp:sp>
    <dsp:sp modelId="{A814070D-5C37-49D9-8A4D-70D86EA9894A}">
      <dsp:nvSpPr>
        <dsp:cNvPr id="0" name=""/>
        <dsp:cNvSpPr/>
      </dsp:nvSpPr>
      <dsp:spPr>
        <a:xfrm>
          <a:off x="442555" y="3628198"/>
          <a:ext cx="1765385" cy="736808"/>
        </a:xfrm>
        <a:prstGeom prst="rect">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Engaged in outbound tourism</a:t>
          </a:r>
          <a:endParaRPr lang="ru-RU" sz="1400" kern="1200" dirty="0">
            <a:solidFill>
              <a:schemeClr val="tx1"/>
            </a:solidFill>
            <a:latin typeface="Times New Roman" pitchFamily="18" charset="0"/>
            <a:cs typeface="Times New Roman" pitchFamily="18" charset="0"/>
          </a:endParaRPr>
        </a:p>
      </dsp:txBody>
      <dsp:txXfrm>
        <a:off x="442555" y="3628198"/>
        <a:ext cx="1765385" cy="736808"/>
      </dsp:txXfrm>
    </dsp:sp>
    <dsp:sp modelId="{EBBBA55C-6DD6-4961-8256-D92B7023C123}">
      <dsp:nvSpPr>
        <dsp:cNvPr id="0" name=""/>
        <dsp:cNvSpPr/>
      </dsp:nvSpPr>
      <dsp:spPr>
        <a:xfrm>
          <a:off x="2099880" y="2558103"/>
          <a:ext cx="1765385" cy="736808"/>
        </a:xfrm>
        <a:prstGeom prst="rect">
          <a:avLst/>
        </a:prstGeom>
        <a:gradFill rotWithShape="0">
          <a:gsLst>
            <a:gs pos="0">
              <a:schemeClr val="accent3">
                <a:hueOff val="0"/>
                <a:satOff val="0"/>
                <a:lumOff val="0"/>
                <a:alphaOff val="0"/>
                <a:shade val="63000"/>
                <a:satMod val="165000"/>
              </a:schemeClr>
            </a:gs>
            <a:gs pos="30000">
              <a:schemeClr val="accent3">
                <a:hueOff val="0"/>
                <a:satOff val="0"/>
                <a:lumOff val="0"/>
                <a:alphaOff val="0"/>
                <a:shade val="58000"/>
                <a:satMod val="165000"/>
              </a:schemeClr>
            </a:gs>
            <a:gs pos="75000">
              <a:schemeClr val="accent3">
                <a:hueOff val="0"/>
                <a:satOff val="0"/>
                <a:lumOff val="0"/>
                <a:alphaOff val="0"/>
                <a:shade val="30000"/>
                <a:satMod val="175000"/>
              </a:schemeClr>
            </a:gs>
            <a:gs pos="100000">
              <a:schemeClr val="accent3">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Incoming</a:t>
          </a:r>
          <a:endParaRPr lang="ru-RU" sz="1400" kern="1200" dirty="0">
            <a:solidFill>
              <a:schemeClr val="tx1"/>
            </a:solidFill>
            <a:latin typeface="Times New Roman" pitchFamily="18" charset="0"/>
            <a:cs typeface="Times New Roman" pitchFamily="18" charset="0"/>
          </a:endParaRPr>
        </a:p>
      </dsp:txBody>
      <dsp:txXfrm>
        <a:off x="2099880" y="2558103"/>
        <a:ext cx="1765385" cy="736808"/>
      </dsp:txXfrm>
    </dsp:sp>
    <dsp:sp modelId="{2AE903C5-E31A-4895-8B52-ED4A3EA8C00B}">
      <dsp:nvSpPr>
        <dsp:cNvPr id="0" name=""/>
        <dsp:cNvSpPr/>
      </dsp:nvSpPr>
      <dsp:spPr>
        <a:xfrm>
          <a:off x="2541226" y="3628198"/>
          <a:ext cx="1765385" cy="736808"/>
        </a:xfrm>
        <a:prstGeom prst="rect">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Engaged in inbound tourism</a:t>
          </a:r>
          <a:endParaRPr lang="ru-RU" sz="1400" kern="1200" dirty="0">
            <a:solidFill>
              <a:schemeClr val="tx1"/>
            </a:solidFill>
            <a:latin typeface="Times New Roman" pitchFamily="18" charset="0"/>
            <a:cs typeface="Times New Roman" pitchFamily="18" charset="0"/>
          </a:endParaRPr>
        </a:p>
      </dsp:txBody>
      <dsp:txXfrm>
        <a:off x="2541226" y="3628198"/>
        <a:ext cx="1765385" cy="736808"/>
      </dsp:txXfrm>
    </dsp:sp>
    <dsp:sp modelId="{572BF41D-F94F-4812-92D2-513BB16A8102}">
      <dsp:nvSpPr>
        <dsp:cNvPr id="0" name=""/>
        <dsp:cNvSpPr/>
      </dsp:nvSpPr>
      <dsp:spPr>
        <a:xfrm>
          <a:off x="4198551" y="2558103"/>
          <a:ext cx="1765385" cy="736808"/>
        </a:xfrm>
        <a:prstGeom prst="rect">
          <a:avLst/>
        </a:prstGeom>
        <a:gradFill rotWithShape="0">
          <a:gsLst>
            <a:gs pos="0">
              <a:schemeClr val="accent3">
                <a:hueOff val="0"/>
                <a:satOff val="0"/>
                <a:lumOff val="0"/>
                <a:alphaOff val="0"/>
                <a:shade val="63000"/>
                <a:satMod val="165000"/>
              </a:schemeClr>
            </a:gs>
            <a:gs pos="30000">
              <a:schemeClr val="accent3">
                <a:hueOff val="0"/>
                <a:satOff val="0"/>
                <a:lumOff val="0"/>
                <a:alphaOff val="0"/>
                <a:shade val="58000"/>
                <a:satMod val="165000"/>
              </a:schemeClr>
            </a:gs>
            <a:gs pos="75000">
              <a:schemeClr val="accent3">
                <a:hueOff val="0"/>
                <a:satOff val="0"/>
                <a:lumOff val="0"/>
                <a:alphaOff val="0"/>
                <a:shade val="30000"/>
                <a:satMod val="175000"/>
              </a:schemeClr>
            </a:gs>
            <a:gs pos="100000">
              <a:schemeClr val="accent3">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Insider</a:t>
          </a:r>
          <a:endParaRPr lang="ru-RU" sz="1400" kern="1200" dirty="0">
            <a:solidFill>
              <a:schemeClr val="tx1"/>
            </a:solidFill>
            <a:latin typeface="Times New Roman" pitchFamily="18" charset="0"/>
            <a:cs typeface="Times New Roman" pitchFamily="18" charset="0"/>
          </a:endParaRPr>
        </a:p>
      </dsp:txBody>
      <dsp:txXfrm>
        <a:off x="4198551" y="2558103"/>
        <a:ext cx="1765385" cy="736808"/>
      </dsp:txXfrm>
    </dsp:sp>
    <dsp:sp modelId="{6FECC290-34B1-4F92-B127-6647A98D574E}">
      <dsp:nvSpPr>
        <dsp:cNvPr id="0" name=""/>
        <dsp:cNvSpPr/>
      </dsp:nvSpPr>
      <dsp:spPr>
        <a:xfrm>
          <a:off x="4639897" y="3628198"/>
          <a:ext cx="1587076" cy="793538"/>
        </a:xfrm>
        <a:prstGeom prst="rect">
          <a:avLst/>
        </a:prstGeom>
        <a:gradFill rotWithShape="0">
          <a:gsLst>
            <a:gs pos="0">
              <a:schemeClr val="accent4">
                <a:hueOff val="0"/>
                <a:satOff val="0"/>
                <a:lumOff val="0"/>
                <a:alphaOff val="0"/>
                <a:shade val="63000"/>
                <a:satMod val="165000"/>
              </a:schemeClr>
            </a:gs>
            <a:gs pos="30000">
              <a:schemeClr val="accent4">
                <a:hueOff val="0"/>
                <a:satOff val="0"/>
                <a:lumOff val="0"/>
                <a:alphaOff val="0"/>
                <a:shade val="58000"/>
                <a:satMod val="165000"/>
              </a:schemeClr>
            </a:gs>
            <a:gs pos="75000">
              <a:schemeClr val="accent4">
                <a:hueOff val="0"/>
                <a:satOff val="0"/>
                <a:lumOff val="0"/>
                <a:alphaOff val="0"/>
                <a:shade val="30000"/>
                <a:satMod val="175000"/>
              </a:schemeClr>
            </a:gs>
            <a:gs pos="100000">
              <a:schemeClr val="accent4">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latin typeface="Times New Roman" pitchFamily="18" charset="0"/>
              <a:cs typeface="Times New Roman" pitchFamily="18" charset="0"/>
            </a:rPr>
            <a:t>Organizes a tour in the same country for citizens of their country</a:t>
          </a:r>
          <a:endParaRPr lang="ru-RU" sz="1400" kern="1200" dirty="0">
            <a:solidFill>
              <a:schemeClr val="tx1"/>
            </a:solidFill>
            <a:latin typeface="Times New Roman" pitchFamily="18" charset="0"/>
            <a:cs typeface="Times New Roman" pitchFamily="18" charset="0"/>
          </a:endParaRPr>
        </a:p>
      </dsp:txBody>
      <dsp:txXfrm>
        <a:off x="4639897" y="3628198"/>
        <a:ext cx="1587076" cy="7935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648C-AA7F-4984-A827-7AA4866063B6}">
      <dsp:nvSpPr>
        <dsp:cNvPr id="0" name=""/>
        <dsp:cNvSpPr/>
      </dsp:nvSpPr>
      <dsp:spPr>
        <a:xfrm rot="5400000">
          <a:off x="-93298" y="98686"/>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kk-KZ" sz="1200" kern="1200" dirty="0" smtClean="0"/>
            <a:t>-</a:t>
          </a:r>
          <a:endParaRPr lang="ru-RU" sz="1200" kern="1200" dirty="0"/>
        </a:p>
      </dsp:txBody>
      <dsp:txXfrm rot="-5400000">
        <a:off x="2" y="223085"/>
        <a:ext cx="435395" cy="186598"/>
      </dsp:txXfrm>
    </dsp:sp>
    <dsp:sp modelId="{96F19B0F-B226-446B-80A1-F1AEA92D8A34}">
      <dsp:nvSpPr>
        <dsp:cNvPr id="0" name=""/>
        <dsp:cNvSpPr/>
      </dsp:nvSpPr>
      <dsp:spPr>
        <a:xfrm rot="5400000">
          <a:off x="2805605" y="-2364822"/>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To study the demand of potential tourists for tours and tourist programs.</a:t>
          </a:r>
          <a:endParaRPr lang="ru-RU" sz="1100" kern="1200" dirty="0">
            <a:latin typeface="Times New Roman" pitchFamily="18" charset="0"/>
            <a:cs typeface="Times New Roman" pitchFamily="18" charset="0"/>
          </a:endParaRPr>
        </a:p>
      </dsp:txBody>
      <dsp:txXfrm rot="-5400000">
        <a:off x="435395" y="25124"/>
        <a:ext cx="5124980" cy="364823"/>
      </dsp:txXfrm>
    </dsp:sp>
    <dsp:sp modelId="{060636A4-13C1-4CA1-95B2-ED909ABE1D9B}">
      <dsp:nvSpPr>
        <dsp:cNvPr id="0" name=""/>
        <dsp:cNvSpPr/>
      </dsp:nvSpPr>
      <dsp:spPr>
        <a:xfrm rot="5400000">
          <a:off x="-93298" y="662277"/>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786676"/>
        <a:ext cx="435395" cy="186598"/>
      </dsp:txXfrm>
    </dsp:sp>
    <dsp:sp modelId="{0B1D95E5-E104-4377-B8C0-2B3D8263423A}">
      <dsp:nvSpPr>
        <dsp:cNvPr id="0" name=""/>
        <dsp:cNvSpPr/>
      </dsp:nvSpPr>
      <dsp:spPr>
        <a:xfrm rot="5400000">
          <a:off x="2805605" y="-1801231"/>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Creation of promising service programs, tours and their testing on the market to determine compliance with the needs of tourists.</a:t>
          </a:r>
          <a:endParaRPr lang="ru-RU" sz="1100" kern="1200" dirty="0">
            <a:latin typeface="Times New Roman" pitchFamily="18" charset="0"/>
            <a:cs typeface="Times New Roman" pitchFamily="18" charset="0"/>
          </a:endParaRPr>
        </a:p>
      </dsp:txBody>
      <dsp:txXfrm rot="-5400000">
        <a:off x="435395" y="588715"/>
        <a:ext cx="5124980" cy="364823"/>
      </dsp:txXfrm>
    </dsp:sp>
    <dsp:sp modelId="{97A21289-6987-4421-BD6E-CC9593A144C7}">
      <dsp:nvSpPr>
        <dsp:cNvPr id="0" name=""/>
        <dsp:cNvSpPr/>
      </dsp:nvSpPr>
      <dsp:spPr>
        <a:xfrm rot="5400000">
          <a:off x="-93298" y="1225868"/>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1350267"/>
        <a:ext cx="435395" cy="186598"/>
      </dsp:txXfrm>
    </dsp:sp>
    <dsp:sp modelId="{236C0F7F-F9AD-40E2-85D6-81AEDDA9D538}">
      <dsp:nvSpPr>
        <dsp:cNvPr id="0" name=""/>
        <dsp:cNvSpPr/>
      </dsp:nvSpPr>
      <dsp:spPr>
        <a:xfrm rot="5400000">
          <a:off x="2805605" y="-1237640"/>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Interaction with tour service providers on a contractual basis.</a:t>
          </a:r>
          <a:endParaRPr lang="ru-RU" sz="1100" kern="1200" dirty="0">
            <a:latin typeface="Times New Roman" pitchFamily="18" charset="0"/>
            <a:cs typeface="Times New Roman" pitchFamily="18" charset="0"/>
          </a:endParaRPr>
        </a:p>
      </dsp:txBody>
      <dsp:txXfrm rot="-5400000">
        <a:off x="435395" y="1152306"/>
        <a:ext cx="5124980" cy="364823"/>
      </dsp:txXfrm>
    </dsp:sp>
    <dsp:sp modelId="{56636C8B-D938-4007-B74E-1FBB67D04D83}">
      <dsp:nvSpPr>
        <dsp:cNvPr id="0" name=""/>
        <dsp:cNvSpPr/>
      </dsp:nvSpPr>
      <dsp:spPr>
        <a:xfrm rot="5400000">
          <a:off x="-93298" y="1789459"/>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1913858"/>
        <a:ext cx="435395" cy="186598"/>
      </dsp:txXfrm>
    </dsp:sp>
    <dsp:sp modelId="{B6A2B668-B5E7-4C71-87EB-2D3C4DD53DC7}">
      <dsp:nvSpPr>
        <dsp:cNvPr id="0" name=""/>
        <dsp:cNvSpPr/>
      </dsp:nvSpPr>
      <dsp:spPr>
        <a:xfrm rot="5400000">
          <a:off x="2805605" y="-674049"/>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Calculation of the cost of the tour and determination of the price taking into account the market situation</a:t>
          </a:r>
          <a:r>
            <a:rPr lang="ru-RU"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435395" y="1715897"/>
        <a:ext cx="5124980" cy="364823"/>
      </dsp:txXfrm>
    </dsp:sp>
    <dsp:sp modelId="{406C87A6-2D47-466D-A088-69945DBA8A5B}">
      <dsp:nvSpPr>
        <dsp:cNvPr id="0" name=""/>
        <dsp:cNvSpPr/>
      </dsp:nvSpPr>
      <dsp:spPr>
        <a:xfrm rot="5400000">
          <a:off x="-93298" y="2353050"/>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2477449"/>
        <a:ext cx="435395" cy="186598"/>
      </dsp:txXfrm>
    </dsp:sp>
    <dsp:sp modelId="{9E127C1E-49B4-44A3-9B09-6D697335A918}">
      <dsp:nvSpPr>
        <dsp:cNvPr id="0" name=""/>
        <dsp:cNvSpPr/>
      </dsp:nvSpPr>
      <dsp:spPr>
        <a:xfrm rot="5400000">
          <a:off x="2805605" y="-110458"/>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Providing tourists traveling along the tourist route with all the necessary materials, special equipment and inventory of an advertising and souvenir nature.</a:t>
          </a:r>
          <a:endParaRPr lang="ru-RU" sz="1100" kern="1200" dirty="0">
            <a:latin typeface="Times New Roman" pitchFamily="18" charset="0"/>
            <a:cs typeface="Times New Roman" pitchFamily="18" charset="0"/>
          </a:endParaRPr>
        </a:p>
      </dsp:txBody>
      <dsp:txXfrm rot="-5400000">
        <a:off x="435395" y="2279488"/>
        <a:ext cx="5124980" cy="364823"/>
      </dsp:txXfrm>
    </dsp:sp>
    <dsp:sp modelId="{983A1EDF-9E23-402E-8B2F-D0DA1D8C86FD}">
      <dsp:nvSpPr>
        <dsp:cNvPr id="0" name=""/>
        <dsp:cNvSpPr/>
      </dsp:nvSpPr>
      <dsp:spPr>
        <a:xfrm rot="5400000">
          <a:off x="-93298" y="2916641"/>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3041040"/>
        <a:ext cx="435395" cy="186598"/>
      </dsp:txXfrm>
    </dsp:sp>
    <dsp:sp modelId="{CBC57C9C-44E1-4B20-A293-56812EDB868E}">
      <dsp:nvSpPr>
        <dsp:cNvPr id="0" name=""/>
        <dsp:cNvSpPr/>
      </dsp:nvSpPr>
      <dsp:spPr>
        <a:xfrm rot="5400000">
          <a:off x="2805605" y="453132"/>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Training, selection and appointment of personnel on routes that perform the functions of communication with tourists, coordination and control over the implementation of service programs.</a:t>
          </a:r>
          <a:endParaRPr lang="ru-RU" sz="1100" kern="1200" dirty="0">
            <a:latin typeface="Times New Roman" pitchFamily="18" charset="0"/>
            <a:cs typeface="Times New Roman" pitchFamily="18" charset="0"/>
          </a:endParaRPr>
        </a:p>
      </dsp:txBody>
      <dsp:txXfrm rot="-5400000">
        <a:off x="435395" y="2843078"/>
        <a:ext cx="5124980" cy="364823"/>
      </dsp:txXfrm>
    </dsp:sp>
    <dsp:sp modelId="{2067F2FD-ECD2-4BF0-B6D3-818A0931A740}">
      <dsp:nvSpPr>
        <dsp:cNvPr id="0" name=""/>
        <dsp:cNvSpPr/>
      </dsp:nvSpPr>
      <dsp:spPr>
        <a:xfrm rot="5400000">
          <a:off x="-93298" y="3480232"/>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   </a:t>
          </a:r>
          <a:endParaRPr lang="ru-RU" sz="1100" kern="1200" dirty="0">
            <a:latin typeface="Times New Roman" pitchFamily="18" charset="0"/>
            <a:cs typeface="Times New Roman" pitchFamily="18" charset="0"/>
          </a:endParaRPr>
        </a:p>
      </dsp:txBody>
      <dsp:txXfrm rot="-5400000">
        <a:off x="2" y="3604631"/>
        <a:ext cx="435395" cy="186598"/>
      </dsp:txXfrm>
    </dsp:sp>
    <dsp:sp modelId="{73630F8A-8968-4052-8834-2B235622AD17}">
      <dsp:nvSpPr>
        <dsp:cNvPr id="0" name=""/>
        <dsp:cNvSpPr/>
      </dsp:nvSpPr>
      <dsp:spPr>
        <a:xfrm rot="5400000">
          <a:off x="2805605" y="1014164"/>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Promotion and implementation of tours to customers through the travel agent system.</a:t>
          </a:r>
          <a:endParaRPr lang="ru-RU" sz="1100" kern="1200" dirty="0">
            <a:latin typeface="Times New Roman" pitchFamily="18" charset="0"/>
            <a:cs typeface="Times New Roman" pitchFamily="18" charset="0"/>
          </a:endParaRPr>
        </a:p>
      </dsp:txBody>
      <dsp:txXfrm rot="-5400000">
        <a:off x="435395" y="3404110"/>
        <a:ext cx="5124980" cy="364823"/>
      </dsp:txXfrm>
    </dsp:sp>
    <dsp:sp modelId="{C36F8907-5520-4A00-B6BF-FD34EE452478}">
      <dsp:nvSpPr>
        <dsp:cNvPr id="0" name=""/>
        <dsp:cNvSpPr/>
      </dsp:nvSpPr>
      <dsp:spPr>
        <a:xfrm rot="5400000">
          <a:off x="-93298" y="4043823"/>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4168222"/>
        <a:ext cx="435395" cy="186598"/>
      </dsp:txXfrm>
    </dsp:sp>
    <dsp:sp modelId="{BB089829-DD00-4F62-9F6C-09D439109EB4}">
      <dsp:nvSpPr>
        <dsp:cNvPr id="0" name=""/>
        <dsp:cNvSpPr/>
      </dsp:nvSpPr>
      <dsp:spPr>
        <a:xfrm rot="5400000">
          <a:off x="2805605" y="1580314"/>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Monitoring the reliability and quality of services.</a:t>
          </a:r>
          <a:endParaRPr lang="ru-RU" sz="1100" kern="1200" dirty="0">
            <a:latin typeface="Times New Roman" pitchFamily="18" charset="0"/>
            <a:cs typeface="Times New Roman" pitchFamily="18" charset="0"/>
          </a:endParaRPr>
        </a:p>
      </dsp:txBody>
      <dsp:txXfrm rot="-5400000">
        <a:off x="435395" y="3970260"/>
        <a:ext cx="5124980" cy="364823"/>
      </dsp:txXfrm>
    </dsp:sp>
    <dsp:sp modelId="{3B872E7D-8813-41E2-AEF0-1C16A12A0137}">
      <dsp:nvSpPr>
        <dsp:cNvPr id="0" name=""/>
        <dsp:cNvSpPr/>
      </dsp:nvSpPr>
      <dsp:spPr>
        <a:xfrm rot="5400000">
          <a:off x="-93298" y="4607414"/>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r>
            <a:rPr lang="kk-KZ" sz="1100" kern="1200" dirty="0" smtClean="0">
              <a:latin typeface="Times New Roman" pitchFamily="18" charset="0"/>
              <a:cs typeface="Times New Roman" pitchFamily="18" charset="0"/>
            </a:rPr>
            <a:t>-</a:t>
          </a:r>
          <a:endParaRPr lang="ru-RU" sz="1100" kern="1200" dirty="0">
            <a:latin typeface="Times New Roman" pitchFamily="18" charset="0"/>
            <a:cs typeface="Times New Roman" pitchFamily="18" charset="0"/>
          </a:endParaRPr>
        </a:p>
      </dsp:txBody>
      <dsp:txXfrm rot="-5400000">
        <a:off x="2" y="4731813"/>
        <a:ext cx="435395" cy="186598"/>
      </dsp:txXfrm>
    </dsp:sp>
    <dsp:sp modelId="{AECCF24E-54EA-419B-B5D1-42C547B185D4}">
      <dsp:nvSpPr>
        <dsp:cNvPr id="0" name=""/>
        <dsp:cNvSpPr/>
      </dsp:nvSpPr>
      <dsp:spPr>
        <a:xfrm rot="5400000">
          <a:off x="2805605" y="2143905"/>
          <a:ext cx="404295"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Constant operational communication with tourists during the service, solving emerging problems.</a:t>
          </a:r>
          <a:endParaRPr lang="ru-RU" sz="1100" kern="1200" dirty="0">
            <a:latin typeface="Times New Roman" pitchFamily="18" charset="0"/>
            <a:cs typeface="Times New Roman" pitchFamily="18" charset="0"/>
          </a:endParaRPr>
        </a:p>
      </dsp:txBody>
      <dsp:txXfrm rot="-5400000">
        <a:off x="435395" y="4533851"/>
        <a:ext cx="5124980" cy="364823"/>
      </dsp:txXfrm>
    </dsp:sp>
    <dsp:sp modelId="{5DF775E8-2661-437A-BA2C-E03502262692}">
      <dsp:nvSpPr>
        <dsp:cNvPr id="0" name=""/>
        <dsp:cNvSpPr/>
      </dsp:nvSpPr>
      <dsp:spPr>
        <a:xfrm rot="5400000">
          <a:off x="-93298" y="5171005"/>
          <a:ext cx="621993" cy="43539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just" defTabSz="488950">
            <a:lnSpc>
              <a:spcPct val="90000"/>
            </a:lnSpc>
            <a:spcBef>
              <a:spcPct val="0"/>
            </a:spcBef>
            <a:spcAft>
              <a:spcPct val="35000"/>
            </a:spcAft>
          </a:pPr>
          <a:endParaRPr lang="kk-KZ" sz="1100" kern="1200" dirty="0" smtClean="0">
            <a:latin typeface="Times New Roman" pitchFamily="18" charset="0"/>
            <a:cs typeface="Times New Roman" pitchFamily="18" charset="0"/>
          </a:endParaRPr>
        </a:p>
        <a:p>
          <a:pPr lvl="0" algn="just" defTabSz="488950">
            <a:lnSpc>
              <a:spcPct val="90000"/>
            </a:lnSpc>
            <a:spcBef>
              <a:spcPct val="0"/>
            </a:spcBef>
            <a:spcAft>
              <a:spcPct val="35000"/>
            </a:spcAft>
          </a:pPr>
          <a:endParaRPr lang="ru-RU" sz="1100" kern="1200" dirty="0">
            <a:latin typeface="Times New Roman" pitchFamily="18" charset="0"/>
            <a:cs typeface="Times New Roman" pitchFamily="18" charset="0"/>
          </a:endParaRPr>
        </a:p>
      </dsp:txBody>
      <dsp:txXfrm rot="-5400000">
        <a:off x="2" y="5295404"/>
        <a:ext cx="435395" cy="186598"/>
      </dsp:txXfrm>
    </dsp:sp>
    <dsp:sp modelId="{B59E261C-2990-4875-9BB0-67E065981B57}">
      <dsp:nvSpPr>
        <dsp:cNvPr id="0" name=""/>
        <dsp:cNvSpPr/>
      </dsp:nvSpPr>
      <dsp:spPr>
        <a:xfrm rot="5400000">
          <a:off x="2805499" y="2707602"/>
          <a:ext cx="404508" cy="514471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just" defTabSz="488950">
            <a:lnSpc>
              <a:spcPct val="90000"/>
            </a:lnSpc>
            <a:spcBef>
              <a:spcPct val="0"/>
            </a:spcBef>
            <a:spcAft>
              <a:spcPct val="15000"/>
            </a:spcAft>
            <a:buChar char="••"/>
          </a:pPr>
          <a:r>
            <a:rPr lang="en-US" sz="1100" kern="1200" dirty="0" smtClean="0">
              <a:latin typeface="Times New Roman" pitchFamily="18" charset="0"/>
              <a:cs typeface="Times New Roman" pitchFamily="18" charset="0"/>
            </a:rPr>
            <a:t>Promotional activities to promote the tour. product customers.</a:t>
          </a:r>
          <a:endParaRPr lang="ru-RU" sz="1100" kern="1200" dirty="0">
            <a:latin typeface="Times New Roman" pitchFamily="18" charset="0"/>
            <a:cs typeface="Times New Roman" pitchFamily="18" charset="0"/>
          </a:endParaRPr>
        </a:p>
      </dsp:txBody>
      <dsp:txXfrm rot="-5400000">
        <a:off x="435395" y="5097452"/>
        <a:ext cx="5124970" cy="3650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E6ADC9-F5C7-4789-BCD3-3C911FB68BC0}">
      <dsp:nvSpPr>
        <dsp:cNvPr id="0" name=""/>
        <dsp:cNvSpPr/>
      </dsp:nvSpPr>
      <dsp:spPr>
        <a:xfrm>
          <a:off x="3287" y="0"/>
          <a:ext cx="1972299" cy="292692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750FDC-1C26-448A-9A79-C169822E2612}">
      <dsp:nvSpPr>
        <dsp:cNvPr id="0" name=""/>
        <dsp:cNvSpPr/>
      </dsp:nvSpPr>
      <dsp:spPr>
        <a:xfrm>
          <a:off x="2034755" y="0"/>
          <a:ext cx="3346931" cy="2926925"/>
        </a:xfrm>
        <a:prstGeom prst="rect">
          <a:avLst/>
        </a:prstGeom>
        <a:solidFill>
          <a:srgbClr val="00B050"/>
        </a:solidFill>
        <a:ln>
          <a:noFill/>
        </a:ln>
        <a:effectLst/>
      </dsp:spPr>
      <dsp:style>
        <a:lnRef idx="0">
          <a:scrgbClr r="0" g="0" b="0"/>
        </a:lnRef>
        <a:fillRef idx="0">
          <a:scrgbClr r="0" g="0" b="0"/>
        </a:fillRef>
        <a:effectRef idx="0">
          <a:scrgbClr r="0" g="0" b="0"/>
        </a:effectRef>
        <a:fontRef idx="minor"/>
      </dsp:style>
      <dsp:txBody>
        <a:bodyPr spcFirstLastPara="0" vert="horz" wrap="square" lIns="128016" tIns="0" rIns="128016" bIns="128016" numCol="1" spcCol="1270" anchor="ctr" anchorCtr="0">
          <a:noAutofit/>
        </a:bodyPr>
        <a:lstStyle/>
        <a:p>
          <a:pPr lvl="0" algn="just" defTabSz="800100">
            <a:lnSpc>
              <a:spcPct val="90000"/>
            </a:lnSpc>
            <a:spcBef>
              <a:spcPct val="0"/>
            </a:spcBef>
            <a:spcAft>
              <a:spcPct val="35000"/>
            </a:spcAft>
          </a:pPr>
          <a:r>
            <a:rPr lang="kk-KZ" sz="1800" kern="1200" dirty="0" smtClean="0">
              <a:latin typeface="Times New Roman" pitchFamily="18" charset="0"/>
              <a:cs typeface="Times New Roman" pitchFamily="18" charset="0"/>
            </a:rPr>
            <a:t>The tourism product is the main element of the tourism market, which acts as a link between the user of tourism activities and the enterprise in the field of tourism. </a:t>
          </a:r>
          <a:endParaRPr lang="ru-RU" sz="1800" kern="1200" dirty="0">
            <a:latin typeface="Times New Roman" pitchFamily="18" charset="0"/>
            <a:cs typeface="Times New Roman" pitchFamily="18" charset="0"/>
          </a:endParaRPr>
        </a:p>
      </dsp:txBody>
      <dsp:txXfrm>
        <a:off x="2034755" y="0"/>
        <a:ext cx="3346931" cy="2926925"/>
      </dsp:txXfrm>
    </dsp:sp>
    <dsp:sp modelId="{1596A1EC-C3F3-4967-B1A4-B1A14066DDE1}">
      <dsp:nvSpPr>
        <dsp:cNvPr id="0" name=""/>
        <dsp:cNvSpPr/>
      </dsp:nvSpPr>
      <dsp:spPr>
        <a:xfrm>
          <a:off x="594976" y="3170835"/>
          <a:ext cx="1972299" cy="292692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DC968E-6D70-4907-B183-A7CCA47B06DF}">
      <dsp:nvSpPr>
        <dsp:cNvPr id="0" name=""/>
        <dsp:cNvSpPr/>
      </dsp:nvSpPr>
      <dsp:spPr>
        <a:xfrm>
          <a:off x="2626444" y="3170835"/>
          <a:ext cx="3346931" cy="2926925"/>
        </a:xfrm>
        <a:prstGeom prst="rect">
          <a:avLst/>
        </a:prstGeom>
        <a:solidFill>
          <a:schemeClr val="tx2">
            <a:lumMod val="40000"/>
            <a:lumOff val="6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13792" tIns="0" rIns="113792" bIns="113792" numCol="1" spcCol="1270" anchor="ctr" anchorCtr="0">
          <a:noAutofit/>
        </a:bodyPr>
        <a:lstStyle/>
        <a:p>
          <a:pPr lvl="0" algn="just" defTabSz="711200">
            <a:lnSpc>
              <a:spcPct val="90000"/>
            </a:lnSpc>
            <a:spcBef>
              <a:spcPct val="0"/>
            </a:spcBef>
            <a:spcAft>
              <a:spcPct val="35000"/>
            </a:spcAft>
          </a:pPr>
          <a:r>
            <a:rPr lang="kk-KZ" sz="1600" kern="1200" dirty="0" smtClean="0">
              <a:solidFill>
                <a:schemeClr val="tx1"/>
              </a:solidFill>
              <a:latin typeface="Times New Roman" pitchFamily="18" charset="0"/>
              <a:cs typeface="Times New Roman" pitchFamily="18" charset="0"/>
            </a:rPr>
            <a:t>The structure of the tourist product consists of tourist services, work on organizing a tourist trip, providing services, as well as material goods. Tourist services include the following: pre-booking, transportation of tourists, accommodation, provision of food, organization of recreation</a:t>
          </a:r>
          <a:r>
            <a:rPr lang="en-US" sz="1600" kern="1200" dirty="0" smtClean="0">
              <a:solidFill>
                <a:schemeClr val="tx1"/>
              </a:solidFill>
              <a:latin typeface="Times New Roman" pitchFamily="18" charset="0"/>
              <a:cs typeface="Times New Roman" pitchFamily="18" charset="0"/>
            </a:rPr>
            <a:t>. </a:t>
          </a:r>
          <a:endParaRPr lang="ru-RU" sz="1600" kern="1200" dirty="0">
            <a:solidFill>
              <a:schemeClr val="tx1"/>
            </a:solidFill>
            <a:latin typeface="Times New Roman" pitchFamily="18" charset="0"/>
            <a:cs typeface="Times New Roman" pitchFamily="18" charset="0"/>
          </a:endParaRPr>
        </a:p>
      </dsp:txBody>
      <dsp:txXfrm>
        <a:off x="2626444" y="3170835"/>
        <a:ext cx="3346931" cy="292692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DC0A3-D198-4D4C-AF89-49C9EBE5B3FD}">
      <dsp:nvSpPr>
        <dsp:cNvPr id="0" name=""/>
        <dsp:cNvSpPr/>
      </dsp:nvSpPr>
      <dsp:spPr>
        <a:xfrm>
          <a:off x="426647" y="0"/>
          <a:ext cx="4835337" cy="4873625"/>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E1EED7-C86F-47A2-AB2B-97E8B66B5E17}">
      <dsp:nvSpPr>
        <dsp:cNvPr id="0" name=""/>
        <dsp:cNvSpPr/>
      </dsp:nvSpPr>
      <dsp:spPr>
        <a:xfrm>
          <a:off x="6110" y="1462087"/>
          <a:ext cx="1831028"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kk-KZ" sz="2200" kern="1200" dirty="0" smtClean="0">
              <a:solidFill>
                <a:schemeClr val="tx1"/>
              </a:solidFill>
              <a:latin typeface="Times New Roman" pitchFamily="18" charset="0"/>
              <a:cs typeface="Times New Roman" pitchFamily="18" charset="0"/>
            </a:rPr>
            <a:t>constituent and permitting documents;</a:t>
          </a:r>
          <a:endParaRPr lang="ru-RU" sz="2200" b="1" kern="1200" dirty="0" smtClean="0">
            <a:solidFill>
              <a:schemeClr val="tx1"/>
            </a:solidFill>
            <a:latin typeface="Times New Roman" pitchFamily="18" charset="0"/>
            <a:cs typeface="Times New Roman" pitchFamily="18" charset="0"/>
          </a:endParaRPr>
        </a:p>
      </dsp:txBody>
      <dsp:txXfrm>
        <a:off x="95493" y="1551470"/>
        <a:ext cx="1652262" cy="1770684"/>
      </dsp:txXfrm>
    </dsp:sp>
    <dsp:sp modelId="{D8D9821D-A961-42CE-A88F-955664C88311}">
      <dsp:nvSpPr>
        <dsp:cNvPr id="0" name=""/>
        <dsp:cNvSpPr/>
      </dsp:nvSpPr>
      <dsp:spPr>
        <a:xfrm>
          <a:off x="1928801" y="1462087"/>
          <a:ext cx="1831028"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kk-KZ" sz="2200" kern="1200" dirty="0" smtClean="0">
              <a:solidFill>
                <a:schemeClr val="tx1"/>
              </a:solidFill>
              <a:latin typeface="Times New Roman" pitchFamily="18" charset="0"/>
              <a:cs typeface="Times New Roman" pitchFamily="18" charset="0"/>
            </a:rPr>
            <a:t>documents for the development of the tour; </a:t>
          </a:r>
          <a:endParaRPr lang="ru-RU" sz="2200" kern="1200" dirty="0">
            <a:solidFill>
              <a:schemeClr val="tx1"/>
            </a:solidFill>
            <a:latin typeface="Times New Roman" pitchFamily="18" charset="0"/>
            <a:cs typeface="Times New Roman" pitchFamily="18" charset="0"/>
          </a:endParaRPr>
        </a:p>
      </dsp:txBody>
      <dsp:txXfrm>
        <a:off x="2018184" y="1551470"/>
        <a:ext cx="1652262" cy="1770684"/>
      </dsp:txXfrm>
    </dsp:sp>
    <dsp:sp modelId="{1A8407E9-10C3-4C82-B9DB-453DCCC6C14F}">
      <dsp:nvSpPr>
        <dsp:cNvPr id="0" name=""/>
        <dsp:cNvSpPr/>
      </dsp:nvSpPr>
      <dsp:spPr>
        <a:xfrm>
          <a:off x="3851492" y="1462087"/>
          <a:ext cx="1831028" cy="19494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kk-KZ" sz="2200" kern="1200" dirty="0" smtClean="0">
              <a:solidFill>
                <a:schemeClr val="tx1"/>
              </a:solidFill>
              <a:latin typeface="Times New Roman" pitchFamily="18" charset="0"/>
              <a:cs typeface="Times New Roman" pitchFamily="18" charset="0"/>
            </a:rPr>
            <a:t>documents issued to tourists</a:t>
          </a:r>
          <a:endParaRPr lang="ru-RU" sz="2200" kern="1200" dirty="0">
            <a:solidFill>
              <a:schemeClr val="tx1"/>
            </a:solidFill>
            <a:latin typeface="Times New Roman" pitchFamily="18" charset="0"/>
            <a:cs typeface="Times New Roman" pitchFamily="18" charset="0"/>
          </a:endParaRPr>
        </a:p>
      </dsp:txBody>
      <dsp:txXfrm>
        <a:off x="3940875" y="1551470"/>
        <a:ext cx="1652262" cy="1770684"/>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24.07.2024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C6539446-6953-447E-A4E3-E7CFBF870046}" type="slidenum">
              <a:rPr lang="ru-RU" smtClean="0"/>
              <a:pPr rtl="0"/>
              <a:t>8</a:t>
            </a:fld>
            <a:endParaRPr lang="ru-RU" dirty="0"/>
          </a:p>
        </p:txBody>
      </p:sp>
    </p:spTree>
    <p:extLst>
      <p:ext uri="{BB962C8B-B14F-4D97-AF65-F5344CB8AC3E}">
        <p14:creationId xmlns:p14="http://schemas.microsoft.com/office/powerpoint/2010/main" val="3312834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24.07.2024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24.07.2024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24.07.2024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24.07.2024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24.07.2024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24.07.2024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24.07.2024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24.07.2024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24.07.2024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24.07.2024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24.07.2024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24.07.2024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275319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a:xfrm>
            <a:off x="457200" y="1600200"/>
            <a:ext cx="5266928" cy="4873752"/>
          </a:xfrm>
        </p:spPr>
        <p:txBody>
          <a:bodyPr>
            <a:normAutofit fontScale="77500" lnSpcReduction="20000"/>
          </a:bodyPr>
          <a:lstStyle/>
          <a:p>
            <a:pPr marL="109728" indent="0" algn="just">
              <a:buNone/>
            </a:pPr>
            <a:r>
              <a:rPr lang="en-US" sz="2600" b="1" dirty="0">
                <a:latin typeface="Times New Roman" pitchFamily="18" charset="0"/>
                <a:cs typeface="Times New Roman" pitchFamily="18" charset="0"/>
              </a:rPr>
              <a:t>A travel agent </a:t>
            </a:r>
            <a:r>
              <a:rPr lang="en-US" sz="2600" dirty="0">
                <a:latin typeface="Times New Roman" pitchFamily="18" charset="0"/>
                <a:cs typeface="Times New Roman" pitchFamily="18" charset="0"/>
              </a:rPr>
              <a:t>is an organization that mediates between a tour operator and a client (tourist).Actions:	A travel agent can act as a seller for a particular tour operator. In other words, he can sell the tour on behalf of and on behalf of the tour operator. 	A travel agent can sell tours on his own behalf, only indicating that the tourist product he sells is the property of a particular tour operator. In this case, the travel agent is responsible for the sold tourist product, and in case of complaints and claims, he becomes a defendant in court.	A travel agent can sell a tourist product without specifying its affiliation to a particular tour operator. In this case, the travel agent is a wholesaler for the purchase of a tourist product from a tour operator, that is, he himself is a tour operator with all responsibility for the product sold.</a:t>
            </a:r>
            <a:endParaRPr lang="ru-RU" dirty="0"/>
          </a:p>
        </p:txBody>
      </p:sp>
    </p:spTree>
    <p:extLst>
      <p:ext uri="{BB962C8B-B14F-4D97-AF65-F5344CB8AC3E}">
        <p14:creationId xmlns:p14="http://schemas.microsoft.com/office/powerpoint/2010/main" val="1208775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88640"/>
            <a:ext cx="5080078" cy="1449640"/>
          </a:xfrm>
        </p:spPr>
        <p:txBody>
          <a:bodyPr>
            <a:normAutofit fontScale="90000"/>
          </a:bodyPr>
          <a:lstStyle/>
          <a:p>
            <a:pPr algn="ctr"/>
            <a:r>
              <a:rPr lang="en-US" b="1" dirty="0">
                <a:solidFill>
                  <a:schemeClr val="tx1"/>
                </a:solidFill>
                <a:latin typeface="Times New Roman" pitchFamily="18" charset="0"/>
                <a:cs typeface="Times New Roman" pitchFamily="18" charset="0"/>
              </a:rPr>
              <a:t>The main differences between a tour operator and a travel agent</a:t>
            </a:r>
            <a:endParaRPr lang="ru-RU" b="1"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857364"/>
            <a:ext cx="5050904" cy="4717172"/>
          </a:xfrm>
        </p:spPr>
        <p:txBody>
          <a:bodyPr>
            <a:normAutofit/>
          </a:bodyPr>
          <a:lstStyle/>
          <a:p>
            <a:pPr marL="109728" indent="0">
              <a:buNone/>
            </a:pPr>
            <a:r>
              <a:rPr lang="en-US" dirty="0">
                <a:latin typeface="Times New Roman" pitchFamily="18" charset="0"/>
                <a:cs typeface="Times New Roman" pitchFamily="18" charset="0"/>
              </a:rPr>
              <a:t>According to the income </a:t>
            </a:r>
            <a:r>
              <a:rPr lang="en-US" dirty="0" err="1">
                <a:latin typeface="Times New Roman" pitchFamily="18" charset="0"/>
                <a:cs typeface="Times New Roman" pitchFamily="18" charset="0"/>
              </a:rPr>
              <a:t>systemDepending</a:t>
            </a:r>
            <a:r>
              <a:rPr lang="en-US" dirty="0">
                <a:latin typeface="Times New Roman" pitchFamily="18" charset="0"/>
                <a:cs typeface="Times New Roman" pitchFamily="18" charset="0"/>
              </a:rPr>
              <a:t> on the belonging of the tourist product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48217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664" y="116632"/>
            <a:ext cx="5826800" cy="6741368"/>
          </a:xfrm>
        </p:spPr>
        <p:txBody>
          <a:bodyPr>
            <a:normAutofit fontScale="92500"/>
          </a:bodyPr>
          <a:lstStyle/>
          <a:p>
            <a:pPr algn="ctr">
              <a:buNone/>
            </a:pPr>
            <a:r>
              <a:rPr lang="en-US" b="1" dirty="0">
                <a:latin typeface="Times New Roman" pitchFamily="18" charset="0"/>
                <a:cs typeface="Times New Roman" pitchFamily="18" charset="0"/>
              </a:rPr>
              <a:t>Types of travel </a:t>
            </a:r>
            <a:r>
              <a:rPr lang="en-US" b="1" dirty="0" smtClean="0">
                <a:latin typeface="Times New Roman" pitchFamily="18" charset="0"/>
                <a:cs typeface="Times New Roman" pitchFamily="18" charset="0"/>
              </a:rPr>
              <a:t>agencies</a:t>
            </a:r>
          </a:p>
          <a:p>
            <a:pPr algn="just">
              <a:buNone/>
            </a:pPr>
            <a:r>
              <a:rPr lang="en-US" dirty="0" smtClean="0">
                <a:latin typeface="Times New Roman" pitchFamily="18" charset="0"/>
                <a:cs typeface="Times New Roman" pitchFamily="18" charset="0"/>
              </a:rPr>
              <a:t>A </a:t>
            </a:r>
            <a:r>
              <a:rPr lang="en-US" dirty="0">
                <a:latin typeface="Times New Roman" pitchFamily="18" charset="0"/>
                <a:cs typeface="Times New Roman" pitchFamily="18" charset="0"/>
              </a:rPr>
              <a:t>travel agency that provides a full range of tourist services. The company has a license for the sale of air tickets from the International Air Transport Association, as well as a license for the sale of Railways. tickets represent the interests of not only large, but also many medium and small tour </a:t>
            </a:r>
            <a:r>
              <a:rPr lang="en-US" dirty="0" err="1">
                <a:latin typeface="Times New Roman" pitchFamily="18" charset="0"/>
                <a:cs typeface="Times New Roman" pitchFamily="18" charset="0"/>
              </a:rPr>
              <a:t>operators.Travel</a:t>
            </a:r>
            <a:r>
              <a:rPr lang="en-US" dirty="0">
                <a:latin typeface="Times New Roman" pitchFamily="18" charset="0"/>
                <a:cs typeface="Times New Roman" pitchFamily="18" charset="0"/>
              </a:rPr>
              <a:t> and excursion Bureau. He specializes in the sale of one-time tours, sometimes they sell air and train tickets. Specialized travel agencies. They conduct a certain type of </a:t>
            </a:r>
            <a:r>
              <a:rPr lang="en-US" dirty="0" err="1">
                <a:latin typeface="Times New Roman" pitchFamily="18" charset="0"/>
                <a:cs typeface="Times New Roman" pitchFamily="18" charset="0"/>
              </a:rPr>
              <a:t>excursion.The</a:t>
            </a:r>
            <a:r>
              <a:rPr lang="en-US" dirty="0">
                <a:latin typeface="Times New Roman" pitchFamily="18" charset="0"/>
                <a:cs typeface="Times New Roman" pitchFamily="18" charset="0"/>
              </a:rPr>
              <a:t> travel agency is intended for the sale of" last minute " vouchers, cheap plane tickets (there is no license for the sale of air tickets).Travel Bureau branch. It has a narrow specialization, sometimes located </a:t>
            </a:r>
            <a:r>
              <a:rPr lang="en-US" dirty="0" err="1">
                <a:latin typeface="Times New Roman" pitchFamily="18" charset="0"/>
                <a:cs typeface="Times New Roman" pitchFamily="18" charset="0"/>
              </a:rPr>
              <a:t>abroad.Booking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department.Tourist</a:t>
            </a:r>
            <a:r>
              <a:rPr lang="en-US" dirty="0">
                <a:latin typeface="Times New Roman" pitchFamily="18" charset="0"/>
                <a:cs typeface="Times New Roman" pitchFamily="18" charset="0"/>
              </a:rPr>
              <a:t> office for receiving </a:t>
            </a:r>
            <a:r>
              <a:rPr lang="en-US" dirty="0" err="1">
                <a:latin typeface="Times New Roman" pitchFamily="18" charset="0"/>
                <a:cs typeface="Times New Roman" pitchFamily="18" charset="0"/>
              </a:rPr>
              <a:t>tourists.Tourist</a:t>
            </a:r>
            <a:r>
              <a:rPr lang="en-US" dirty="0">
                <a:latin typeface="Times New Roman" pitchFamily="18" charset="0"/>
                <a:cs typeface="Times New Roman" pitchFamily="18" charset="0"/>
              </a:rPr>
              <a:t> section.</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88543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4624"/>
            <a:ext cx="4906888" cy="504056"/>
          </a:xfrm>
        </p:spPr>
        <p:txBody>
          <a:bodyPr>
            <a:normAutofit fontScale="90000"/>
          </a:bodyPr>
          <a:lstStyle/>
          <a:p>
            <a:pPr algn="ctr"/>
            <a:r>
              <a:rPr lang="en-US" b="1" dirty="0">
                <a:solidFill>
                  <a:schemeClr val="tx1"/>
                </a:solidFill>
                <a:latin typeface="Times New Roman" pitchFamily="18" charset="0"/>
                <a:cs typeface="Times New Roman" pitchFamily="18" charset="0"/>
              </a:rPr>
              <a:t>Tourist product</a:t>
            </a:r>
            <a:endParaRPr lang="ru-RU"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996081832"/>
              </p:ext>
            </p:extLst>
          </p:nvPr>
        </p:nvGraphicFramePr>
        <p:xfrm>
          <a:off x="107504" y="620688"/>
          <a:ext cx="5976664" cy="60977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432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5122912" cy="1143000"/>
          </a:xfrm>
        </p:spPr>
        <p:txBody>
          <a:bodyPr>
            <a:normAutofit/>
          </a:bodyPr>
          <a:lstStyle/>
          <a:p>
            <a:r>
              <a:rPr lang="kk-KZ" sz="1600" b="1" dirty="0">
                <a:solidFill>
                  <a:schemeClr val="tx1"/>
                </a:solidFill>
                <a:latin typeface="Times New Roman" pitchFamily="18" charset="0"/>
                <a:cs typeface="Times New Roman" pitchFamily="18" charset="0"/>
              </a:rPr>
              <a:t>According to general features, all documents of a travel agency can be divided into three large groups belonging to different types of activities: </a:t>
            </a:r>
            <a:endParaRPr lang="ru-RU" sz="16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54557901"/>
              </p:ext>
            </p:extLst>
          </p:nvPr>
        </p:nvGraphicFramePr>
        <p:xfrm>
          <a:off x="107504" y="1916832"/>
          <a:ext cx="5688632"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0038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latin typeface="Times New Roman" pitchFamily="18" charset="0"/>
                <a:cs typeface="Times New Roman" pitchFamily="18" charset="0"/>
              </a:rPr>
              <a:t>Conclusion</a:t>
            </a:r>
            <a:endParaRPr lang="ru-RU" dirty="0">
              <a:solidFill>
                <a:schemeClr val="tx1"/>
              </a:solidFill>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4906888" cy="4873752"/>
          </a:xfrm>
        </p:spPr>
        <p:txBody>
          <a:bodyPr>
            <a:normAutofit fontScale="85000" lnSpcReduction="10000"/>
          </a:bodyPr>
          <a:lstStyle/>
          <a:p>
            <a:pPr marL="0" indent="0" algn="just">
              <a:buNone/>
            </a:pPr>
            <a:r>
              <a:rPr lang="kk-KZ" dirty="0" smtClean="0">
                <a:latin typeface="Times New Roman" pitchFamily="18" charset="0"/>
                <a:cs typeface="Times New Roman" pitchFamily="18" charset="0"/>
              </a:rPr>
              <a:t>	</a:t>
            </a:r>
            <a:r>
              <a:rPr lang="en-US" dirty="0">
                <a:latin typeface="Times New Roman" pitchFamily="18" charset="0"/>
                <a:cs typeface="Times New Roman" pitchFamily="18" charset="0"/>
              </a:rPr>
              <a:t>The tourism industry today belongs to the high-tech industry. Therefore, the use of modern Information Technologies is the main factor in the development of this business. Competition in the market is very large, and travel companies are always looking for effective ways to improve the level of Service. Information technology occupies a very important place in the systematization of the work of any tourist enterprise. In addition to traditional work, such as office automation, which is common to all enterprises, exclusive approaches used in the tourism sector, such as the international ticket booking system, can also perform complex work, such as booking seats in hotels.</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0293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2185214"/>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en-US" sz="3200" b="1" dirty="0">
                <a:solidFill>
                  <a:srgbClr val="0070C0"/>
                </a:solidFill>
                <a:latin typeface="Times New Roman" pitchFamily="18" charset="0"/>
                <a:cs typeface="Times New Roman" pitchFamily="18" charset="0"/>
              </a:rPr>
              <a:t>7</a:t>
            </a:r>
            <a:r>
              <a:rPr lang="ru-RU" sz="3200" b="1" dirty="0" smtClean="0">
                <a:solidFill>
                  <a:srgbClr val="0070C0"/>
                </a:solidFill>
                <a:latin typeface="Times New Roman" pitchFamily="18" charset="0"/>
                <a:cs typeface="Times New Roman" pitchFamily="18" charset="0"/>
              </a:rPr>
              <a:t> </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a:latin typeface="Times New Roman" pitchFamily="18" charset="0"/>
                <a:cs typeface="Times New Roman" pitchFamily="18" charset="0"/>
              </a:rPr>
              <a:t>TOUR OPERATOR AND TRAVEL AGENCY ACTIVITIES IN TOURISM</a:t>
            </a:r>
            <a:endParaRPr lang="ru-RU" sz="2400"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3844498"/>
            <a:ext cx="432048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1600" dirty="0">
                <a:latin typeface="Times New Roman" pitchFamily="18" charset="0"/>
                <a:cs typeface="Times New Roman" pitchFamily="18" charset="0"/>
              </a:rPr>
              <a:t>1. The concept and main characteristics of the tourism industry</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2. Importance and content of tour operator and travel agent activities</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3. Tourist product: essence, composition and design stages</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4. Documentation support of the tourist product</a:t>
            </a:r>
            <a:endParaRPr lang="ru-RU" sz="1600" dirty="0">
              <a:latin typeface="Times New Roman" pitchFamily="18" charset="0"/>
              <a:cs typeface="Times New Roman" pitchFamily="18" charset="0"/>
            </a:endParaRPr>
          </a:p>
          <a:p>
            <a:r>
              <a:rPr lang="en-US" sz="1600" dirty="0">
                <a:latin typeface="Times New Roman" pitchFamily="18" charset="0"/>
                <a:cs typeface="Times New Roman" pitchFamily="18" charset="0"/>
              </a:rPr>
              <a:t>5. Information Technologies in Tour Operator Activities</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28113381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762767371"/>
              </p:ext>
            </p:extLst>
          </p:nvPr>
        </p:nvGraphicFramePr>
        <p:xfrm>
          <a:off x="0" y="1"/>
          <a:ext cx="6012160" cy="6839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7267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sp>
        <p:nvSpPr>
          <p:cNvPr id="3" name="Объект 2"/>
          <p:cNvSpPr>
            <a:spLocks noGrp="1"/>
          </p:cNvSpPr>
          <p:nvPr>
            <p:ph sz="quarter" idx="1"/>
          </p:nvPr>
        </p:nvSpPr>
        <p:spPr/>
        <p:txBody>
          <a:bodyPr/>
          <a:lstStyle/>
          <a:p>
            <a:pPr marL="0" indent="0">
              <a:buNone/>
            </a:pPr>
            <a:endParaRPr lang="kk-KZ" dirty="0" smtClean="0"/>
          </a:p>
          <a:p>
            <a:pPr marL="0" indent="0">
              <a:buNone/>
            </a:pPr>
            <a:endParaRPr lang="ru-RU" dirty="0"/>
          </a:p>
        </p:txBody>
      </p:sp>
      <p:sp>
        <p:nvSpPr>
          <p:cNvPr id="4" name="Rectangle 50"/>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Полотно 2888"/>
          <p:cNvGrpSpPr>
            <a:grpSpLocks/>
          </p:cNvGrpSpPr>
          <p:nvPr/>
        </p:nvGrpSpPr>
        <p:grpSpPr bwMode="auto">
          <a:xfrm>
            <a:off x="308017" y="1416019"/>
            <a:ext cx="6064223" cy="5109325"/>
            <a:chOff x="0" y="0"/>
            <a:chExt cx="63122" cy="33864"/>
          </a:xfrm>
        </p:grpSpPr>
        <p:sp>
          <p:nvSpPr>
            <p:cNvPr id="6" name="AutoShape 49"/>
            <p:cNvSpPr>
              <a:spLocks noChangeAspect="1" noChangeArrowheads="1"/>
            </p:cNvSpPr>
            <p:nvPr/>
          </p:nvSpPr>
          <p:spPr bwMode="auto">
            <a:xfrm>
              <a:off x="0" y="0"/>
              <a:ext cx="62299" cy="33864"/>
            </a:xfrm>
            <a:prstGeom prst="rect">
              <a:avLst/>
            </a:prstGeom>
            <a:solidFill>
              <a:srgbClr val="FFFFFF"/>
            </a:solidFill>
          </p:spPr>
          <p:txBody>
            <a:bodyPr vert="horz" wrap="square" lIns="91440" tIns="45720" rIns="91440" bIns="45720" numCol="1" anchor="t" anchorCtr="0" compatLnSpc="1">
              <a:prstTxWarp prst="textNoShape">
                <a:avLst/>
              </a:prstTxWarp>
            </a:bodyPr>
            <a:lstStyle/>
            <a:p>
              <a:endParaRPr lang="ru-RU"/>
            </a:p>
          </p:txBody>
        </p:sp>
        <p:sp>
          <p:nvSpPr>
            <p:cNvPr id="7" name="Rectangle 2786"/>
            <p:cNvSpPr>
              <a:spLocks noChangeArrowheads="1"/>
            </p:cNvSpPr>
            <p:nvPr/>
          </p:nvSpPr>
          <p:spPr bwMode="auto">
            <a:xfrm>
              <a:off x="21812" y="0"/>
              <a:ext cx="18293" cy="5415"/>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ru-RU" sz="1400" b="1" dirty="0" err="1"/>
                <a:t>Tourism</a:t>
              </a:r>
              <a:r>
                <a:rPr lang="ru-RU" sz="1400" b="1" dirty="0"/>
                <a:t> </a:t>
              </a:r>
              <a:r>
                <a:rPr lang="ru-RU" sz="1400" b="1" dirty="0" err="1"/>
                <a:t>industry</a:t>
              </a:r>
              <a:endParaRPr lang="ru-RU" sz="1400" dirty="0"/>
            </a:p>
          </p:txBody>
        </p:sp>
        <p:sp>
          <p:nvSpPr>
            <p:cNvPr id="8" name="Rectangle 2787"/>
            <p:cNvSpPr>
              <a:spLocks noChangeArrowheads="1"/>
            </p:cNvSpPr>
            <p:nvPr/>
          </p:nvSpPr>
          <p:spPr bwMode="auto">
            <a:xfrm>
              <a:off x="0" y="8340"/>
              <a:ext cx="12436" cy="3614"/>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kk-KZ" sz="1400" dirty="0"/>
                <a:t>Travels</a:t>
              </a:r>
              <a:endParaRPr lang="ru-RU" sz="1400" dirty="0"/>
            </a:p>
          </p:txBody>
        </p:sp>
        <p:sp>
          <p:nvSpPr>
            <p:cNvPr id="9" name="Rectangle 2788"/>
            <p:cNvSpPr>
              <a:spLocks noChangeArrowheads="1"/>
            </p:cNvSpPr>
            <p:nvPr/>
          </p:nvSpPr>
          <p:spPr bwMode="auto">
            <a:xfrm>
              <a:off x="13609" y="8459"/>
              <a:ext cx="15437" cy="3614"/>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kk-KZ" sz="1400" dirty="0"/>
                <a:t>Accommodation</a:t>
              </a:r>
              <a:endParaRPr lang="ru-RU" sz="1400" dirty="0"/>
            </a:p>
          </p:txBody>
        </p:sp>
        <p:sp>
          <p:nvSpPr>
            <p:cNvPr id="10" name="Rectangle 2789"/>
            <p:cNvSpPr>
              <a:spLocks noChangeArrowheads="1"/>
            </p:cNvSpPr>
            <p:nvPr/>
          </p:nvSpPr>
          <p:spPr bwMode="auto">
            <a:xfrm>
              <a:off x="29760" y="8459"/>
              <a:ext cx="14680" cy="3614"/>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ru-RU" sz="1400" dirty="0" err="1"/>
                <a:t>Food</a:t>
              </a:r>
              <a:endParaRPr lang="ru-RU" sz="1400" dirty="0"/>
            </a:p>
          </p:txBody>
        </p:sp>
        <p:sp>
          <p:nvSpPr>
            <p:cNvPr id="11" name="Rectangle 2790"/>
            <p:cNvSpPr>
              <a:spLocks noChangeArrowheads="1"/>
            </p:cNvSpPr>
            <p:nvPr/>
          </p:nvSpPr>
          <p:spPr bwMode="auto">
            <a:xfrm>
              <a:off x="45902" y="8459"/>
              <a:ext cx="14697" cy="3614"/>
            </a:xfrm>
            <a:prstGeom prst="rect">
              <a:avLst/>
            </a:prstGeom>
            <a:solidFill>
              <a:srgbClr val="FFFF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kk-KZ" sz="1400" dirty="0"/>
                <a:t>Rest</a:t>
              </a:r>
              <a:endParaRPr lang="ru-RU" sz="1400" dirty="0"/>
            </a:p>
          </p:txBody>
        </p:sp>
        <p:sp>
          <p:nvSpPr>
            <p:cNvPr id="12" name="Rectangle 2791"/>
            <p:cNvSpPr>
              <a:spLocks noChangeArrowheads="1"/>
            </p:cNvSpPr>
            <p:nvPr/>
          </p:nvSpPr>
          <p:spPr bwMode="auto">
            <a:xfrm>
              <a:off x="3111" y="14224"/>
              <a:ext cx="10498"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Cruises</a:t>
              </a:r>
              <a:endParaRPr lang="ru-RU" sz="1400" dirty="0"/>
            </a:p>
          </p:txBody>
        </p:sp>
        <p:sp>
          <p:nvSpPr>
            <p:cNvPr id="13" name="Rectangle 2792"/>
            <p:cNvSpPr>
              <a:spLocks noChangeArrowheads="1"/>
            </p:cNvSpPr>
            <p:nvPr/>
          </p:nvSpPr>
          <p:spPr bwMode="auto">
            <a:xfrm>
              <a:off x="3111" y="17837"/>
              <a:ext cx="9325"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Aircraft</a:t>
              </a:r>
              <a:endParaRPr lang="ru-RU" sz="1400" dirty="0"/>
            </a:p>
          </p:txBody>
        </p:sp>
        <p:sp>
          <p:nvSpPr>
            <p:cNvPr id="14" name="Rectangle 2793"/>
            <p:cNvSpPr>
              <a:spLocks noChangeArrowheads="1"/>
            </p:cNvSpPr>
            <p:nvPr/>
          </p:nvSpPr>
          <p:spPr bwMode="auto">
            <a:xfrm>
              <a:off x="3111" y="21451"/>
              <a:ext cx="11212"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Buses</a:t>
              </a:r>
              <a:endParaRPr lang="ru-RU" sz="1400" dirty="0"/>
            </a:p>
          </p:txBody>
        </p:sp>
        <p:sp>
          <p:nvSpPr>
            <p:cNvPr id="15" name="Rectangle 2794"/>
            <p:cNvSpPr>
              <a:spLocks noChangeArrowheads="1"/>
            </p:cNvSpPr>
            <p:nvPr/>
          </p:nvSpPr>
          <p:spPr bwMode="auto">
            <a:xfrm>
              <a:off x="3111" y="25064"/>
              <a:ext cx="10498"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Cars</a:t>
              </a:r>
              <a:endParaRPr lang="ru-RU" sz="1400" dirty="0"/>
            </a:p>
          </p:txBody>
        </p:sp>
        <p:sp>
          <p:nvSpPr>
            <p:cNvPr id="16" name="Rectangle 2795"/>
            <p:cNvSpPr>
              <a:spLocks noChangeArrowheads="1"/>
            </p:cNvSpPr>
            <p:nvPr/>
          </p:nvSpPr>
          <p:spPr bwMode="auto">
            <a:xfrm>
              <a:off x="3111" y="28678"/>
              <a:ext cx="10498" cy="518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kk-KZ" sz="1400" dirty="0" smtClean="0"/>
                <a:t>Railway</a:t>
              </a:r>
              <a:endParaRPr lang="ru-RU" sz="1400" dirty="0"/>
            </a:p>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AutoShape 2796"/>
            <p:cNvSpPr>
              <a:spLocks noChangeShapeType="1"/>
            </p:cNvSpPr>
            <p:nvPr/>
          </p:nvSpPr>
          <p:spPr bwMode="auto">
            <a:xfrm>
              <a:off x="6239" y="7107"/>
              <a:ext cx="4684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8" name="AutoShape 2797"/>
            <p:cNvSpPr>
              <a:spLocks noChangeShapeType="1"/>
            </p:cNvSpPr>
            <p:nvPr/>
          </p:nvSpPr>
          <p:spPr bwMode="auto">
            <a:xfrm flipH="1">
              <a:off x="30933" y="5415"/>
              <a:ext cx="25" cy="180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9" name="AutoShape 2798"/>
            <p:cNvSpPr>
              <a:spLocks noChangeShapeType="1"/>
            </p:cNvSpPr>
            <p:nvPr/>
          </p:nvSpPr>
          <p:spPr bwMode="auto">
            <a:xfrm>
              <a:off x="1496" y="12073"/>
              <a:ext cx="8" cy="1907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0" name="Rectangle 2799"/>
            <p:cNvSpPr>
              <a:spLocks noChangeArrowheads="1"/>
            </p:cNvSpPr>
            <p:nvPr/>
          </p:nvSpPr>
          <p:spPr bwMode="auto">
            <a:xfrm>
              <a:off x="16941" y="14224"/>
              <a:ext cx="12105"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Hotels</a:t>
              </a:r>
              <a:endParaRPr lang="ru-RU" sz="1400" dirty="0"/>
            </a:p>
          </p:txBody>
        </p:sp>
        <p:sp>
          <p:nvSpPr>
            <p:cNvPr id="21" name="Rectangle 2800"/>
            <p:cNvSpPr>
              <a:spLocks noChangeArrowheads="1"/>
            </p:cNvSpPr>
            <p:nvPr/>
          </p:nvSpPr>
          <p:spPr bwMode="auto">
            <a:xfrm>
              <a:off x="16941" y="18288"/>
              <a:ext cx="16559" cy="31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Conferences</a:t>
              </a:r>
              <a:endParaRPr lang="ru-RU" sz="1400" dirty="0"/>
            </a:p>
          </p:txBody>
        </p:sp>
        <p:sp>
          <p:nvSpPr>
            <p:cNvPr id="22" name="Rectangle 2801"/>
            <p:cNvSpPr>
              <a:spLocks noChangeArrowheads="1"/>
            </p:cNvSpPr>
            <p:nvPr/>
          </p:nvSpPr>
          <p:spPr bwMode="auto">
            <a:xfrm>
              <a:off x="16941" y="22122"/>
              <a:ext cx="11365"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kk-KZ" sz="1400" dirty="0" smtClean="0"/>
                <a:t>Exhibitio</a:t>
              </a:r>
              <a:r>
                <a:rPr lang="en-US" sz="1400" dirty="0" smtClean="0"/>
                <a:t>ns</a:t>
              </a:r>
              <a:endParaRPr lang="ru-RU" sz="1400" dirty="0"/>
            </a:p>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802"/>
            <p:cNvSpPr>
              <a:spLocks noChangeArrowheads="1"/>
            </p:cNvSpPr>
            <p:nvPr/>
          </p:nvSpPr>
          <p:spPr bwMode="auto">
            <a:xfrm>
              <a:off x="16941" y="25736"/>
              <a:ext cx="12105"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Meetings</a:t>
              </a:r>
              <a:endParaRPr lang="ru-RU" sz="1400" dirty="0"/>
            </a:p>
          </p:txBody>
        </p:sp>
        <p:sp>
          <p:nvSpPr>
            <p:cNvPr id="24" name="Rectangle 2803"/>
            <p:cNvSpPr>
              <a:spLocks noChangeArrowheads="1"/>
            </p:cNvSpPr>
            <p:nvPr/>
          </p:nvSpPr>
          <p:spPr bwMode="auto">
            <a:xfrm>
              <a:off x="33500" y="14224"/>
              <a:ext cx="13132"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Restaurant</a:t>
              </a:r>
              <a:endParaRPr lang="ru-RU" sz="1400" dirty="0"/>
            </a:p>
          </p:txBody>
        </p:sp>
        <p:sp>
          <p:nvSpPr>
            <p:cNvPr id="25" name="Rectangle 2804"/>
            <p:cNvSpPr>
              <a:spLocks noChangeArrowheads="1"/>
            </p:cNvSpPr>
            <p:nvPr/>
          </p:nvSpPr>
          <p:spPr bwMode="auto">
            <a:xfrm>
              <a:off x="33500" y="17837"/>
              <a:ext cx="9316"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Cafe</a:t>
              </a:r>
              <a:endParaRPr lang="ru-RU" sz="1400" dirty="0"/>
            </a:p>
          </p:txBody>
        </p:sp>
        <p:sp>
          <p:nvSpPr>
            <p:cNvPr id="26" name="Rectangle 2805"/>
            <p:cNvSpPr>
              <a:spLocks noChangeArrowheads="1"/>
            </p:cNvSpPr>
            <p:nvPr/>
          </p:nvSpPr>
          <p:spPr bwMode="auto">
            <a:xfrm>
              <a:off x="33500" y="21451"/>
              <a:ext cx="9316"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Bars</a:t>
              </a:r>
              <a:endParaRPr lang="ru-RU" sz="1400" dirty="0"/>
            </a:p>
          </p:txBody>
        </p:sp>
        <p:sp>
          <p:nvSpPr>
            <p:cNvPr id="27" name="Rectangle 2806"/>
            <p:cNvSpPr>
              <a:spLocks noChangeArrowheads="1"/>
            </p:cNvSpPr>
            <p:nvPr/>
          </p:nvSpPr>
          <p:spPr bwMode="auto">
            <a:xfrm>
              <a:off x="49693" y="14224"/>
              <a:ext cx="9317"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kk-KZ" sz="1400" dirty="0"/>
                <a:t>Games</a:t>
              </a:r>
              <a:endParaRPr lang="ru-RU" sz="1400" dirty="0"/>
            </a:p>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807"/>
            <p:cNvSpPr>
              <a:spLocks noChangeArrowheads="1"/>
            </p:cNvSpPr>
            <p:nvPr/>
          </p:nvSpPr>
          <p:spPr bwMode="auto">
            <a:xfrm>
              <a:off x="49693" y="17837"/>
              <a:ext cx="10133"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a:t>Parks</a:t>
              </a:r>
              <a:endParaRPr lang="ru-RU" sz="1400" dirty="0"/>
            </a:p>
          </p:txBody>
        </p:sp>
        <p:sp>
          <p:nvSpPr>
            <p:cNvPr id="29" name="Rectangle 2808"/>
            <p:cNvSpPr>
              <a:spLocks noChangeArrowheads="1"/>
            </p:cNvSpPr>
            <p:nvPr/>
          </p:nvSpPr>
          <p:spPr bwMode="auto">
            <a:xfrm>
              <a:off x="49693" y="21451"/>
              <a:ext cx="13429" cy="36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kk-KZ" sz="1400" dirty="0" smtClean="0"/>
                <a:t>Entertainmen</a:t>
              </a:r>
              <a:r>
                <a:rPr lang="en-US" sz="1400" dirty="0" smtClean="0"/>
                <a:t>t</a:t>
              </a:r>
              <a:endParaRPr lang="ru-RU" sz="1400" dirty="0"/>
            </a:p>
          </p:txBody>
        </p:sp>
        <p:sp>
          <p:nvSpPr>
            <p:cNvPr id="30" name="Rectangle 2809"/>
            <p:cNvSpPr>
              <a:spLocks noChangeArrowheads="1"/>
            </p:cNvSpPr>
            <p:nvPr/>
          </p:nvSpPr>
          <p:spPr bwMode="auto">
            <a:xfrm>
              <a:off x="49693" y="25064"/>
              <a:ext cx="12606" cy="36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1400" dirty="0" err="1"/>
                <a:t>Attraction</a:t>
              </a:r>
              <a:endParaRPr lang="ru-RU" sz="1400" dirty="0"/>
            </a:p>
          </p:txBody>
        </p:sp>
        <p:sp>
          <p:nvSpPr>
            <p:cNvPr id="31" name="AutoShape 2810"/>
            <p:cNvSpPr>
              <a:spLocks noChangeShapeType="1"/>
            </p:cNvSpPr>
            <p:nvPr/>
          </p:nvSpPr>
          <p:spPr bwMode="auto">
            <a:xfrm>
              <a:off x="15377" y="12073"/>
              <a:ext cx="8" cy="1535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2" name="AutoShape 2811"/>
            <p:cNvSpPr>
              <a:spLocks noChangeShapeType="1"/>
            </p:cNvSpPr>
            <p:nvPr/>
          </p:nvSpPr>
          <p:spPr bwMode="auto">
            <a:xfrm>
              <a:off x="31893" y="12081"/>
              <a:ext cx="9" cy="1129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3" name="AutoShape 2812"/>
            <p:cNvSpPr>
              <a:spLocks noChangeShapeType="1"/>
            </p:cNvSpPr>
            <p:nvPr/>
          </p:nvSpPr>
          <p:spPr bwMode="auto">
            <a:xfrm>
              <a:off x="48087" y="12073"/>
              <a:ext cx="8" cy="1467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4" name="AutoShape 2813"/>
            <p:cNvSpPr>
              <a:spLocks noChangeShapeType="1"/>
            </p:cNvSpPr>
            <p:nvPr/>
          </p:nvSpPr>
          <p:spPr bwMode="auto">
            <a:xfrm flipH="1">
              <a:off x="1504" y="15678"/>
              <a:ext cx="160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5" name="AutoShape 2814"/>
            <p:cNvSpPr>
              <a:spLocks noChangeShapeType="1"/>
            </p:cNvSpPr>
            <p:nvPr/>
          </p:nvSpPr>
          <p:spPr bwMode="auto">
            <a:xfrm flipH="1">
              <a:off x="1504" y="19623"/>
              <a:ext cx="160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6" name="AutoShape 2815"/>
            <p:cNvSpPr>
              <a:spLocks noChangeShapeType="1"/>
            </p:cNvSpPr>
            <p:nvPr/>
          </p:nvSpPr>
          <p:spPr bwMode="auto">
            <a:xfrm flipH="1">
              <a:off x="1504" y="22794"/>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7" name="AutoShape 2816"/>
            <p:cNvSpPr>
              <a:spLocks noChangeShapeType="1"/>
            </p:cNvSpPr>
            <p:nvPr/>
          </p:nvSpPr>
          <p:spPr bwMode="auto">
            <a:xfrm flipH="1">
              <a:off x="1496" y="26748"/>
              <a:ext cx="1606"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8" name="AutoShape 2817"/>
            <p:cNvSpPr>
              <a:spLocks noChangeShapeType="1"/>
            </p:cNvSpPr>
            <p:nvPr/>
          </p:nvSpPr>
          <p:spPr bwMode="auto">
            <a:xfrm flipH="1">
              <a:off x="1496" y="31143"/>
              <a:ext cx="160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9" name="AutoShape 2818"/>
            <p:cNvSpPr>
              <a:spLocks noChangeShapeType="1"/>
            </p:cNvSpPr>
            <p:nvPr/>
          </p:nvSpPr>
          <p:spPr bwMode="auto">
            <a:xfrm flipH="1">
              <a:off x="15334" y="27419"/>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0" name="AutoShape 2819"/>
            <p:cNvSpPr>
              <a:spLocks noChangeShapeType="1"/>
            </p:cNvSpPr>
            <p:nvPr/>
          </p:nvSpPr>
          <p:spPr bwMode="auto">
            <a:xfrm flipH="1">
              <a:off x="15385" y="23372"/>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1" name="AutoShape 2820"/>
            <p:cNvSpPr>
              <a:spLocks noChangeShapeType="1"/>
            </p:cNvSpPr>
            <p:nvPr/>
          </p:nvSpPr>
          <p:spPr bwMode="auto">
            <a:xfrm flipH="1">
              <a:off x="15385" y="19606"/>
              <a:ext cx="160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2" name="AutoShape 2821"/>
            <p:cNvSpPr>
              <a:spLocks noChangeShapeType="1"/>
            </p:cNvSpPr>
            <p:nvPr/>
          </p:nvSpPr>
          <p:spPr bwMode="auto">
            <a:xfrm flipH="1">
              <a:off x="15334" y="16349"/>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3" name="AutoShape 2822"/>
            <p:cNvSpPr>
              <a:spLocks noChangeShapeType="1"/>
            </p:cNvSpPr>
            <p:nvPr/>
          </p:nvSpPr>
          <p:spPr bwMode="auto">
            <a:xfrm flipH="1">
              <a:off x="31893" y="15686"/>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4" name="AutoShape 2823"/>
            <p:cNvSpPr>
              <a:spLocks noChangeShapeType="1"/>
            </p:cNvSpPr>
            <p:nvPr/>
          </p:nvSpPr>
          <p:spPr bwMode="auto">
            <a:xfrm flipH="1">
              <a:off x="31893" y="19614"/>
              <a:ext cx="1607"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5" name="AutoShape 2824"/>
            <p:cNvSpPr>
              <a:spLocks noChangeShapeType="1"/>
            </p:cNvSpPr>
            <p:nvPr/>
          </p:nvSpPr>
          <p:spPr bwMode="auto">
            <a:xfrm flipH="1">
              <a:off x="31902" y="23372"/>
              <a:ext cx="160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6" name="AutoShape 2825"/>
            <p:cNvSpPr>
              <a:spLocks noChangeShapeType="1"/>
            </p:cNvSpPr>
            <p:nvPr/>
          </p:nvSpPr>
          <p:spPr bwMode="auto">
            <a:xfrm flipH="1">
              <a:off x="48087" y="15695"/>
              <a:ext cx="1606"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7" name="AutoShape 2826"/>
            <p:cNvSpPr>
              <a:spLocks noChangeShapeType="1"/>
            </p:cNvSpPr>
            <p:nvPr/>
          </p:nvSpPr>
          <p:spPr bwMode="auto">
            <a:xfrm flipH="1">
              <a:off x="48087" y="19606"/>
              <a:ext cx="1606"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AutoShape 2827"/>
            <p:cNvSpPr>
              <a:spLocks noChangeShapeType="1"/>
            </p:cNvSpPr>
            <p:nvPr/>
          </p:nvSpPr>
          <p:spPr bwMode="auto">
            <a:xfrm flipH="1">
              <a:off x="48095" y="22803"/>
              <a:ext cx="1607" cy="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9" name="AutoShape 2828"/>
            <p:cNvSpPr>
              <a:spLocks noChangeShapeType="1"/>
            </p:cNvSpPr>
            <p:nvPr/>
          </p:nvSpPr>
          <p:spPr bwMode="auto">
            <a:xfrm flipH="1">
              <a:off x="48087" y="26739"/>
              <a:ext cx="1606" cy="9"/>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0" name="AutoShape 2829"/>
            <p:cNvSpPr>
              <a:spLocks noChangeShapeType="1"/>
            </p:cNvSpPr>
            <p:nvPr/>
          </p:nvSpPr>
          <p:spPr bwMode="auto">
            <a:xfrm>
              <a:off x="6239" y="7107"/>
              <a:ext cx="17" cy="123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1" name="AutoShape 2830"/>
            <p:cNvSpPr>
              <a:spLocks noChangeShapeType="1"/>
            </p:cNvSpPr>
            <p:nvPr/>
          </p:nvSpPr>
          <p:spPr bwMode="auto">
            <a:xfrm>
              <a:off x="20953" y="7099"/>
              <a:ext cx="9" cy="124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2" name="AutoShape 2831"/>
            <p:cNvSpPr>
              <a:spLocks noChangeShapeType="1"/>
            </p:cNvSpPr>
            <p:nvPr/>
          </p:nvSpPr>
          <p:spPr bwMode="auto">
            <a:xfrm>
              <a:off x="37215" y="7099"/>
              <a:ext cx="17" cy="124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3" name="AutoShape 2832"/>
            <p:cNvSpPr>
              <a:spLocks noChangeShapeType="1"/>
            </p:cNvSpPr>
            <p:nvPr/>
          </p:nvSpPr>
          <p:spPr bwMode="auto">
            <a:xfrm>
              <a:off x="53076" y="7099"/>
              <a:ext cx="9" cy="124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Tree>
    <p:extLst>
      <p:ext uri="{BB962C8B-B14F-4D97-AF65-F5344CB8AC3E}">
        <p14:creationId xmlns:p14="http://schemas.microsoft.com/office/powerpoint/2010/main" val="94917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r>
            <a:br>
              <a:rPr lang="ru-RU" dirty="0" smtClean="0"/>
            </a:br>
            <a:endParaRPr lang="ru-RU" dirty="0"/>
          </a:p>
        </p:txBody>
      </p:sp>
      <p:sp>
        <p:nvSpPr>
          <p:cNvPr id="3" name="Объект 2"/>
          <p:cNvSpPr>
            <a:spLocks noGrp="1"/>
          </p:cNvSpPr>
          <p:nvPr>
            <p:ph idx="1"/>
          </p:nvPr>
        </p:nvSpPr>
        <p:spPr>
          <a:xfrm>
            <a:off x="467544" y="1412776"/>
            <a:ext cx="5184576" cy="4873752"/>
          </a:xfrm>
        </p:spPr>
        <p:txBody>
          <a:bodyPr>
            <a:normAutofit/>
          </a:bodyPr>
          <a:lstStyle/>
          <a:p>
            <a:pPr algn="just"/>
            <a:r>
              <a:rPr lang="en-US" sz="2000" b="1" dirty="0">
                <a:latin typeface="Times New Roman" pitchFamily="18" charset="0"/>
                <a:cs typeface="Times New Roman" pitchFamily="18" charset="0"/>
              </a:rPr>
              <a:t>A travel agent </a:t>
            </a:r>
            <a:r>
              <a:rPr lang="en-US" sz="2000" dirty="0">
                <a:latin typeface="Times New Roman" pitchFamily="18" charset="0"/>
                <a:cs typeface="Times New Roman" pitchFamily="18" charset="0"/>
              </a:rPr>
              <a:t>is an intermediary firm between a tour operator and a consumer. </a:t>
            </a:r>
            <a:r>
              <a:rPr lang="en-US" sz="2000" b="1" dirty="0">
                <a:latin typeface="Times New Roman" pitchFamily="18" charset="0"/>
                <a:cs typeface="Times New Roman" pitchFamily="18" charset="0"/>
              </a:rPr>
              <a:t>Travel agency service (travel agent service) - </a:t>
            </a:r>
            <a:r>
              <a:rPr lang="en-US" sz="2000" dirty="0">
                <a:latin typeface="Times New Roman" pitchFamily="18" charset="0"/>
                <a:cs typeface="Times New Roman" pitchFamily="18" charset="0"/>
              </a:rPr>
              <a:t>the activity of individuals and legal entities licensed for this type of activity (hereinafter referred to as the travel agent) on the provision and sale of tourist </a:t>
            </a:r>
            <a:r>
              <a:rPr lang="en-US" sz="2000" dirty="0" smtClean="0">
                <a:latin typeface="Times New Roman" pitchFamily="18" charset="0"/>
                <a:cs typeface="Times New Roman" pitchFamily="18" charset="0"/>
              </a:rPr>
              <a:t>products.</a:t>
            </a:r>
          </a:p>
          <a:p>
            <a:pPr algn="just"/>
            <a:r>
              <a:rPr lang="en-US" sz="2000" b="1" dirty="0" smtClean="0">
                <a:latin typeface="Times New Roman" pitchFamily="18" charset="0"/>
                <a:cs typeface="Times New Roman" pitchFamily="18" charset="0"/>
              </a:rPr>
              <a:t>Tourist </a:t>
            </a:r>
            <a:r>
              <a:rPr lang="en-US" sz="2000" b="1" dirty="0">
                <a:latin typeface="Times New Roman" pitchFamily="18" charset="0"/>
                <a:cs typeface="Times New Roman" pitchFamily="18" charset="0"/>
              </a:rPr>
              <a:t>operator activity ( tour operator activity) – </a:t>
            </a:r>
            <a:r>
              <a:rPr lang="en-US" sz="2000" dirty="0">
                <a:latin typeface="Times New Roman" pitchFamily="18" charset="0"/>
                <a:cs typeface="Times New Roman" pitchFamily="18" charset="0"/>
              </a:rPr>
              <a:t>the activity of legal entities licensed for this type of activity (hereinafter referred to as tour operators) on the formation, provision and sale of their tourist products by travel agents to tourists.</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4963979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
            </a:r>
            <a:br>
              <a:rPr lang="kk-KZ" dirty="0" smtClean="0"/>
            </a:br>
            <a:endParaRPr lang="ru-RU" dirty="0"/>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4081015187"/>
              </p:ext>
            </p:extLst>
          </p:nvPr>
        </p:nvGraphicFramePr>
        <p:xfrm>
          <a:off x="107504" y="1268761"/>
          <a:ext cx="6696744" cy="558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0422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3913" y="188640"/>
            <a:ext cx="5734232" cy="1152128"/>
          </a:xfrm>
        </p:spPr>
        <p:txBody>
          <a:bodyPr/>
          <a:lstStyle/>
          <a:p>
            <a:pPr lvl="0" algn="ctr"/>
            <a:r>
              <a:rPr lang="en-US" sz="3200" b="1" dirty="0">
                <a:solidFill>
                  <a:schemeClr val="tx1"/>
                </a:solidFill>
                <a:latin typeface="Times New Roman" panose="02020603050405020304" pitchFamily="18" charset="0"/>
                <a:cs typeface="Times New Roman" panose="02020603050405020304" pitchFamily="18" charset="0"/>
              </a:rPr>
              <a:t>Tour operators</a:t>
            </a:r>
            <a:endParaRPr lang="ru-RU" sz="3200" dirty="0"/>
          </a:p>
        </p:txBody>
      </p:sp>
      <p:grpSp>
        <p:nvGrpSpPr>
          <p:cNvPr id="39" name="Группа 38"/>
          <p:cNvGrpSpPr/>
          <p:nvPr/>
        </p:nvGrpSpPr>
        <p:grpSpPr>
          <a:xfrm>
            <a:off x="-36310" y="2812756"/>
            <a:ext cx="2677745" cy="3338252"/>
            <a:chOff x="902377" y="1552355"/>
            <a:chExt cx="3570327" cy="3338252"/>
          </a:xfrm>
        </p:grpSpPr>
        <p:sp>
          <p:nvSpPr>
            <p:cNvPr id="17" name="Прямоугольник 16"/>
            <p:cNvSpPr/>
            <p:nvPr/>
          </p:nvSpPr>
          <p:spPr>
            <a:xfrm>
              <a:off x="902377" y="3128140"/>
              <a:ext cx="1727923" cy="176246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Mass market operators</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2835276" y="3128140"/>
              <a:ext cx="1637428" cy="168893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Specialized tour operators</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24" name="Стрелка вниз 23"/>
            <p:cNvSpPr/>
            <p:nvPr/>
          </p:nvSpPr>
          <p:spPr>
            <a:xfrm>
              <a:off x="1211993" y="2279736"/>
              <a:ext cx="1030515" cy="7046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Стрелка вниз 24"/>
            <p:cNvSpPr/>
            <p:nvPr/>
          </p:nvSpPr>
          <p:spPr>
            <a:xfrm>
              <a:off x="2974533" y="2225812"/>
              <a:ext cx="895255" cy="7585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Прямоугольник 32"/>
            <p:cNvSpPr/>
            <p:nvPr/>
          </p:nvSpPr>
          <p:spPr>
            <a:xfrm>
              <a:off x="1291772" y="1552355"/>
              <a:ext cx="3180932" cy="644039"/>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Times New Roman" panose="02020603050405020304" pitchFamily="18" charset="0"/>
                  <a:cs typeface="Times New Roman" panose="02020603050405020304" pitchFamily="18" charset="0"/>
                </a:rPr>
                <a:t>By type of activity</a:t>
              </a:r>
              <a:endParaRPr lang="ru-RU" b="1" dirty="0">
                <a:solidFill>
                  <a:schemeClr val="tx1"/>
                </a:solidFill>
                <a:latin typeface="Times New Roman" panose="02020603050405020304" pitchFamily="18" charset="0"/>
                <a:cs typeface="Times New Roman" panose="02020603050405020304" pitchFamily="18" charset="0"/>
              </a:endParaRPr>
            </a:p>
          </p:txBody>
        </p:sp>
      </p:grpSp>
      <p:grpSp>
        <p:nvGrpSpPr>
          <p:cNvPr id="40" name="Группа 39"/>
          <p:cNvGrpSpPr/>
          <p:nvPr/>
        </p:nvGrpSpPr>
        <p:grpSpPr>
          <a:xfrm>
            <a:off x="2722733" y="2276872"/>
            <a:ext cx="3347660" cy="4436871"/>
            <a:chOff x="6357540" y="1494336"/>
            <a:chExt cx="5147070" cy="4897304"/>
          </a:xfrm>
        </p:grpSpPr>
        <p:sp>
          <p:nvSpPr>
            <p:cNvPr id="26" name="Стрелка вниз 25"/>
            <p:cNvSpPr/>
            <p:nvPr/>
          </p:nvSpPr>
          <p:spPr>
            <a:xfrm>
              <a:off x="6719414" y="2417442"/>
              <a:ext cx="704699" cy="972662"/>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Стрелка вниз 27"/>
            <p:cNvSpPr/>
            <p:nvPr/>
          </p:nvSpPr>
          <p:spPr>
            <a:xfrm>
              <a:off x="10186119" y="2281201"/>
              <a:ext cx="620792" cy="1095021"/>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Стрелка вниз 28"/>
            <p:cNvSpPr/>
            <p:nvPr/>
          </p:nvSpPr>
          <p:spPr>
            <a:xfrm>
              <a:off x="8445330" y="2336799"/>
              <a:ext cx="661300" cy="1053304"/>
            </a:xfrm>
            <a:prstGeom prst="down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рямоугольник 29"/>
            <p:cNvSpPr/>
            <p:nvPr/>
          </p:nvSpPr>
          <p:spPr>
            <a:xfrm>
              <a:off x="6357540" y="3450935"/>
              <a:ext cx="1625423" cy="290632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Local tour operators (internal)</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31" name="Прямоугольник 30"/>
            <p:cNvSpPr/>
            <p:nvPr/>
          </p:nvSpPr>
          <p:spPr>
            <a:xfrm>
              <a:off x="8215138" y="3473445"/>
              <a:ext cx="1233662" cy="291819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Exit tour operators</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32" name="Прямоугольник 31"/>
            <p:cNvSpPr/>
            <p:nvPr/>
          </p:nvSpPr>
          <p:spPr>
            <a:xfrm>
              <a:off x="9981293" y="3473446"/>
              <a:ext cx="1523317" cy="291819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Times New Roman" panose="02020603050405020304" pitchFamily="18" charset="0"/>
                  <a:cs typeface="Times New Roman" panose="02020603050405020304" pitchFamily="18" charset="0"/>
                </a:rPr>
                <a:t>Reception tour operators (entry)</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34" name="Прямоугольник 33"/>
            <p:cNvSpPr/>
            <p:nvPr/>
          </p:nvSpPr>
          <p:spPr>
            <a:xfrm>
              <a:off x="6708651" y="1494336"/>
              <a:ext cx="4795959" cy="9144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latin typeface="Times New Roman" panose="02020603050405020304" pitchFamily="18" charset="0"/>
                  <a:cs typeface="Times New Roman" panose="02020603050405020304" pitchFamily="18" charset="0"/>
                </a:rPr>
                <a:t>At the place of Service</a:t>
              </a:r>
              <a:endParaRPr lang="ru-RU" b="1" dirty="0">
                <a:solidFill>
                  <a:schemeClr val="tx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606018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хема 6"/>
          <p:cNvGraphicFramePr/>
          <p:nvPr>
            <p:extLst>
              <p:ext uri="{D42A27DB-BD31-4B8C-83A1-F6EECF244321}">
                <p14:modId xmlns:p14="http://schemas.microsoft.com/office/powerpoint/2010/main" val="1457578827"/>
              </p:ext>
            </p:extLst>
          </p:nvPr>
        </p:nvGraphicFramePr>
        <p:xfrm>
          <a:off x="1" y="1124744"/>
          <a:ext cx="6228184" cy="59097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1331640" y="1340768"/>
            <a:ext cx="2930237" cy="369332"/>
          </a:xfrm>
          <a:prstGeom prst="rect">
            <a:avLst/>
          </a:prstGeom>
          <a:noFill/>
        </p:spPr>
        <p:txBody>
          <a:bodyPr wrap="square" rtlCol="0">
            <a:spAutoFit/>
          </a:bodyPr>
          <a:lstStyle/>
          <a:p>
            <a:r>
              <a:rPr lang="en-US" i="1" dirty="0"/>
              <a:t>Types of tour operators</a:t>
            </a:r>
            <a:endParaRPr lang="ru-RU" i="1" dirty="0"/>
          </a:p>
        </p:txBody>
      </p:sp>
    </p:spTree>
    <p:extLst>
      <p:ext uri="{BB962C8B-B14F-4D97-AF65-F5344CB8AC3E}">
        <p14:creationId xmlns:p14="http://schemas.microsoft.com/office/powerpoint/2010/main" val="3368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5484440" cy="864096"/>
          </a:xfrm>
        </p:spPr>
        <p:txBody>
          <a:bodyPr>
            <a:normAutofit/>
          </a:bodyPr>
          <a:lstStyle/>
          <a:p>
            <a:pPr algn="ctr"/>
            <a:r>
              <a:rPr lang="en-US" sz="1600" b="1" dirty="0">
                <a:solidFill>
                  <a:schemeClr val="tx1"/>
                </a:solidFill>
                <a:latin typeface="Times New Roman" pitchFamily="18" charset="0"/>
                <a:cs typeface="Times New Roman" pitchFamily="18" charset="0"/>
              </a:rPr>
              <a:t>Tour operator functions</a:t>
            </a:r>
            <a:endParaRPr lang="ru-RU" sz="16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686411659"/>
              </p:ext>
            </p:extLst>
          </p:nvPr>
        </p:nvGraphicFramePr>
        <p:xfrm>
          <a:off x="0" y="1124745"/>
          <a:ext cx="5580112" cy="570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4202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2186</TotalTime>
  <Words>793</Words>
  <Application>Microsoft Office PowerPoint</Application>
  <PresentationFormat>Экран (4:3)</PresentationFormat>
  <Paragraphs>99</Paragraphs>
  <Slides>15</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Эркер</vt:lpstr>
      <vt:lpstr>Basics of Tourism  </vt:lpstr>
      <vt:lpstr>Презентация PowerPoint</vt:lpstr>
      <vt:lpstr> </vt:lpstr>
      <vt:lpstr> </vt:lpstr>
      <vt:lpstr> </vt:lpstr>
      <vt:lpstr> </vt:lpstr>
      <vt:lpstr>Tour operators</vt:lpstr>
      <vt:lpstr>Презентация PowerPoint</vt:lpstr>
      <vt:lpstr>Tour operator functions</vt:lpstr>
      <vt:lpstr> </vt:lpstr>
      <vt:lpstr>The main differences between a tour operator and a travel agent</vt:lpstr>
      <vt:lpstr>Презентация PowerPoint</vt:lpstr>
      <vt:lpstr>Tourist product</vt:lpstr>
      <vt:lpstr>According to general features, all documents of a travel agency can be divided into three large groups belonging to different types of activities: </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68</cp:revision>
  <dcterms:created xsi:type="dcterms:W3CDTF">2024-06-19T09:38:59Z</dcterms:created>
  <dcterms:modified xsi:type="dcterms:W3CDTF">2024-07-24T11:47:15Z</dcterms:modified>
</cp:coreProperties>
</file>