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327" r:id="rId2"/>
    <p:sldId id="328" r:id="rId3"/>
    <p:sldId id="318" r:id="rId4"/>
    <p:sldId id="319" r:id="rId5"/>
    <p:sldId id="320" r:id="rId6"/>
    <p:sldId id="321" r:id="rId7"/>
    <p:sldId id="322" r:id="rId8"/>
    <p:sldId id="323" r:id="rId9"/>
    <p:sldId id="313" r:id="rId10"/>
    <p:sldId id="324" r:id="rId11"/>
    <p:sldId id="329" r:id="rId12"/>
    <p:sldId id="33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1522" y="-23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63BC3C-DC1B-4BA5-831F-4A3C2131F6C0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707219C-BD13-4704-BC86-A9B6E53ACBE8}">
      <dgm:prSet phldrT="[Текст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Health
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136BAD0-8B08-4CD8-A60B-81B061277342}" type="parTrans" cxnId="{2F7229A5-FF6D-44EF-B015-8C32F2A0CCBB}">
      <dgm:prSet/>
      <dgm:spPr/>
      <dgm:t>
        <a:bodyPr/>
        <a:lstStyle/>
        <a:p>
          <a:endParaRPr lang="ru-RU"/>
        </a:p>
      </dgm:t>
    </dgm:pt>
    <dgm:pt modelId="{9F96CEE0-C9CB-4D49-9A5E-0A5CCB34F239}" type="sibTrans" cxnId="{2F7229A5-FF6D-44EF-B015-8C32F2A0CCBB}">
      <dgm:prSet/>
      <dgm:spPr/>
      <dgm:t>
        <a:bodyPr/>
        <a:lstStyle/>
        <a:p>
          <a:endParaRPr lang="ru-RU"/>
        </a:p>
      </dgm:t>
    </dgm:pt>
    <dgm:pt modelId="{C3357DBC-6E8C-4AAE-B4D2-EE05871BC6A6}">
      <dgm:prSet phldrT="[Текст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Integration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9B9AC03-4FB8-42D3-9120-6333526FC2A2}" type="sibTrans" cxnId="{6C216934-4FF9-48AC-89A4-45EFF1DA2711}">
      <dgm:prSet/>
      <dgm:spPr/>
      <dgm:t>
        <a:bodyPr/>
        <a:lstStyle/>
        <a:p>
          <a:endParaRPr lang="ru-RU"/>
        </a:p>
      </dgm:t>
    </dgm:pt>
    <dgm:pt modelId="{32A8C64B-EC0E-401B-9CA9-6C3E228FA343}" type="parTrans" cxnId="{6C216934-4FF9-48AC-89A4-45EFF1DA2711}">
      <dgm:prSet/>
      <dgm:spPr/>
      <dgm:t>
        <a:bodyPr/>
        <a:lstStyle/>
        <a:p>
          <a:endParaRPr lang="ru-RU"/>
        </a:p>
      </dgm:t>
    </dgm:pt>
    <dgm:pt modelId="{7313A594-561F-40BC-BDDE-03969DB0BFEA}">
      <dgm:prSet phldrT="[Текст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Socio-economic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185D040-4434-4F97-831B-4210B9BDF97C}" type="sibTrans" cxnId="{37BFB5B3-64D2-4F7B-81D9-09E41C911BB6}">
      <dgm:prSet/>
      <dgm:spPr/>
      <dgm:t>
        <a:bodyPr/>
        <a:lstStyle/>
        <a:p>
          <a:endParaRPr lang="ru-RU"/>
        </a:p>
      </dgm:t>
    </dgm:pt>
    <dgm:pt modelId="{992DCC32-CE1C-49B3-94D9-D8B02A9D3146}" type="parTrans" cxnId="{37BFB5B3-64D2-4F7B-81D9-09E41C911BB6}">
      <dgm:prSet/>
      <dgm:spPr/>
      <dgm:t>
        <a:bodyPr/>
        <a:lstStyle/>
        <a:p>
          <a:endParaRPr lang="ru-RU"/>
        </a:p>
      </dgm:t>
    </dgm:pt>
    <dgm:pt modelId="{9C1D525D-729E-4C38-831B-9EA473BFD84F}">
      <dgm:prSet phldrT="[Текст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Social status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27BF933-F02D-4C95-A679-DBEB6F4B5A83}" type="sibTrans" cxnId="{272FB07D-4D1A-4D73-B347-C3FC69E1FA03}">
      <dgm:prSet/>
      <dgm:spPr/>
      <dgm:t>
        <a:bodyPr/>
        <a:lstStyle/>
        <a:p>
          <a:endParaRPr lang="ru-RU"/>
        </a:p>
      </dgm:t>
    </dgm:pt>
    <dgm:pt modelId="{1BAB3C8B-9932-4943-A3B0-859955B4D348}" type="parTrans" cxnId="{272FB07D-4D1A-4D73-B347-C3FC69E1FA03}">
      <dgm:prSet/>
      <dgm:spPr/>
      <dgm:t>
        <a:bodyPr/>
        <a:lstStyle/>
        <a:p>
          <a:endParaRPr lang="ru-RU"/>
        </a:p>
      </dgm:t>
    </dgm:pt>
    <dgm:pt modelId="{0A35D06B-6B05-4DE5-8AB1-A8A06F8F6989}">
      <dgm:prSet phldrT="[Текст]" custT="1"/>
      <dgm:spPr/>
      <dgm:t>
        <a:bodyPr/>
        <a:lstStyle/>
        <a:p>
          <a:r>
            <a: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Development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D023D6A-C438-43A0-96B1-CD3925D2DB5C}" type="parTrans" cxnId="{9CEEC7AB-6D59-46A7-8310-6F8B574ACAAF}">
      <dgm:prSet/>
      <dgm:spPr/>
      <dgm:t>
        <a:bodyPr/>
        <a:lstStyle/>
        <a:p>
          <a:endParaRPr lang="ru-RU"/>
        </a:p>
      </dgm:t>
    </dgm:pt>
    <dgm:pt modelId="{CB8A1E7C-EA1C-4FE4-87E2-E9F942D33EBB}" type="sibTrans" cxnId="{9CEEC7AB-6D59-46A7-8310-6F8B574ACAAF}">
      <dgm:prSet/>
      <dgm:spPr/>
      <dgm:t>
        <a:bodyPr/>
        <a:lstStyle/>
        <a:p>
          <a:endParaRPr lang="ru-RU"/>
        </a:p>
      </dgm:t>
    </dgm:pt>
    <dgm:pt modelId="{BC272BC1-5A5F-4CE5-A0C9-875E2A817188}" type="pres">
      <dgm:prSet presAssocID="{C163BC3C-DC1B-4BA5-831F-4A3C2131F6C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F6C09C-29AD-4FE5-AE9F-DD7214D4C8B2}" type="pres">
      <dgm:prSet presAssocID="{C707219C-BD13-4704-BC86-A9B6E53ACBE8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84E979-011C-4CF1-BEFD-F0246C4FBD1D}" type="pres">
      <dgm:prSet presAssocID="{C707219C-BD13-4704-BC86-A9B6E53ACBE8}" presName="spNode" presStyleCnt="0"/>
      <dgm:spPr/>
    </dgm:pt>
    <dgm:pt modelId="{A96B7688-3C04-4673-8EB0-F0578561F892}" type="pres">
      <dgm:prSet presAssocID="{9F96CEE0-C9CB-4D49-9A5E-0A5CCB34F239}" presName="sibTrans" presStyleLbl="sibTrans1D1" presStyleIdx="0" presStyleCnt="5"/>
      <dgm:spPr/>
      <dgm:t>
        <a:bodyPr/>
        <a:lstStyle/>
        <a:p>
          <a:endParaRPr lang="ru-RU"/>
        </a:p>
      </dgm:t>
    </dgm:pt>
    <dgm:pt modelId="{DD0C93D6-F155-44ED-9603-7612C829634B}" type="pres">
      <dgm:prSet presAssocID="{0A35D06B-6B05-4DE5-8AB1-A8A06F8F6989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6C99F9-CCF6-4913-A113-F36339AFB263}" type="pres">
      <dgm:prSet presAssocID="{0A35D06B-6B05-4DE5-8AB1-A8A06F8F6989}" presName="spNode" presStyleCnt="0"/>
      <dgm:spPr/>
    </dgm:pt>
    <dgm:pt modelId="{2528757A-654A-4388-9500-5F544D1B433A}" type="pres">
      <dgm:prSet presAssocID="{CB8A1E7C-EA1C-4FE4-87E2-E9F942D33EBB}" presName="sibTrans" presStyleLbl="sibTrans1D1" presStyleIdx="1" presStyleCnt="5"/>
      <dgm:spPr/>
    </dgm:pt>
    <dgm:pt modelId="{DEB2115E-A7C4-40BD-8990-B947BC688B9F}" type="pres">
      <dgm:prSet presAssocID="{9C1D525D-729E-4C38-831B-9EA473BFD84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C69BB9-8993-4C1B-8ABB-1A102DA87B9D}" type="pres">
      <dgm:prSet presAssocID="{9C1D525D-729E-4C38-831B-9EA473BFD84F}" presName="spNode" presStyleCnt="0"/>
      <dgm:spPr/>
    </dgm:pt>
    <dgm:pt modelId="{496450D5-D5D2-44B8-AE00-B48FCBBACF04}" type="pres">
      <dgm:prSet presAssocID="{827BF933-F02D-4C95-A679-DBEB6F4B5A83}" presName="sibTrans" presStyleLbl="sibTrans1D1" presStyleIdx="2" presStyleCnt="5"/>
      <dgm:spPr/>
      <dgm:t>
        <a:bodyPr/>
        <a:lstStyle/>
        <a:p>
          <a:endParaRPr lang="ru-RU"/>
        </a:p>
      </dgm:t>
    </dgm:pt>
    <dgm:pt modelId="{D206139E-7F05-4B9B-8499-2CB32FD68C57}" type="pres">
      <dgm:prSet presAssocID="{7313A594-561F-40BC-BDDE-03969DB0BFE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CE2140-7FDC-4C35-A4BB-337A35821BDA}" type="pres">
      <dgm:prSet presAssocID="{7313A594-561F-40BC-BDDE-03969DB0BFEA}" presName="spNode" presStyleCnt="0"/>
      <dgm:spPr/>
    </dgm:pt>
    <dgm:pt modelId="{83C15D19-4E35-4F97-8199-00278DB619B6}" type="pres">
      <dgm:prSet presAssocID="{6185D040-4434-4F97-831B-4210B9BDF97C}" presName="sibTrans" presStyleLbl="sibTrans1D1" presStyleIdx="3" presStyleCnt="5"/>
      <dgm:spPr/>
      <dgm:t>
        <a:bodyPr/>
        <a:lstStyle/>
        <a:p>
          <a:endParaRPr lang="ru-RU"/>
        </a:p>
      </dgm:t>
    </dgm:pt>
    <dgm:pt modelId="{C7661877-E096-446A-BC9A-E4F72D098485}" type="pres">
      <dgm:prSet presAssocID="{C3357DBC-6E8C-4AAE-B4D2-EE05871BC6A6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B3336-0D0A-4EDC-B1D5-D12870555432}" type="pres">
      <dgm:prSet presAssocID="{C3357DBC-6E8C-4AAE-B4D2-EE05871BC6A6}" presName="spNode" presStyleCnt="0"/>
      <dgm:spPr/>
    </dgm:pt>
    <dgm:pt modelId="{021B950E-CA23-45CC-9D6E-A03071CFFECC}" type="pres">
      <dgm:prSet presAssocID="{F9B9AC03-4FB8-42D3-9120-6333526FC2A2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37BFB5B3-64D2-4F7B-81D9-09E41C911BB6}" srcId="{C163BC3C-DC1B-4BA5-831F-4A3C2131F6C0}" destId="{7313A594-561F-40BC-BDDE-03969DB0BFEA}" srcOrd="3" destOrd="0" parTransId="{992DCC32-CE1C-49B3-94D9-D8B02A9D3146}" sibTransId="{6185D040-4434-4F97-831B-4210B9BDF97C}"/>
    <dgm:cxn modelId="{8085BA69-73A8-4EA7-9159-F25A33ADCC0C}" type="presOf" srcId="{0A35D06B-6B05-4DE5-8AB1-A8A06F8F6989}" destId="{DD0C93D6-F155-44ED-9603-7612C829634B}" srcOrd="0" destOrd="0" presId="urn:microsoft.com/office/officeart/2005/8/layout/cycle5"/>
    <dgm:cxn modelId="{6C216934-4FF9-48AC-89A4-45EFF1DA2711}" srcId="{C163BC3C-DC1B-4BA5-831F-4A3C2131F6C0}" destId="{C3357DBC-6E8C-4AAE-B4D2-EE05871BC6A6}" srcOrd="4" destOrd="0" parTransId="{32A8C64B-EC0E-401B-9CA9-6C3E228FA343}" sibTransId="{F9B9AC03-4FB8-42D3-9120-6333526FC2A2}"/>
    <dgm:cxn modelId="{202DE801-8421-474A-BE33-13A763971406}" type="presOf" srcId="{C3357DBC-6E8C-4AAE-B4D2-EE05871BC6A6}" destId="{C7661877-E096-446A-BC9A-E4F72D098485}" srcOrd="0" destOrd="0" presId="urn:microsoft.com/office/officeart/2005/8/layout/cycle5"/>
    <dgm:cxn modelId="{CA8D230A-FD79-400E-AD96-711070AB334F}" type="presOf" srcId="{9C1D525D-729E-4C38-831B-9EA473BFD84F}" destId="{DEB2115E-A7C4-40BD-8990-B947BC688B9F}" srcOrd="0" destOrd="0" presId="urn:microsoft.com/office/officeart/2005/8/layout/cycle5"/>
    <dgm:cxn modelId="{8F3A69F1-FFDB-446E-8462-6E1928EF3077}" type="presOf" srcId="{F9B9AC03-4FB8-42D3-9120-6333526FC2A2}" destId="{021B950E-CA23-45CC-9D6E-A03071CFFECC}" srcOrd="0" destOrd="0" presId="urn:microsoft.com/office/officeart/2005/8/layout/cycle5"/>
    <dgm:cxn modelId="{9CEEC7AB-6D59-46A7-8310-6F8B574ACAAF}" srcId="{C163BC3C-DC1B-4BA5-831F-4A3C2131F6C0}" destId="{0A35D06B-6B05-4DE5-8AB1-A8A06F8F6989}" srcOrd="1" destOrd="0" parTransId="{5D023D6A-C438-43A0-96B1-CD3925D2DB5C}" sibTransId="{CB8A1E7C-EA1C-4FE4-87E2-E9F942D33EBB}"/>
    <dgm:cxn modelId="{69ECF701-1905-48BB-86D6-A99149289A0F}" type="presOf" srcId="{C707219C-BD13-4704-BC86-A9B6E53ACBE8}" destId="{94F6C09C-29AD-4FE5-AE9F-DD7214D4C8B2}" srcOrd="0" destOrd="0" presId="urn:microsoft.com/office/officeart/2005/8/layout/cycle5"/>
    <dgm:cxn modelId="{64C99F94-FB90-4F48-914B-DB3B93C9BE9F}" type="presOf" srcId="{C163BC3C-DC1B-4BA5-831F-4A3C2131F6C0}" destId="{BC272BC1-5A5F-4CE5-A0C9-875E2A817188}" srcOrd="0" destOrd="0" presId="urn:microsoft.com/office/officeart/2005/8/layout/cycle5"/>
    <dgm:cxn modelId="{4C5DAA8C-A74E-4E74-B686-C94432E2E398}" type="presOf" srcId="{827BF933-F02D-4C95-A679-DBEB6F4B5A83}" destId="{496450D5-D5D2-44B8-AE00-B48FCBBACF04}" srcOrd="0" destOrd="0" presId="urn:microsoft.com/office/officeart/2005/8/layout/cycle5"/>
    <dgm:cxn modelId="{A6745A62-892D-4E0B-9B8C-9012FA9A7341}" type="presOf" srcId="{7313A594-561F-40BC-BDDE-03969DB0BFEA}" destId="{D206139E-7F05-4B9B-8499-2CB32FD68C57}" srcOrd="0" destOrd="0" presId="urn:microsoft.com/office/officeart/2005/8/layout/cycle5"/>
    <dgm:cxn modelId="{33C978B1-47B5-4658-B50D-608A4459F1CC}" type="presOf" srcId="{9F96CEE0-C9CB-4D49-9A5E-0A5CCB34F239}" destId="{A96B7688-3C04-4673-8EB0-F0578561F892}" srcOrd="0" destOrd="0" presId="urn:microsoft.com/office/officeart/2005/8/layout/cycle5"/>
    <dgm:cxn modelId="{16FA6B4E-CAA3-4FF7-8BA2-D658AE5DFE37}" type="presOf" srcId="{6185D040-4434-4F97-831B-4210B9BDF97C}" destId="{83C15D19-4E35-4F97-8199-00278DB619B6}" srcOrd="0" destOrd="0" presId="urn:microsoft.com/office/officeart/2005/8/layout/cycle5"/>
    <dgm:cxn modelId="{272FB07D-4D1A-4D73-B347-C3FC69E1FA03}" srcId="{C163BC3C-DC1B-4BA5-831F-4A3C2131F6C0}" destId="{9C1D525D-729E-4C38-831B-9EA473BFD84F}" srcOrd="2" destOrd="0" parTransId="{1BAB3C8B-9932-4943-A3B0-859955B4D348}" sibTransId="{827BF933-F02D-4C95-A679-DBEB6F4B5A83}"/>
    <dgm:cxn modelId="{2F7229A5-FF6D-44EF-B015-8C32F2A0CCBB}" srcId="{C163BC3C-DC1B-4BA5-831F-4A3C2131F6C0}" destId="{C707219C-BD13-4704-BC86-A9B6E53ACBE8}" srcOrd="0" destOrd="0" parTransId="{E136BAD0-8B08-4CD8-A60B-81B061277342}" sibTransId="{9F96CEE0-C9CB-4D49-9A5E-0A5CCB34F239}"/>
    <dgm:cxn modelId="{1DF4985A-5779-4701-9827-01CA354A0E1F}" type="presOf" srcId="{CB8A1E7C-EA1C-4FE4-87E2-E9F942D33EBB}" destId="{2528757A-654A-4388-9500-5F544D1B433A}" srcOrd="0" destOrd="0" presId="urn:microsoft.com/office/officeart/2005/8/layout/cycle5"/>
    <dgm:cxn modelId="{DA78A683-1D11-4B2E-96B4-DCFB07D16111}" type="presParOf" srcId="{BC272BC1-5A5F-4CE5-A0C9-875E2A817188}" destId="{94F6C09C-29AD-4FE5-AE9F-DD7214D4C8B2}" srcOrd="0" destOrd="0" presId="urn:microsoft.com/office/officeart/2005/8/layout/cycle5"/>
    <dgm:cxn modelId="{006E8C52-6C16-4E81-A902-CD1E418C0AA7}" type="presParOf" srcId="{BC272BC1-5A5F-4CE5-A0C9-875E2A817188}" destId="{4084E979-011C-4CF1-BEFD-F0246C4FBD1D}" srcOrd="1" destOrd="0" presId="urn:microsoft.com/office/officeart/2005/8/layout/cycle5"/>
    <dgm:cxn modelId="{B053C878-3F79-45CF-B3B1-E9783F34F16B}" type="presParOf" srcId="{BC272BC1-5A5F-4CE5-A0C9-875E2A817188}" destId="{A96B7688-3C04-4673-8EB0-F0578561F892}" srcOrd="2" destOrd="0" presId="urn:microsoft.com/office/officeart/2005/8/layout/cycle5"/>
    <dgm:cxn modelId="{9FC518C8-01DE-4641-9FCD-ABF5D4BE0CFD}" type="presParOf" srcId="{BC272BC1-5A5F-4CE5-A0C9-875E2A817188}" destId="{DD0C93D6-F155-44ED-9603-7612C829634B}" srcOrd="3" destOrd="0" presId="urn:microsoft.com/office/officeart/2005/8/layout/cycle5"/>
    <dgm:cxn modelId="{F48238DA-4249-4A1B-9C5D-C38F2E296124}" type="presParOf" srcId="{BC272BC1-5A5F-4CE5-A0C9-875E2A817188}" destId="{046C99F9-CCF6-4913-A113-F36339AFB263}" srcOrd="4" destOrd="0" presId="urn:microsoft.com/office/officeart/2005/8/layout/cycle5"/>
    <dgm:cxn modelId="{84B9ABA6-1129-405B-BED5-9325CB4C5D8B}" type="presParOf" srcId="{BC272BC1-5A5F-4CE5-A0C9-875E2A817188}" destId="{2528757A-654A-4388-9500-5F544D1B433A}" srcOrd="5" destOrd="0" presId="urn:microsoft.com/office/officeart/2005/8/layout/cycle5"/>
    <dgm:cxn modelId="{87EA6E1C-164B-4E59-9028-B41688058A36}" type="presParOf" srcId="{BC272BC1-5A5F-4CE5-A0C9-875E2A817188}" destId="{DEB2115E-A7C4-40BD-8990-B947BC688B9F}" srcOrd="6" destOrd="0" presId="urn:microsoft.com/office/officeart/2005/8/layout/cycle5"/>
    <dgm:cxn modelId="{7C5E179E-A02E-4150-90E8-5CBF604FFC72}" type="presParOf" srcId="{BC272BC1-5A5F-4CE5-A0C9-875E2A817188}" destId="{34C69BB9-8993-4C1B-8ABB-1A102DA87B9D}" srcOrd="7" destOrd="0" presId="urn:microsoft.com/office/officeart/2005/8/layout/cycle5"/>
    <dgm:cxn modelId="{921D5EE3-FA7A-48F7-8644-2A4AEC696B6F}" type="presParOf" srcId="{BC272BC1-5A5F-4CE5-A0C9-875E2A817188}" destId="{496450D5-D5D2-44B8-AE00-B48FCBBACF04}" srcOrd="8" destOrd="0" presId="urn:microsoft.com/office/officeart/2005/8/layout/cycle5"/>
    <dgm:cxn modelId="{AFEBBF16-8D33-4F24-8B69-BEF047ADB51A}" type="presParOf" srcId="{BC272BC1-5A5F-4CE5-A0C9-875E2A817188}" destId="{D206139E-7F05-4B9B-8499-2CB32FD68C57}" srcOrd="9" destOrd="0" presId="urn:microsoft.com/office/officeart/2005/8/layout/cycle5"/>
    <dgm:cxn modelId="{4F59D86F-4AE2-4B5B-A1CD-967D440788D0}" type="presParOf" srcId="{BC272BC1-5A5F-4CE5-A0C9-875E2A817188}" destId="{C3CE2140-7FDC-4C35-A4BB-337A35821BDA}" srcOrd="10" destOrd="0" presId="urn:microsoft.com/office/officeart/2005/8/layout/cycle5"/>
    <dgm:cxn modelId="{827A7B8F-AD6A-4840-A9E2-7BC443FB8055}" type="presParOf" srcId="{BC272BC1-5A5F-4CE5-A0C9-875E2A817188}" destId="{83C15D19-4E35-4F97-8199-00278DB619B6}" srcOrd="11" destOrd="0" presId="urn:microsoft.com/office/officeart/2005/8/layout/cycle5"/>
    <dgm:cxn modelId="{1DEE6697-DC71-4B3D-B681-F90BE8220191}" type="presParOf" srcId="{BC272BC1-5A5F-4CE5-A0C9-875E2A817188}" destId="{C7661877-E096-446A-BC9A-E4F72D098485}" srcOrd="12" destOrd="0" presId="urn:microsoft.com/office/officeart/2005/8/layout/cycle5"/>
    <dgm:cxn modelId="{C7FBF422-81F8-49AD-9B3E-DF15C36302DF}" type="presParOf" srcId="{BC272BC1-5A5F-4CE5-A0C9-875E2A817188}" destId="{D02B3336-0D0A-4EDC-B1D5-D12870555432}" srcOrd="13" destOrd="0" presId="urn:microsoft.com/office/officeart/2005/8/layout/cycle5"/>
    <dgm:cxn modelId="{AD368CED-4BFD-4AF2-AAF6-38CF6144759E}" type="presParOf" srcId="{BC272BC1-5A5F-4CE5-A0C9-875E2A817188}" destId="{021B950E-CA23-45CC-9D6E-A03071CFFECC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549CAE-FF64-430D-B80A-388E75D5DF6A}" type="doc">
      <dgm:prSet loTypeId="urn:microsoft.com/office/officeart/2008/layout/PictureAccentLis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936B40D-91F4-4A5F-B90E-3A7F2DFD6A8F}">
      <dgm:prSet phldrT="[Текст]" custT="1"/>
      <dgm:spPr/>
      <dgm:t>
        <a:bodyPr/>
        <a:lstStyle/>
        <a:p>
          <a:r>
            <a:rPr lang="en-US" sz="32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Tourist routes depending on the duration</a:t>
          </a:r>
          <a:endParaRPr lang="ru-RU" sz="32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839CEA9-70DB-4EFA-9214-A6ED8E9DBACF}" type="parTrans" cxnId="{CEE11444-860A-4C15-A528-80D112B7B632}">
      <dgm:prSet/>
      <dgm:spPr/>
      <dgm:t>
        <a:bodyPr/>
        <a:lstStyle/>
        <a:p>
          <a:endParaRPr lang="ru-RU"/>
        </a:p>
      </dgm:t>
    </dgm:pt>
    <dgm:pt modelId="{524326F5-732C-4BE2-8E94-132928ABE1A5}" type="sibTrans" cxnId="{CEE11444-860A-4C15-A528-80D112B7B632}">
      <dgm:prSet/>
      <dgm:spPr/>
      <dgm:t>
        <a:bodyPr/>
        <a:lstStyle/>
        <a:p>
          <a:endParaRPr lang="ru-RU"/>
        </a:p>
      </dgm:t>
    </dgm:pt>
    <dgm:pt modelId="{4724AD5C-6A2A-453C-9717-D8CBCE809A09}">
      <dgm:prSet phldrT="[Текст]" custT="1"/>
      <dgm:spPr/>
      <dgm:t>
        <a:bodyPr/>
        <a:lstStyle/>
        <a:p>
          <a:pPr algn="just"/>
          <a:r>
            <a: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One-day
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C78D6C1-1D1E-4135-8619-3EA24EA4D008}" type="parTrans" cxnId="{133497AA-E5FA-4859-A761-9EC90E0BEBD4}">
      <dgm:prSet/>
      <dgm:spPr/>
      <dgm:t>
        <a:bodyPr/>
        <a:lstStyle/>
        <a:p>
          <a:endParaRPr lang="ru-RU"/>
        </a:p>
      </dgm:t>
    </dgm:pt>
    <dgm:pt modelId="{5E407643-8F3C-4219-B3F1-341AB659FF91}" type="sibTrans" cxnId="{133497AA-E5FA-4859-A761-9EC90E0BEBD4}">
      <dgm:prSet/>
      <dgm:spPr/>
      <dgm:t>
        <a:bodyPr/>
        <a:lstStyle/>
        <a:p>
          <a:endParaRPr lang="ru-RU"/>
        </a:p>
      </dgm:t>
    </dgm:pt>
    <dgm:pt modelId="{8D6A97A5-EC08-4259-9390-22B87536A8F2}">
      <dgm:prSet custT="1"/>
      <dgm:spPr/>
      <dgm:t>
        <a:bodyPr/>
        <a:lstStyle/>
        <a:p>
          <a:pPr algn="just"/>
          <a:r>
            <a: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Monthly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D3CDC1D-24B0-4F9F-9D02-B7F0F743F664}" type="parTrans" cxnId="{16C10174-3820-4AE8-8263-A81B8DB27E7B}">
      <dgm:prSet/>
      <dgm:spPr/>
      <dgm:t>
        <a:bodyPr/>
        <a:lstStyle/>
        <a:p>
          <a:endParaRPr lang="ru-RU"/>
        </a:p>
      </dgm:t>
    </dgm:pt>
    <dgm:pt modelId="{9992DD9A-FBA8-4BE7-B5DF-1B480EB29E3A}" type="sibTrans" cxnId="{16C10174-3820-4AE8-8263-A81B8DB27E7B}">
      <dgm:prSet/>
      <dgm:spPr/>
      <dgm:t>
        <a:bodyPr/>
        <a:lstStyle/>
        <a:p>
          <a:endParaRPr lang="ru-RU"/>
        </a:p>
      </dgm:t>
    </dgm:pt>
    <dgm:pt modelId="{53677DDD-3731-4C10-90C6-11D79E3DB20C}">
      <dgm:prSet custT="1"/>
      <dgm:spPr/>
      <dgm:t>
        <a:bodyPr/>
        <a:lstStyle/>
        <a:p>
          <a:pPr algn="just"/>
          <a:r>
            <a: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Annual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800A44D-2C34-4D74-89DF-02771708A91D}" type="parTrans" cxnId="{560CC53F-90E2-4BDE-94E6-D49D1A96F17C}">
      <dgm:prSet/>
      <dgm:spPr/>
      <dgm:t>
        <a:bodyPr/>
        <a:lstStyle/>
        <a:p>
          <a:endParaRPr lang="ru-RU"/>
        </a:p>
      </dgm:t>
    </dgm:pt>
    <dgm:pt modelId="{DE72EF6F-E3F1-4D87-A712-7B76B8ABF4E5}" type="sibTrans" cxnId="{560CC53F-90E2-4BDE-94E6-D49D1A96F17C}">
      <dgm:prSet/>
      <dgm:spPr/>
      <dgm:t>
        <a:bodyPr/>
        <a:lstStyle/>
        <a:p>
          <a:endParaRPr lang="ru-RU"/>
        </a:p>
      </dgm:t>
    </dgm:pt>
    <dgm:pt modelId="{CE5D28EE-0407-4298-AB1A-34020CAAF44C}">
      <dgm:prSet phldrT="[Текст]" custT="1"/>
      <dgm:spPr/>
      <dgm:t>
        <a:bodyPr/>
        <a:lstStyle/>
        <a:p>
          <a:pPr algn="just"/>
          <a:r>
            <a:rPr lang="en-US" sz="32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Weekly</a:t>
          </a:r>
          <a:endParaRPr lang="ru-RU" sz="3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323CEBD-7ADF-4FB9-9C5B-62D389772185}" type="parTrans" cxnId="{FFBB4A9E-5492-4E34-95BC-8E77808554C9}">
      <dgm:prSet/>
      <dgm:spPr/>
      <dgm:t>
        <a:bodyPr/>
        <a:lstStyle/>
        <a:p>
          <a:endParaRPr lang="ru-RU"/>
        </a:p>
      </dgm:t>
    </dgm:pt>
    <dgm:pt modelId="{0A029944-7C1D-4053-BCF4-6F349E98F8D2}" type="sibTrans" cxnId="{FFBB4A9E-5492-4E34-95BC-8E77808554C9}">
      <dgm:prSet/>
      <dgm:spPr/>
      <dgm:t>
        <a:bodyPr/>
        <a:lstStyle/>
        <a:p>
          <a:endParaRPr lang="ru-RU"/>
        </a:p>
      </dgm:t>
    </dgm:pt>
    <dgm:pt modelId="{C514198B-9978-4A10-958A-A5208526A75A}" type="pres">
      <dgm:prSet presAssocID="{00549CAE-FF64-430D-B80A-388E75D5DF6A}" presName="layout" presStyleCnt="0">
        <dgm:presLayoutVars>
          <dgm:chMax/>
          <dgm:chPref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A3133D0-34BF-443E-8312-5E28BD600B18}" type="pres">
      <dgm:prSet presAssocID="{9936B40D-91F4-4A5F-B90E-3A7F2DFD6A8F}" presName="root" presStyleCnt="0">
        <dgm:presLayoutVars>
          <dgm:chMax/>
          <dgm:chPref val="4"/>
        </dgm:presLayoutVars>
      </dgm:prSet>
      <dgm:spPr/>
    </dgm:pt>
    <dgm:pt modelId="{803CDCC3-A880-4E5A-8C25-B4E500974898}" type="pres">
      <dgm:prSet presAssocID="{9936B40D-91F4-4A5F-B90E-3A7F2DFD6A8F}" presName="rootComposite" presStyleCnt="0">
        <dgm:presLayoutVars/>
      </dgm:prSet>
      <dgm:spPr/>
    </dgm:pt>
    <dgm:pt modelId="{8082AD76-7BA1-4219-9C38-5074B5A954AE}" type="pres">
      <dgm:prSet presAssocID="{9936B40D-91F4-4A5F-B90E-3A7F2DFD6A8F}" presName="rootText" presStyleLbl="node0" presStyleIdx="0" presStyleCnt="1" custScaleX="112326" custScaleY="143145">
        <dgm:presLayoutVars>
          <dgm:chMax/>
          <dgm:chPref val="4"/>
        </dgm:presLayoutVars>
      </dgm:prSet>
      <dgm:spPr/>
      <dgm:t>
        <a:bodyPr/>
        <a:lstStyle/>
        <a:p>
          <a:endParaRPr lang="ru-RU"/>
        </a:p>
      </dgm:t>
    </dgm:pt>
    <dgm:pt modelId="{229F7F60-8188-432C-932D-BDA0B9621BAF}" type="pres">
      <dgm:prSet presAssocID="{9936B40D-91F4-4A5F-B90E-3A7F2DFD6A8F}" presName="childShape" presStyleCnt="0">
        <dgm:presLayoutVars>
          <dgm:chMax val="0"/>
          <dgm:chPref val="0"/>
        </dgm:presLayoutVars>
      </dgm:prSet>
      <dgm:spPr/>
    </dgm:pt>
    <dgm:pt modelId="{B2D80A30-CC44-4961-B11F-4989EA96EF58}" type="pres">
      <dgm:prSet presAssocID="{4724AD5C-6A2A-453C-9717-D8CBCE809A09}" presName="childComposite" presStyleCnt="0">
        <dgm:presLayoutVars>
          <dgm:chMax val="0"/>
          <dgm:chPref val="0"/>
        </dgm:presLayoutVars>
      </dgm:prSet>
      <dgm:spPr/>
    </dgm:pt>
    <dgm:pt modelId="{7F83746A-C935-443E-A66E-319521B310D8}" type="pres">
      <dgm:prSet presAssocID="{4724AD5C-6A2A-453C-9717-D8CBCE809A09}" presName="Image" presStyleLbl="node1" presStyleIdx="0" presStyleCnt="4"/>
      <dgm:spPr>
        <a:prstGeom prst="notchedRightArrow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8B5DC1A2-38F1-4880-8AB2-135D6C3C545E}" type="pres">
      <dgm:prSet presAssocID="{4724AD5C-6A2A-453C-9717-D8CBCE809A09}" presName="childText" presStyleLbl="l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194247-9C44-46F5-BC2D-84673D75C52A}" type="pres">
      <dgm:prSet presAssocID="{CE5D28EE-0407-4298-AB1A-34020CAAF44C}" presName="childComposite" presStyleCnt="0">
        <dgm:presLayoutVars>
          <dgm:chMax val="0"/>
          <dgm:chPref val="0"/>
        </dgm:presLayoutVars>
      </dgm:prSet>
      <dgm:spPr/>
    </dgm:pt>
    <dgm:pt modelId="{F00CD7DF-95BC-4F6A-9C94-E5A9B1421A7B}" type="pres">
      <dgm:prSet presAssocID="{CE5D28EE-0407-4298-AB1A-34020CAAF44C}" presName="Image" presStyleLbl="node1" presStyleIdx="1" presStyleCnt="4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4342011D-C56F-49D9-A68F-EBDF9CF529D0}" type="pres">
      <dgm:prSet presAssocID="{CE5D28EE-0407-4298-AB1A-34020CAAF44C}" presName="childText" presStyleLbl="l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4F7F08-9427-41F4-A0B4-8BB3932F3B70}" type="pres">
      <dgm:prSet presAssocID="{8D6A97A5-EC08-4259-9390-22B87536A8F2}" presName="childComposite" presStyleCnt="0">
        <dgm:presLayoutVars>
          <dgm:chMax val="0"/>
          <dgm:chPref val="0"/>
        </dgm:presLayoutVars>
      </dgm:prSet>
      <dgm:spPr/>
    </dgm:pt>
    <dgm:pt modelId="{19037FDE-4669-41A2-BE1E-0A9F6C28708B}" type="pres">
      <dgm:prSet presAssocID="{8D6A97A5-EC08-4259-9390-22B87536A8F2}" presName="Image" presStyleLbl="node1" presStyleIdx="2" presStyleCnt="4"/>
      <dgm:spPr>
        <a:prstGeom prst="notchedRightArrow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2215836B-AE5D-4B8B-8616-04423E80D92E}" type="pres">
      <dgm:prSet presAssocID="{8D6A97A5-EC08-4259-9390-22B87536A8F2}" presName="childText" presStyleLbl="lnNode1" presStyleIdx="2" presStyleCnt="4" custLinFactNeighborX="-503" custLinFactNeighborY="13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6D86B9-1CBD-42A6-9F5C-1A76972A4653}" type="pres">
      <dgm:prSet presAssocID="{53677DDD-3731-4C10-90C6-11D79E3DB20C}" presName="childComposite" presStyleCnt="0">
        <dgm:presLayoutVars>
          <dgm:chMax val="0"/>
          <dgm:chPref val="0"/>
        </dgm:presLayoutVars>
      </dgm:prSet>
      <dgm:spPr/>
    </dgm:pt>
    <dgm:pt modelId="{7858602A-3B72-4AA9-AEBD-CF2FAFCB3F89}" type="pres">
      <dgm:prSet presAssocID="{53677DDD-3731-4C10-90C6-11D79E3DB20C}" presName="Image" presStyleLbl="node1" presStyleIdx="3" presStyleCnt="4"/>
      <dgm:spPr>
        <a:prstGeom prst="notchedRightArrow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77F301D8-E4A8-40F9-80A3-2D0B266754BA}" type="pres">
      <dgm:prSet presAssocID="{53677DDD-3731-4C10-90C6-11D79E3DB20C}" presName="childText" presStyleLbl="l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E07B9BD-E34A-4353-A1A4-9586FB7DFE7C}" type="presOf" srcId="{53677DDD-3731-4C10-90C6-11D79E3DB20C}" destId="{77F301D8-E4A8-40F9-80A3-2D0B266754BA}" srcOrd="0" destOrd="0" presId="urn:microsoft.com/office/officeart/2008/layout/PictureAccentList"/>
    <dgm:cxn modelId="{FFBB4A9E-5492-4E34-95BC-8E77808554C9}" srcId="{9936B40D-91F4-4A5F-B90E-3A7F2DFD6A8F}" destId="{CE5D28EE-0407-4298-AB1A-34020CAAF44C}" srcOrd="1" destOrd="0" parTransId="{8323CEBD-7ADF-4FB9-9C5B-62D389772185}" sibTransId="{0A029944-7C1D-4053-BCF4-6F349E98F8D2}"/>
    <dgm:cxn modelId="{133497AA-E5FA-4859-A761-9EC90E0BEBD4}" srcId="{9936B40D-91F4-4A5F-B90E-3A7F2DFD6A8F}" destId="{4724AD5C-6A2A-453C-9717-D8CBCE809A09}" srcOrd="0" destOrd="0" parTransId="{BC78D6C1-1D1E-4135-8619-3EA24EA4D008}" sibTransId="{5E407643-8F3C-4219-B3F1-341AB659FF91}"/>
    <dgm:cxn modelId="{CEE11444-860A-4C15-A528-80D112B7B632}" srcId="{00549CAE-FF64-430D-B80A-388E75D5DF6A}" destId="{9936B40D-91F4-4A5F-B90E-3A7F2DFD6A8F}" srcOrd="0" destOrd="0" parTransId="{2839CEA9-70DB-4EFA-9214-A6ED8E9DBACF}" sibTransId="{524326F5-732C-4BE2-8E94-132928ABE1A5}"/>
    <dgm:cxn modelId="{3AA5ACF8-6612-4698-9639-22F3C873491A}" type="presOf" srcId="{8D6A97A5-EC08-4259-9390-22B87536A8F2}" destId="{2215836B-AE5D-4B8B-8616-04423E80D92E}" srcOrd="0" destOrd="0" presId="urn:microsoft.com/office/officeart/2008/layout/PictureAccentList"/>
    <dgm:cxn modelId="{6E948B42-ACD3-4CD1-8D54-76127A7A309C}" type="presOf" srcId="{00549CAE-FF64-430D-B80A-388E75D5DF6A}" destId="{C514198B-9978-4A10-958A-A5208526A75A}" srcOrd="0" destOrd="0" presId="urn:microsoft.com/office/officeart/2008/layout/PictureAccentList"/>
    <dgm:cxn modelId="{560CC53F-90E2-4BDE-94E6-D49D1A96F17C}" srcId="{9936B40D-91F4-4A5F-B90E-3A7F2DFD6A8F}" destId="{53677DDD-3731-4C10-90C6-11D79E3DB20C}" srcOrd="3" destOrd="0" parTransId="{9800A44D-2C34-4D74-89DF-02771708A91D}" sibTransId="{DE72EF6F-E3F1-4D87-A712-7B76B8ABF4E5}"/>
    <dgm:cxn modelId="{941BB350-D5B5-49C4-B5D4-5A268BD1C79F}" type="presOf" srcId="{4724AD5C-6A2A-453C-9717-D8CBCE809A09}" destId="{8B5DC1A2-38F1-4880-8AB2-135D6C3C545E}" srcOrd="0" destOrd="0" presId="urn:microsoft.com/office/officeart/2008/layout/PictureAccentList"/>
    <dgm:cxn modelId="{16C10174-3820-4AE8-8263-A81B8DB27E7B}" srcId="{9936B40D-91F4-4A5F-B90E-3A7F2DFD6A8F}" destId="{8D6A97A5-EC08-4259-9390-22B87536A8F2}" srcOrd="2" destOrd="0" parTransId="{4D3CDC1D-24B0-4F9F-9D02-B7F0F743F664}" sibTransId="{9992DD9A-FBA8-4BE7-B5DF-1B480EB29E3A}"/>
    <dgm:cxn modelId="{0C8BD4F8-BE0A-4399-924B-806DA4CEA015}" type="presOf" srcId="{9936B40D-91F4-4A5F-B90E-3A7F2DFD6A8F}" destId="{8082AD76-7BA1-4219-9C38-5074B5A954AE}" srcOrd="0" destOrd="0" presId="urn:microsoft.com/office/officeart/2008/layout/PictureAccentList"/>
    <dgm:cxn modelId="{C3290188-2B73-4124-B2AB-FE2D472AB1C5}" type="presOf" srcId="{CE5D28EE-0407-4298-AB1A-34020CAAF44C}" destId="{4342011D-C56F-49D9-A68F-EBDF9CF529D0}" srcOrd="0" destOrd="0" presId="urn:microsoft.com/office/officeart/2008/layout/PictureAccentList"/>
    <dgm:cxn modelId="{0847132A-2BD3-4703-946D-3EA8DB27372D}" type="presParOf" srcId="{C514198B-9978-4A10-958A-A5208526A75A}" destId="{7A3133D0-34BF-443E-8312-5E28BD600B18}" srcOrd="0" destOrd="0" presId="urn:microsoft.com/office/officeart/2008/layout/PictureAccentList"/>
    <dgm:cxn modelId="{98844348-45B9-493E-AE73-F2C58BF53ACA}" type="presParOf" srcId="{7A3133D0-34BF-443E-8312-5E28BD600B18}" destId="{803CDCC3-A880-4E5A-8C25-B4E500974898}" srcOrd="0" destOrd="0" presId="urn:microsoft.com/office/officeart/2008/layout/PictureAccentList"/>
    <dgm:cxn modelId="{360F3774-4664-4CD9-B600-942E16975176}" type="presParOf" srcId="{803CDCC3-A880-4E5A-8C25-B4E500974898}" destId="{8082AD76-7BA1-4219-9C38-5074B5A954AE}" srcOrd="0" destOrd="0" presId="urn:microsoft.com/office/officeart/2008/layout/PictureAccentList"/>
    <dgm:cxn modelId="{64D9DD16-5D5F-491E-AC4E-82A728E48DF9}" type="presParOf" srcId="{7A3133D0-34BF-443E-8312-5E28BD600B18}" destId="{229F7F60-8188-432C-932D-BDA0B9621BAF}" srcOrd="1" destOrd="0" presId="urn:microsoft.com/office/officeart/2008/layout/PictureAccentList"/>
    <dgm:cxn modelId="{FD655954-8847-4425-A704-FA2E0A8305AF}" type="presParOf" srcId="{229F7F60-8188-432C-932D-BDA0B9621BAF}" destId="{B2D80A30-CC44-4961-B11F-4989EA96EF58}" srcOrd="0" destOrd="0" presId="urn:microsoft.com/office/officeart/2008/layout/PictureAccentList"/>
    <dgm:cxn modelId="{53831DB5-9074-4221-80F8-74D468F06274}" type="presParOf" srcId="{B2D80A30-CC44-4961-B11F-4989EA96EF58}" destId="{7F83746A-C935-443E-A66E-319521B310D8}" srcOrd="0" destOrd="0" presId="urn:microsoft.com/office/officeart/2008/layout/PictureAccentList"/>
    <dgm:cxn modelId="{B5900A51-436A-4557-9666-BB729A5CE0D4}" type="presParOf" srcId="{B2D80A30-CC44-4961-B11F-4989EA96EF58}" destId="{8B5DC1A2-38F1-4880-8AB2-135D6C3C545E}" srcOrd="1" destOrd="0" presId="urn:microsoft.com/office/officeart/2008/layout/PictureAccentList"/>
    <dgm:cxn modelId="{605B438D-889D-4045-A8F4-1CFCB60505B1}" type="presParOf" srcId="{229F7F60-8188-432C-932D-BDA0B9621BAF}" destId="{06194247-9C44-46F5-BC2D-84673D75C52A}" srcOrd="1" destOrd="0" presId="urn:microsoft.com/office/officeart/2008/layout/PictureAccentList"/>
    <dgm:cxn modelId="{9748D0C0-1FFE-4ED6-8BC3-CA0686EBE193}" type="presParOf" srcId="{06194247-9C44-46F5-BC2D-84673D75C52A}" destId="{F00CD7DF-95BC-4F6A-9C94-E5A9B1421A7B}" srcOrd="0" destOrd="0" presId="urn:microsoft.com/office/officeart/2008/layout/PictureAccentList"/>
    <dgm:cxn modelId="{3742B9D5-7ECF-4E99-9373-5FE772FC2D0D}" type="presParOf" srcId="{06194247-9C44-46F5-BC2D-84673D75C52A}" destId="{4342011D-C56F-49D9-A68F-EBDF9CF529D0}" srcOrd="1" destOrd="0" presId="urn:microsoft.com/office/officeart/2008/layout/PictureAccentList"/>
    <dgm:cxn modelId="{7BEC5528-798B-4ECC-A80E-83761FA6E8EA}" type="presParOf" srcId="{229F7F60-8188-432C-932D-BDA0B9621BAF}" destId="{D14F7F08-9427-41F4-A0B4-8BB3932F3B70}" srcOrd="2" destOrd="0" presId="urn:microsoft.com/office/officeart/2008/layout/PictureAccentList"/>
    <dgm:cxn modelId="{C4B5A0DB-CC86-421E-B678-F07E32AF3BA1}" type="presParOf" srcId="{D14F7F08-9427-41F4-A0B4-8BB3932F3B70}" destId="{19037FDE-4669-41A2-BE1E-0A9F6C28708B}" srcOrd="0" destOrd="0" presId="urn:microsoft.com/office/officeart/2008/layout/PictureAccentList"/>
    <dgm:cxn modelId="{8F946F7E-1F10-4104-BC33-550D1C0360DA}" type="presParOf" srcId="{D14F7F08-9427-41F4-A0B4-8BB3932F3B70}" destId="{2215836B-AE5D-4B8B-8616-04423E80D92E}" srcOrd="1" destOrd="0" presId="urn:microsoft.com/office/officeart/2008/layout/PictureAccentList"/>
    <dgm:cxn modelId="{7A1D4AE9-F860-470A-86A7-E669BB4350F2}" type="presParOf" srcId="{229F7F60-8188-432C-932D-BDA0B9621BAF}" destId="{EF6D86B9-1CBD-42A6-9F5C-1A76972A4653}" srcOrd="3" destOrd="0" presId="urn:microsoft.com/office/officeart/2008/layout/PictureAccentList"/>
    <dgm:cxn modelId="{2F243E93-3771-48B5-87A8-EDA755A527B2}" type="presParOf" srcId="{EF6D86B9-1CBD-42A6-9F5C-1A76972A4653}" destId="{7858602A-3B72-4AA9-AEBD-CF2FAFCB3F89}" srcOrd="0" destOrd="0" presId="urn:microsoft.com/office/officeart/2008/layout/PictureAccentList"/>
    <dgm:cxn modelId="{FE2A4EC2-DA1B-47D8-AF83-8E102B6B9687}" type="presParOf" srcId="{EF6D86B9-1CBD-42A6-9F5C-1A76972A4653}" destId="{77F301D8-E4A8-40F9-80A3-2D0B266754BA}" srcOrd="1" destOrd="0" presId="urn:microsoft.com/office/officeart/2008/layout/Picture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69CD8B-B6EC-4D7A-ADF0-40992B432E6B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F523452-8D00-4BA3-84A6-D843D747F18B}">
      <dgm:prSet phldrT="[Текст]" custT="1"/>
      <dgm:spPr/>
      <dgm:t>
        <a:bodyPr/>
        <a:lstStyle/>
        <a:p>
          <a:r>
            <a:rPr lang="en-US" sz="1800" b="1" dirty="0" smtClean="0">
              <a:latin typeface="Times New Roman" pitchFamily="18" charset="0"/>
              <a:cs typeface="Times New Roman" pitchFamily="18" charset="0"/>
            </a:rPr>
            <a:t>Tourist routes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5130BF86-0065-4A31-A5D6-57086938985A}" type="parTrans" cxnId="{E1FA33AC-14FD-4242-B36F-A8BE86BD2B46}">
      <dgm:prSet/>
      <dgm:spPr/>
      <dgm:t>
        <a:bodyPr/>
        <a:lstStyle/>
        <a:p>
          <a:endParaRPr lang="ru-RU"/>
        </a:p>
      </dgm:t>
    </dgm:pt>
    <dgm:pt modelId="{DA82CDAB-FFEB-4BE4-8A55-13F734217A85}" type="sibTrans" cxnId="{E1FA33AC-14FD-4242-B36F-A8BE86BD2B46}">
      <dgm:prSet/>
      <dgm:spPr/>
      <dgm:t>
        <a:bodyPr/>
        <a:lstStyle/>
        <a:p>
          <a:endParaRPr lang="ru-RU"/>
        </a:p>
      </dgm:t>
    </dgm:pt>
    <dgm:pt modelId="{EE0E8126-9CBB-4B57-AF97-940154FC9DB5}">
      <dgm:prSet phldrT="[Текст]" custT="1"/>
      <dgm:spPr/>
      <dgm:t>
        <a:bodyPr/>
        <a:lstStyle/>
        <a:p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Linear tourist route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D1A0E025-62C0-4C63-AF63-44355FA5D199}" type="parTrans" cxnId="{346FE845-C8FF-40DB-87FF-60CF3B355407}">
      <dgm:prSet/>
      <dgm:spPr/>
      <dgm:t>
        <a:bodyPr/>
        <a:lstStyle/>
        <a:p>
          <a:endParaRPr lang="ru-RU"/>
        </a:p>
      </dgm:t>
    </dgm:pt>
    <dgm:pt modelId="{7E8FD76F-573A-4363-8882-6932C39FBE56}" type="sibTrans" cxnId="{346FE845-C8FF-40DB-87FF-60CF3B355407}">
      <dgm:prSet/>
      <dgm:spPr/>
      <dgm:t>
        <a:bodyPr/>
        <a:lstStyle/>
        <a:p>
          <a:endParaRPr lang="ru-RU"/>
        </a:p>
      </dgm:t>
    </dgm:pt>
    <dgm:pt modelId="{C20151FE-4045-4CA9-92F0-E1777BBD278C}">
      <dgm:prSet custT="1"/>
      <dgm:spPr/>
      <dgm:t>
        <a:bodyPr/>
        <a:lstStyle/>
        <a:p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Round-trip tourist route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D2EBFB19-F14F-4113-995C-AB9AE5AD1144}" type="parTrans" cxnId="{696E0234-D0EF-4836-A2CC-1A7A69AFB7AB}">
      <dgm:prSet/>
      <dgm:spPr/>
      <dgm:t>
        <a:bodyPr/>
        <a:lstStyle/>
        <a:p>
          <a:endParaRPr lang="ru-RU"/>
        </a:p>
      </dgm:t>
    </dgm:pt>
    <dgm:pt modelId="{E8849BCD-E59F-4064-B9F2-4D692A195666}" type="sibTrans" cxnId="{696E0234-D0EF-4836-A2CC-1A7A69AFB7AB}">
      <dgm:prSet/>
      <dgm:spPr/>
      <dgm:t>
        <a:bodyPr/>
        <a:lstStyle/>
        <a:p>
          <a:endParaRPr lang="ru-RU"/>
        </a:p>
      </dgm:t>
    </dgm:pt>
    <dgm:pt modelId="{896A5863-F3DB-483F-A6ED-9215F57CD63E}">
      <dgm:prSet custT="1"/>
      <dgm:spPr/>
      <dgm:t>
        <a:bodyPr/>
        <a:lstStyle/>
        <a:p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Radial tourist route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119E9EF3-AC25-4613-99EA-AED64026FD0D}" type="parTrans" cxnId="{5FCAF11B-D60E-4746-9E71-3B257C2C718E}">
      <dgm:prSet/>
      <dgm:spPr/>
      <dgm:t>
        <a:bodyPr/>
        <a:lstStyle/>
        <a:p>
          <a:endParaRPr lang="ru-RU"/>
        </a:p>
      </dgm:t>
    </dgm:pt>
    <dgm:pt modelId="{4D8CBADE-6113-4252-9D01-98CEF725EF6B}" type="sibTrans" cxnId="{5FCAF11B-D60E-4746-9E71-3B257C2C718E}">
      <dgm:prSet/>
      <dgm:spPr/>
      <dgm:t>
        <a:bodyPr/>
        <a:lstStyle/>
        <a:p>
          <a:endParaRPr lang="ru-RU"/>
        </a:p>
      </dgm:t>
    </dgm:pt>
    <dgm:pt modelId="{786E48BD-9F93-47E6-9B75-4579989C9746}">
      <dgm:prSet custT="1"/>
      <dgm:spPr/>
      <dgm:t>
        <a:bodyPr/>
        <a:lstStyle/>
        <a:p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Mixed tourist route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2072F7F6-3224-451D-B031-DE15A645B92F}" type="parTrans" cxnId="{36C279AD-5BBA-4BDB-B58F-3FCD94926860}">
      <dgm:prSet/>
      <dgm:spPr/>
      <dgm:t>
        <a:bodyPr/>
        <a:lstStyle/>
        <a:p>
          <a:endParaRPr lang="ru-RU"/>
        </a:p>
      </dgm:t>
    </dgm:pt>
    <dgm:pt modelId="{14EFD0DA-FCB3-41B7-A396-E01C79F8F585}" type="sibTrans" cxnId="{36C279AD-5BBA-4BDB-B58F-3FCD94926860}">
      <dgm:prSet/>
      <dgm:spPr/>
      <dgm:t>
        <a:bodyPr/>
        <a:lstStyle/>
        <a:p>
          <a:endParaRPr lang="ru-RU"/>
        </a:p>
      </dgm:t>
    </dgm:pt>
    <dgm:pt modelId="{C316A6CE-0CA7-45F9-BEC1-BB4F68312F0D}" type="pres">
      <dgm:prSet presAssocID="{6D69CD8B-B6EC-4D7A-ADF0-40992B432E6B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82BFDAA-6A19-4F22-82C0-AAE0C105BEE4}" type="pres">
      <dgm:prSet presAssocID="{8F523452-8D00-4BA3-84A6-D843D747F18B}" presName="hierRoot1" presStyleCnt="0">
        <dgm:presLayoutVars>
          <dgm:hierBranch val="init"/>
        </dgm:presLayoutVars>
      </dgm:prSet>
      <dgm:spPr/>
    </dgm:pt>
    <dgm:pt modelId="{A5750257-5A33-4984-9492-B6A77160CF7E}" type="pres">
      <dgm:prSet presAssocID="{8F523452-8D00-4BA3-84A6-D843D747F18B}" presName="rootComposite1" presStyleCnt="0"/>
      <dgm:spPr/>
    </dgm:pt>
    <dgm:pt modelId="{D1548465-8714-4C1E-8ECD-8A0F0823B783}" type="pres">
      <dgm:prSet presAssocID="{8F523452-8D00-4BA3-84A6-D843D747F18B}" presName="rootText1" presStyleLbl="alignAcc1" presStyleIdx="0" presStyleCnt="0" custScaleX="1434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0CC0CC1-43E6-4C12-AA2F-52A7C1CA2682}" type="pres">
      <dgm:prSet presAssocID="{8F523452-8D00-4BA3-84A6-D843D747F18B}" presName="topArc1" presStyleLbl="parChTrans1D1" presStyleIdx="0" presStyleCnt="10"/>
      <dgm:spPr/>
    </dgm:pt>
    <dgm:pt modelId="{61CA7B0C-7018-4BE0-B6EC-200A7DE6561B}" type="pres">
      <dgm:prSet presAssocID="{8F523452-8D00-4BA3-84A6-D843D747F18B}" presName="bottomArc1" presStyleLbl="parChTrans1D1" presStyleIdx="1" presStyleCnt="10"/>
      <dgm:spPr/>
    </dgm:pt>
    <dgm:pt modelId="{6F6F3DF9-B747-45BF-8FE7-397882CFECC7}" type="pres">
      <dgm:prSet presAssocID="{8F523452-8D00-4BA3-84A6-D843D747F18B}" presName="topConnNode1" presStyleLbl="node1" presStyleIdx="0" presStyleCnt="0"/>
      <dgm:spPr/>
      <dgm:t>
        <a:bodyPr/>
        <a:lstStyle/>
        <a:p>
          <a:endParaRPr lang="ru-RU"/>
        </a:p>
      </dgm:t>
    </dgm:pt>
    <dgm:pt modelId="{AEDD16E9-E365-4E65-B722-F1E0A3D0924E}" type="pres">
      <dgm:prSet presAssocID="{8F523452-8D00-4BA3-84A6-D843D747F18B}" presName="hierChild2" presStyleCnt="0"/>
      <dgm:spPr/>
    </dgm:pt>
    <dgm:pt modelId="{70D3F94B-03F8-4582-B908-E345BDF1E9D4}" type="pres">
      <dgm:prSet presAssocID="{D1A0E025-62C0-4C63-AF63-44355FA5D199}" presName="Name28" presStyleLbl="parChTrans1D2" presStyleIdx="0" presStyleCnt="4"/>
      <dgm:spPr/>
      <dgm:t>
        <a:bodyPr/>
        <a:lstStyle/>
        <a:p>
          <a:endParaRPr lang="ru-RU"/>
        </a:p>
      </dgm:t>
    </dgm:pt>
    <dgm:pt modelId="{DC4AD3F1-6F89-4897-933E-8D2A2B0E7134}" type="pres">
      <dgm:prSet presAssocID="{EE0E8126-9CBB-4B57-AF97-940154FC9DB5}" presName="hierRoot2" presStyleCnt="0">
        <dgm:presLayoutVars>
          <dgm:hierBranch val="init"/>
        </dgm:presLayoutVars>
      </dgm:prSet>
      <dgm:spPr/>
    </dgm:pt>
    <dgm:pt modelId="{FE517CA3-6964-4E9D-894B-AF38EB0E1BB8}" type="pres">
      <dgm:prSet presAssocID="{EE0E8126-9CBB-4B57-AF97-940154FC9DB5}" presName="rootComposite2" presStyleCnt="0"/>
      <dgm:spPr/>
    </dgm:pt>
    <dgm:pt modelId="{2877CF45-A89A-4521-B0FB-97616A7392CB}" type="pres">
      <dgm:prSet presAssocID="{EE0E8126-9CBB-4B57-AF97-940154FC9DB5}" presName="rootText2" presStyleLbl="alignAcc1" presStyleIdx="0" presStyleCnt="0" custScaleY="40779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4F3ECF1-6612-4C97-82CF-AA6547C4A8C8}" type="pres">
      <dgm:prSet presAssocID="{EE0E8126-9CBB-4B57-AF97-940154FC9DB5}" presName="topArc2" presStyleLbl="parChTrans1D1" presStyleIdx="2" presStyleCnt="10"/>
      <dgm:spPr/>
    </dgm:pt>
    <dgm:pt modelId="{9BC56DC0-8543-4870-84ED-C812B414A408}" type="pres">
      <dgm:prSet presAssocID="{EE0E8126-9CBB-4B57-AF97-940154FC9DB5}" presName="bottomArc2" presStyleLbl="parChTrans1D1" presStyleIdx="3" presStyleCnt="10"/>
      <dgm:spPr/>
    </dgm:pt>
    <dgm:pt modelId="{C5C6C625-1001-4AA9-895F-62D5B5ABC9CB}" type="pres">
      <dgm:prSet presAssocID="{EE0E8126-9CBB-4B57-AF97-940154FC9DB5}" presName="topConnNode2" presStyleLbl="node2" presStyleIdx="0" presStyleCnt="0"/>
      <dgm:spPr/>
      <dgm:t>
        <a:bodyPr/>
        <a:lstStyle/>
        <a:p>
          <a:endParaRPr lang="ru-RU"/>
        </a:p>
      </dgm:t>
    </dgm:pt>
    <dgm:pt modelId="{84378ACC-70BF-4A88-A292-EDB558317AA2}" type="pres">
      <dgm:prSet presAssocID="{EE0E8126-9CBB-4B57-AF97-940154FC9DB5}" presName="hierChild4" presStyleCnt="0"/>
      <dgm:spPr/>
    </dgm:pt>
    <dgm:pt modelId="{5CB89D19-B0C7-4FBA-BCB1-73B8352FB1D2}" type="pres">
      <dgm:prSet presAssocID="{EE0E8126-9CBB-4B57-AF97-940154FC9DB5}" presName="hierChild5" presStyleCnt="0"/>
      <dgm:spPr/>
    </dgm:pt>
    <dgm:pt modelId="{A1CD0D74-7DD3-405B-A520-60367FF3C8DD}" type="pres">
      <dgm:prSet presAssocID="{D2EBFB19-F14F-4113-995C-AB9AE5AD1144}" presName="Name28" presStyleLbl="parChTrans1D2" presStyleIdx="1" presStyleCnt="4"/>
      <dgm:spPr/>
      <dgm:t>
        <a:bodyPr/>
        <a:lstStyle/>
        <a:p>
          <a:endParaRPr lang="ru-RU"/>
        </a:p>
      </dgm:t>
    </dgm:pt>
    <dgm:pt modelId="{3372DFEF-A0C6-4088-89FD-C310B91FCE72}" type="pres">
      <dgm:prSet presAssocID="{C20151FE-4045-4CA9-92F0-E1777BBD278C}" presName="hierRoot2" presStyleCnt="0">
        <dgm:presLayoutVars>
          <dgm:hierBranch val="init"/>
        </dgm:presLayoutVars>
      </dgm:prSet>
      <dgm:spPr/>
    </dgm:pt>
    <dgm:pt modelId="{FDEFB0A5-6CD2-42B1-B87E-2720BC752E25}" type="pres">
      <dgm:prSet presAssocID="{C20151FE-4045-4CA9-92F0-E1777BBD278C}" presName="rootComposite2" presStyleCnt="0"/>
      <dgm:spPr/>
    </dgm:pt>
    <dgm:pt modelId="{92F996FE-F2ED-4B36-BDE1-99641FA0DA48}" type="pres">
      <dgm:prSet presAssocID="{C20151FE-4045-4CA9-92F0-E1777BBD278C}" presName="rootText2" presStyleLbl="alignAcc1" presStyleIdx="0" presStyleCnt="0" custScaleY="3701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5EDCC0A-FF8A-4397-81A5-5A1AFF7A0347}" type="pres">
      <dgm:prSet presAssocID="{C20151FE-4045-4CA9-92F0-E1777BBD278C}" presName="topArc2" presStyleLbl="parChTrans1D1" presStyleIdx="4" presStyleCnt="10"/>
      <dgm:spPr/>
    </dgm:pt>
    <dgm:pt modelId="{F4989033-0E7F-4719-A1F2-E879B0C2ECBB}" type="pres">
      <dgm:prSet presAssocID="{C20151FE-4045-4CA9-92F0-E1777BBD278C}" presName="bottomArc2" presStyleLbl="parChTrans1D1" presStyleIdx="5" presStyleCnt="10"/>
      <dgm:spPr/>
    </dgm:pt>
    <dgm:pt modelId="{00098A64-E13E-4C76-9253-E3933424540A}" type="pres">
      <dgm:prSet presAssocID="{C20151FE-4045-4CA9-92F0-E1777BBD278C}" presName="topConnNode2" presStyleLbl="node2" presStyleIdx="0" presStyleCnt="0"/>
      <dgm:spPr/>
      <dgm:t>
        <a:bodyPr/>
        <a:lstStyle/>
        <a:p>
          <a:endParaRPr lang="ru-RU"/>
        </a:p>
      </dgm:t>
    </dgm:pt>
    <dgm:pt modelId="{B316A810-DC8B-4840-BC5A-919AE6CED362}" type="pres">
      <dgm:prSet presAssocID="{C20151FE-4045-4CA9-92F0-E1777BBD278C}" presName="hierChild4" presStyleCnt="0"/>
      <dgm:spPr/>
    </dgm:pt>
    <dgm:pt modelId="{B114A217-D891-4D6A-915F-68E2FF30690E}" type="pres">
      <dgm:prSet presAssocID="{C20151FE-4045-4CA9-92F0-E1777BBD278C}" presName="hierChild5" presStyleCnt="0"/>
      <dgm:spPr/>
    </dgm:pt>
    <dgm:pt modelId="{9E3C71A8-DFB8-4809-BC81-683891409F10}" type="pres">
      <dgm:prSet presAssocID="{119E9EF3-AC25-4613-99EA-AED64026FD0D}" presName="Name28" presStyleLbl="parChTrans1D2" presStyleIdx="2" presStyleCnt="4"/>
      <dgm:spPr/>
      <dgm:t>
        <a:bodyPr/>
        <a:lstStyle/>
        <a:p>
          <a:endParaRPr lang="ru-RU"/>
        </a:p>
      </dgm:t>
    </dgm:pt>
    <dgm:pt modelId="{A4CDCFF1-4C98-4D29-B136-499C680FACFB}" type="pres">
      <dgm:prSet presAssocID="{896A5863-F3DB-483F-A6ED-9215F57CD63E}" presName="hierRoot2" presStyleCnt="0">
        <dgm:presLayoutVars>
          <dgm:hierBranch val="init"/>
        </dgm:presLayoutVars>
      </dgm:prSet>
      <dgm:spPr/>
    </dgm:pt>
    <dgm:pt modelId="{B38CCF75-07E5-43CC-A868-46AEE6D37647}" type="pres">
      <dgm:prSet presAssocID="{896A5863-F3DB-483F-A6ED-9215F57CD63E}" presName="rootComposite2" presStyleCnt="0"/>
      <dgm:spPr/>
    </dgm:pt>
    <dgm:pt modelId="{2735C2A0-80C4-48A4-9832-7A303D2683D9}" type="pres">
      <dgm:prSet presAssocID="{896A5863-F3DB-483F-A6ED-9215F57CD63E}" presName="rootText2" presStyleLbl="alignAcc1" presStyleIdx="0" presStyleCnt="0" custScaleY="37075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68BFE4B-0DB6-488E-B008-66368E45B9E1}" type="pres">
      <dgm:prSet presAssocID="{896A5863-F3DB-483F-A6ED-9215F57CD63E}" presName="topArc2" presStyleLbl="parChTrans1D1" presStyleIdx="6" presStyleCnt="10"/>
      <dgm:spPr/>
    </dgm:pt>
    <dgm:pt modelId="{E7080C41-64F8-4E7B-952D-F8D5F63D2291}" type="pres">
      <dgm:prSet presAssocID="{896A5863-F3DB-483F-A6ED-9215F57CD63E}" presName="bottomArc2" presStyleLbl="parChTrans1D1" presStyleIdx="7" presStyleCnt="10"/>
      <dgm:spPr/>
    </dgm:pt>
    <dgm:pt modelId="{B0E1A39D-0E6E-4C33-8C7C-EC2F25E9604C}" type="pres">
      <dgm:prSet presAssocID="{896A5863-F3DB-483F-A6ED-9215F57CD63E}" presName="topConnNode2" presStyleLbl="node2" presStyleIdx="0" presStyleCnt="0"/>
      <dgm:spPr/>
      <dgm:t>
        <a:bodyPr/>
        <a:lstStyle/>
        <a:p>
          <a:endParaRPr lang="ru-RU"/>
        </a:p>
      </dgm:t>
    </dgm:pt>
    <dgm:pt modelId="{37642FFA-3E0B-4162-8EF5-7EBAFC8B4FAE}" type="pres">
      <dgm:prSet presAssocID="{896A5863-F3DB-483F-A6ED-9215F57CD63E}" presName="hierChild4" presStyleCnt="0"/>
      <dgm:spPr/>
    </dgm:pt>
    <dgm:pt modelId="{E24250E5-71AE-42AA-98F3-3898A3B430B8}" type="pres">
      <dgm:prSet presAssocID="{896A5863-F3DB-483F-A6ED-9215F57CD63E}" presName="hierChild5" presStyleCnt="0"/>
      <dgm:spPr/>
    </dgm:pt>
    <dgm:pt modelId="{0A44EE06-1D4F-430A-BBE7-A61FB975FDFB}" type="pres">
      <dgm:prSet presAssocID="{2072F7F6-3224-451D-B031-DE15A645B92F}" presName="Name28" presStyleLbl="parChTrans1D2" presStyleIdx="3" presStyleCnt="4"/>
      <dgm:spPr/>
      <dgm:t>
        <a:bodyPr/>
        <a:lstStyle/>
        <a:p>
          <a:endParaRPr lang="ru-RU"/>
        </a:p>
      </dgm:t>
    </dgm:pt>
    <dgm:pt modelId="{63790AA5-1FCC-4EDF-9190-D1430EAF7E3A}" type="pres">
      <dgm:prSet presAssocID="{786E48BD-9F93-47E6-9B75-4579989C9746}" presName="hierRoot2" presStyleCnt="0">
        <dgm:presLayoutVars>
          <dgm:hierBranch val="init"/>
        </dgm:presLayoutVars>
      </dgm:prSet>
      <dgm:spPr/>
    </dgm:pt>
    <dgm:pt modelId="{C780B04D-85AC-40F0-AF1E-DED13C5F95BF}" type="pres">
      <dgm:prSet presAssocID="{786E48BD-9F93-47E6-9B75-4579989C9746}" presName="rootComposite2" presStyleCnt="0"/>
      <dgm:spPr/>
    </dgm:pt>
    <dgm:pt modelId="{C9EA15D0-6C4C-418D-9071-93618679201E}" type="pres">
      <dgm:prSet presAssocID="{786E48BD-9F93-47E6-9B75-4579989C9746}" presName="rootText2" presStyleLbl="alignAcc1" presStyleIdx="0" presStyleCnt="0" custScaleY="3701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15E708C-DC51-41ED-A866-FCD59823B09A}" type="pres">
      <dgm:prSet presAssocID="{786E48BD-9F93-47E6-9B75-4579989C9746}" presName="topArc2" presStyleLbl="parChTrans1D1" presStyleIdx="8" presStyleCnt="10"/>
      <dgm:spPr/>
    </dgm:pt>
    <dgm:pt modelId="{C17A1DE3-323D-4C03-A878-68414986ED90}" type="pres">
      <dgm:prSet presAssocID="{786E48BD-9F93-47E6-9B75-4579989C9746}" presName="bottomArc2" presStyleLbl="parChTrans1D1" presStyleIdx="9" presStyleCnt="10"/>
      <dgm:spPr/>
    </dgm:pt>
    <dgm:pt modelId="{5DC1BA94-23EA-4B29-B5FE-CB54C4FAB386}" type="pres">
      <dgm:prSet presAssocID="{786E48BD-9F93-47E6-9B75-4579989C9746}" presName="topConnNode2" presStyleLbl="node2" presStyleIdx="0" presStyleCnt="0"/>
      <dgm:spPr/>
      <dgm:t>
        <a:bodyPr/>
        <a:lstStyle/>
        <a:p>
          <a:endParaRPr lang="ru-RU"/>
        </a:p>
      </dgm:t>
    </dgm:pt>
    <dgm:pt modelId="{A43B2A4E-931A-4FF9-9126-0EBE06639008}" type="pres">
      <dgm:prSet presAssocID="{786E48BD-9F93-47E6-9B75-4579989C9746}" presName="hierChild4" presStyleCnt="0"/>
      <dgm:spPr/>
    </dgm:pt>
    <dgm:pt modelId="{99A579E6-F2DB-4158-A7C1-60D2BF7C6AF2}" type="pres">
      <dgm:prSet presAssocID="{786E48BD-9F93-47E6-9B75-4579989C9746}" presName="hierChild5" presStyleCnt="0"/>
      <dgm:spPr/>
    </dgm:pt>
    <dgm:pt modelId="{C5D919E7-D155-40BB-80E7-09E9D23BF55E}" type="pres">
      <dgm:prSet presAssocID="{8F523452-8D00-4BA3-84A6-D843D747F18B}" presName="hierChild3" presStyleCnt="0"/>
      <dgm:spPr/>
    </dgm:pt>
  </dgm:ptLst>
  <dgm:cxnLst>
    <dgm:cxn modelId="{1D707CD6-D29C-4F16-B9DC-FA48CAB0A1A7}" type="presOf" srcId="{8F523452-8D00-4BA3-84A6-D843D747F18B}" destId="{6F6F3DF9-B747-45BF-8FE7-397882CFECC7}" srcOrd="1" destOrd="0" presId="urn:microsoft.com/office/officeart/2008/layout/HalfCircleOrganizationChart"/>
    <dgm:cxn modelId="{346FE845-C8FF-40DB-87FF-60CF3B355407}" srcId="{8F523452-8D00-4BA3-84A6-D843D747F18B}" destId="{EE0E8126-9CBB-4B57-AF97-940154FC9DB5}" srcOrd="0" destOrd="0" parTransId="{D1A0E025-62C0-4C63-AF63-44355FA5D199}" sibTransId="{7E8FD76F-573A-4363-8882-6932C39FBE56}"/>
    <dgm:cxn modelId="{49F26F5E-0271-4276-B4D8-0A94363B3B0A}" type="presOf" srcId="{786E48BD-9F93-47E6-9B75-4579989C9746}" destId="{C9EA15D0-6C4C-418D-9071-93618679201E}" srcOrd="0" destOrd="0" presId="urn:microsoft.com/office/officeart/2008/layout/HalfCircleOrganizationChart"/>
    <dgm:cxn modelId="{5FCAF11B-D60E-4746-9E71-3B257C2C718E}" srcId="{8F523452-8D00-4BA3-84A6-D843D747F18B}" destId="{896A5863-F3DB-483F-A6ED-9215F57CD63E}" srcOrd="2" destOrd="0" parTransId="{119E9EF3-AC25-4613-99EA-AED64026FD0D}" sibTransId="{4D8CBADE-6113-4252-9D01-98CEF725EF6B}"/>
    <dgm:cxn modelId="{84F3489E-A0B5-4692-8E48-ADC59651FB72}" type="presOf" srcId="{2072F7F6-3224-451D-B031-DE15A645B92F}" destId="{0A44EE06-1D4F-430A-BBE7-A61FB975FDFB}" srcOrd="0" destOrd="0" presId="urn:microsoft.com/office/officeart/2008/layout/HalfCircleOrganizationChart"/>
    <dgm:cxn modelId="{60192A71-2F1D-430E-8193-597858DE72C6}" type="presOf" srcId="{C20151FE-4045-4CA9-92F0-E1777BBD278C}" destId="{92F996FE-F2ED-4B36-BDE1-99641FA0DA48}" srcOrd="0" destOrd="0" presId="urn:microsoft.com/office/officeart/2008/layout/HalfCircleOrganizationChart"/>
    <dgm:cxn modelId="{F7E896E0-648A-4525-B013-86E5C400329F}" type="presOf" srcId="{EE0E8126-9CBB-4B57-AF97-940154FC9DB5}" destId="{C5C6C625-1001-4AA9-895F-62D5B5ABC9CB}" srcOrd="1" destOrd="0" presId="urn:microsoft.com/office/officeart/2008/layout/HalfCircleOrganizationChart"/>
    <dgm:cxn modelId="{5CE7FEA2-F5F5-4149-9FEF-091F0726715B}" type="presOf" srcId="{6D69CD8B-B6EC-4D7A-ADF0-40992B432E6B}" destId="{C316A6CE-0CA7-45F9-BEC1-BB4F68312F0D}" srcOrd="0" destOrd="0" presId="urn:microsoft.com/office/officeart/2008/layout/HalfCircleOrganizationChart"/>
    <dgm:cxn modelId="{865E0617-9AB1-4CBC-9979-D0D28B61C346}" type="presOf" srcId="{786E48BD-9F93-47E6-9B75-4579989C9746}" destId="{5DC1BA94-23EA-4B29-B5FE-CB54C4FAB386}" srcOrd="1" destOrd="0" presId="urn:microsoft.com/office/officeart/2008/layout/HalfCircleOrganizationChart"/>
    <dgm:cxn modelId="{885EA0DB-7F1C-43B7-A537-55F64D9EFC34}" type="presOf" srcId="{896A5863-F3DB-483F-A6ED-9215F57CD63E}" destId="{2735C2A0-80C4-48A4-9832-7A303D2683D9}" srcOrd="0" destOrd="0" presId="urn:microsoft.com/office/officeart/2008/layout/HalfCircleOrganizationChart"/>
    <dgm:cxn modelId="{E47A1C98-B92C-4079-AC65-D96C6727757E}" type="presOf" srcId="{D2EBFB19-F14F-4113-995C-AB9AE5AD1144}" destId="{A1CD0D74-7DD3-405B-A520-60367FF3C8DD}" srcOrd="0" destOrd="0" presId="urn:microsoft.com/office/officeart/2008/layout/HalfCircleOrganizationChart"/>
    <dgm:cxn modelId="{A5672DD3-78A8-4212-A728-FD5437A18F4A}" type="presOf" srcId="{EE0E8126-9CBB-4B57-AF97-940154FC9DB5}" destId="{2877CF45-A89A-4521-B0FB-97616A7392CB}" srcOrd="0" destOrd="0" presId="urn:microsoft.com/office/officeart/2008/layout/HalfCircleOrganizationChart"/>
    <dgm:cxn modelId="{36C279AD-5BBA-4BDB-B58F-3FCD94926860}" srcId="{8F523452-8D00-4BA3-84A6-D843D747F18B}" destId="{786E48BD-9F93-47E6-9B75-4579989C9746}" srcOrd="3" destOrd="0" parTransId="{2072F7F6-3224-451D-B031-DE15A645B92F}" sibTransId="{14EFD0DA-FCB3-41B7-A396-E01C79F8F585}"/>
    <dgm:cxn modelId="{E1FA33AC-14FD-4242-B36F-A8BE86BD2B46}" srcId="{6D69CD8B-B6EC-4D7A-ADF0-40992B432E6B}" destId="{8F523452-8D00-4BA3-84A6-D843D747F18B}" srcOrd="0" destOrd="0" parTransId="{5130BF86-0065-4A31-A5D6-57086938985A}" sibTransId="{DA82CDAB-FFEB-4BE4-8A55-13F734217A85}"/>
    <dgm:cxn modelId="{9A68A8CA-547F-451C-9840-574EF4D90BEA}" type="presOf" srcId="{D1A0E025-62C0-4C63-AF63-44355FA5D199}" destId="{70D3F94B-03F8-4582-B908-E345BDF1E9D4}" srcOrd="0" destOrd="0" presId="urn:microsoft.com/office/officeart/2008/layout/HalfCircleOrganizationChart"/>
    <dgm:cxn modelId="{FC9078D8-3572-4A38-B889-EDED7B7FC300}" type="presOf" srcId="{C20151FE-4045-4CA9-92F0-E1777BBD278C}" destId="{00098A64-E13E-4C76-9253-E3933424540A}" srcOrd="1" destOrd="0" presId="urn:microsoft.com/office/officeart/2008/layout/HalfCircleOrganizationChart"/>
    <dgm:cxn modelId="{366B43EF-B895-46CD-8038-5FE997ABC273}" type="presOf" srcId="{896A5863-F3DB-483F-A6ED-9215F57CD63E}" destId="{B0E1A39D-0E6E-4C33-8C7C-EC2F25E9604C}" srcOrd="1" destOrd="0" presId="urn:microsoft.com/office/officeart/2008/layout/HalfCircleOrganizationChart"/>
    <dgm:cxn modelId="{696E0234-D0EF-4836-A2CC-1A7A69AFB7AB}" srcId="{8F523452-8D00-4BA3-84A6-D843D747F18B}" destId="{C20151FE-4045-4CA9-92F0-E1777BBD278C}" srcOrd="1" destOrd="0" parTransId="{D2EBFB19-F14F-4113-995C-AB9AE5AD1144}" sibTransId="{E8849BCD-E59F-4064-B9F2-4D692A195666}"/>
    <dgm:cxn modelId="{74CC9D9C-CE75-4D67-BD09-8E9397079AF6}" type="presOf" srcId="{119E9EF3-AC25-4613-99EA-AED64026FD0D}" destId="{9E3C71A8-DFB8-4809-BC81-683891409F10}" srcOrd="0" destOrd="0" presId="urn:microsoft.com/office/officeart/2008/layout/HalfCircleOrganizationChart"/>
    <dgm:cxn modelId="{4143E5BF-AE22-47D6-AE63-DC6546CC9E51}" type="presOf" srcId="{8F523452-8D00-4BA3-84A6-D843D747F18B}" destId="{D1548465-8714-4C1E-8ECD-8A0F0823B783}" srcOrd="0" destOrd="0" presId="urn:microsoft.com/office/officeart/2008/layout/HalfCircleOrganizationChart"/>
    <dgm:cxn modelId="{59E31E50-2231-4790-B32D-DA6E04B3B238}" type="presParOf" srcId="{C316A6CE-0CA7-45F9-BEC1-BB4F68312F0D}" destId="{282BFDAA-6A19-4F22-82C0-AAE0C105BEE4}" srcOrd="0" destOrd="0" presId="urn:microsoft.com/office/officeart/2008/layout/HalfCircleOrganizationChart"/>
    <dgm:cxn modelId="{7607AF45-3866-40A5-A32F-CBEE6D8EB283}" type="presParOf" srcId="{282BFDAA-6A19-4F22-82C0-AAE0C105BEE4}" destId="{A5750257-5A33-4984-9492-B6A77160CF7E}" srcOrd="0" destOrd="0" presId="urn:microsoft.com/office/officeart/2008/layout/HalfCircleOrganizationChart"/>
    <dgm:cxn modelId="{81300AF5-9672-42C3-8C2D-BA294F6056A3}" type="presParOf" srcId="{A5750257-5A33-4984-9492-B6A77160CF7E}" destId="{D1548465-8714-4C1E-8ECD-8A0F0823B783}" srcOrd="0" destOrd="0" presId="urn:microsoft.com/office/officeart/2008/layout/HalfCircleOrganizationChart"/>
    <dgm:cxn modelId="{C3B45CBD-AF75-49C2-ADCD-0C287C4CA9A2}" type="presParOf" srcId="{A5750257-5A33-4984-9492-B6A77160CF7E}" destId="{60CC0CC1-43E6-4C12-AA2F-52A7C1CA2682}" srcOrd="1" destOrd="0" presId="urn:microsoft.com/office/officeart/2008/layout/HalfCircleOrganizationChart"/>
    <dgm:cxn modelId="{C1792B58-E9DD-4B23-B1FD-329A2B000092}" type="presParOf" srcId="{A5750257-5A33-4984-9492-B6A77160CF7E}" destId="{61CA7B0C-7018-4BE0-B6EC-200A7DE6561B}" srcOrd="2" destOrd="0" presId="urn:microsoft.com/office/officeart/2008/layout/HalfCircleOrganizationChart"/>
    <dgm:cxn modelId="{E9D9A038-02AB-4334-8D3A-DC511BD09D4D}" type="presParOf" srcId="{A5750257-5A33-4984-9492-B6A77160CF7E}" destId="{6F6F3DF9-B747-45BF-8FE7-397882CFECC7}" srcOrd="3" destOrd="0" presId="urn:microsoft.com/office/officeart/2008/layout/HalfCircleOrganizationChart"/>
    <dgm:cxn modelId="{BC19B590-8C24-4300-B454-828863B08DDD}" type="presParOf" srcId="{282BFDAA-6A19-4F22-82C0-AAE0C105BEE4}" destId="{AEDD16E9-E365-4E65-B722-F1E0A3D0924E}" srcOrd="1" destOrd="0" presId="urn:microsoft.com/office/officeart/2008/layout/HalfCircleOrganizationChart"/>
    <dgm:cxn modelId="{DBF4D2CA-5F16-4431-B02C-AC0CEDB73A94}" type="presParOf" srcId="{AEDD16E9-E365-4E65-B722-F1E0A3D0924E}" destId="{70D3F94B-03F8-4582-B908-E345BDF1E9D4}" srcOrd="0" destOrd="0" presId="urn:microsoft.com/office/officeart/2008/layout/HalfCircleOrganizationChart"/>
    <dgm:cxn modelId="{16BA97EE-EC0D-4866-84F7-845EDADEFAAA}" type="presParOf" srcId="{AEDD16E9-E365-4E65-B722-F1E0A3D0924E}" destId="{DC4AD3F1-6F89-4897-933E-8D2A2B0E7134}" srcOrd="1" destOrd="0" presId="urn:microsoft.com/office/officeart/2008/layout/HalfCircleOrganizationChart"/>
    <dgm:cxn modelId="{E4373424-6C1A-42D8-A6BC-181A02470054}" type="presParOf" srcId="{DC4AD3F1-6F89-4897-933E-8D2A2B0E7134}" destId="{FE517CA3-6964-4E9D-894B-AF38EB0E1BB8}" srcOrd="0" destOrd="0" presId="urn:microsoft.com/office/officeart/2008/layout/HalfCircleOrganizationChart"/>
    <dgm:cxn modelId="{EC2B66F1-1280-4761-B063-B7C62BEB6657}" type="presParOf" srcId="{FE517CA3-6964-4E9D-894B-AF38EB0E1BB8}" destId="{2877CF45-A89A-4521-B0FB-97616A7392CB}" srcOrd="0" destOrd="0" presId="urn:microsoft.com/office/officeart/2008/layout/HalfCircleOrganizationChart"/>
    <dgm:cxn modelId="{0A9F39BB-A709-425B-BF2B-F7D90E56D933}" type="presParOf" srcId="{FE517CA3-6964-4E9D-894B-AF38EB0E1BB8}" destId="{04F3ECF1-6612-4C97-82CF-AA6547C4A8C8}" srcOrd="1" destOrd="0" presId="urn:microsoft.com/office/officeart/2008/layout/HalfCircleOrganizationChart"/>
    <dgm:cxn modelId="{C860D9A7-C7BC-44D3-B32B-B167D1FB0C0B}" type="presParOf" srcId="{FE517CA3-6964-4E9D-894B-AF38EB0E1BB8}" destId="{9BC56DC0-8543-4870-84ED-C812B414A408}" srcOrd="2" destOrd="0" presId="urn:microsoft.com/office/officeart/2008/layout/HalfCircleOrganizationChart"/>
    <dgm:cxn modelId="{8E2A4B7F-408D-4018-A378-5F2BB7B6CB71}" type="presParOf" srcId="{FE517CA3-6964-4E9D-894B-AF38EB0E1BB8}" destId="{C5C6C625-1001-4AA9-895F-62D5B5ABC9CB}" srcOrd="3" destOrd="0" presId="urn:microsoft.com/office/officeart/2008/layout/HalfCircleOrganizationChart"/>
    <dgm:cxn modelId="{CF3B9A1C-CF9A-4AD7-9160-7E000BE2AD84}" type="presParOf" srcId="{DC4AD3F1-6F89-4897-933E-8D2A2B0E7134}" destId="{84378ACC-70BF-4A88-A292-EDB558317AA2}" srcOrd="1" destOrd="0" presId="urn:microsoft.com/office/officeart/2008/layout/HalfCircleOrganizationChart"/>
    <dgm:cxn modelId="{858F0998-CE72-4EA3-BBF8-DAE2C2AB7904}" type="presParOf" srcId="{DC4AD3F1-6F89-4897-933E-8D2A2B0E7134}" destId="{5CB89D19-B0C7-4FBA-BCB1-73B8352FB1D2}" srcOrd="2" destOrd="0" presId="urn:microsoft.com/office/officeart/2008/layout/HalfCircleOrganizationChart"/>
    <dgm:cxn modelId="{D37F9803-DD49-48C6-BDB9-B29579D8F2FD}" type="presParOf" srcId="{AEDD16E9-E365-4E65-B722-F1E0A3D0924E}" destId="{A1CD0D74-7DD3-405B-A520-60367FF3C8DD}" srcOrd="2" destOrd="0" presId="urn:microsoft.com/office/officeart/2008/layout/HalfCircleOrganizationChart"/>
    <dgm:cxn modelId="{D8BDDE24-718F-4932-9B2E-F52915C30DCA}" type="presParOf" srcId="{AEDD16E9-E365-4E65-B722-F1E0A3D0924E}" destId="{3372DFEF-A0C6-4088-89FD-C310B91FCE72}" srcOrd="3" destOrd="0" presId="urn:microsoft.com/office/officeart/2008/layout/HalfCircleOrganizationChart"/>
    <dgm:cxn modelId="{BE38F0AA-1429-4EC5-8470-934C928B74DE}" type="presParOf" srcId="{3372DFEF-A0C6-4088-89FD-C310B91FCE72}" destId="{FDEFB0A5-6CD2-42B1-B87E-2720BC752E25}" srcOrd="0" destOrd="0" presId="urn:microsoft.com/office/officeart/2008/layout/HalfCircleOrganizationChart"/>
    <dgm:cxn modelId="{263623B6-C63D-4E7F-A674-83A3E29AAE78}" type="presParOf" srcId="{FDEFB0A5-6CD2-42B1-B87E-2720BC752E25}" destId="{92F996FE-F2ED-4B36-BDE1-99641FA0DA48}" srcOrd="0" destOrd="0" presId="urn:microsoft.com/office/officeart/2008/layout/HalfCircleOrganizationChart"/>
    <dgm:cxn modelId="{D4008084-F48D-460F-9430-C6393D87B8CE}" type="presParOf" srcId="{FDEFB0A5-6CD2-42B1-B87E-2720BC752E25}" destId="{05EDCC0A-FF8A-4397-81A5-5A1AFF7A0347}" srcOrd="1" destOrd="0" presId="urn:microsoft.com/office/officeart/2008/layout/HalfCircleOrganizationChart"/>
    <dgm:cxn modelId="{88F22650-AADE-4C14-87A2-87EADFE55032}" type="presParOf" srcId="{FDEFB0A5-6CD2-42B1-B87E-2720BC752E25}" destId="{F4989033-0E7F-4719-A1F2-E879B0C2ECBB}" srcOrd="2" destOrd="0" presId="urn:microsoft.com/office/officeart/2008/layout/HalfCircleOrganizationChart"/>
    <dgm:cxn modelId="{0A803921-4841-417F-98A8-99D19B9B2239}" type="presParOf" srcId="{FDEFB0A5-6CD2-42B1-B87E-2720BC752E25}" destId="{00098A64-E13E-4C76-9253-E3933424540A}" srcOrd="3" destOrd="0" presId="urn:microsoft.com/office/officeart/2008/layout/HalfCircleOrganizationChart"/>
    <dgm:cxn modelId="{472FC70C-1ED9-4D11-A31B-E9B19CC22BDE}" type="presParOf" srcId="{3372DFEF-A0C6-4088-89FD-C310B91FCE72}" destId="{B316A810-DC8B-4840-BC5A-919AE6CED362}" srcOrd="1" destOrd="0" presId="urn:microsoft.com/office/officeart/2008/layout/HalfCircleOrganizationChart"/>
    <dgm:cxn modelId="{84EC4CCA-93AE-4813-857D-DC15DC2BD049}" type="presParOf" srcId="{3372DFEF-A0C6-4088-89FD-C310B91FCE72}" destId="{B114A217-D891-4D6A-915F-68E2FF30690E}" srcOrd="2" destOrd="0" presId="urn:microsoft.com/office/officeart/2008/layout/HalfCircleOrganizationChart"/>
    <dgm:cxn modelId="{7D1F3F54-E869-4088-869B-0AE9789304E6}" type="presParOf" srcId="{AEDD16E9-E365-4E65-B722-F1E0A3D0924E}" destId="{9E3C71A8-DFB8-4809-BC81-683891409F10}" srcOrd="4" destOrd="0" presId="urn:microsoft.com/office/officeart/2008/layout/HalfCircleOrganizationChart"/>
    <dgm:cxn modelId="{88BF16F2-8056-40ED-BFF1-6857D263F4BD}" type="presParOf" srcId="{AEDD16E9-E365-4E65-B722-F1E0A3D0924E}" destId="{A4CDCFF1-4C98-4D29-B136-499C680FACFB}" srcOrd="5" destOrd="0" presId="urn:microsoft.com/office/officeart/2008/layout/HalfCircleOrganizationChart"/>
    <dgm:cxn modelId="{A2E29653-8FBA-4539-A5F6-E69758208FBB}" type="presParOf" srcId="{A4CDCFF1-4C98-4D29-B136-499C680FACFB}" destId="{B38CCF75-07E5-43CC-A868-46AEE6D37647}" srcOrd="0" destOrd="0" presId="urn:microsoft.com/office/officeart/2008/layout/HalfCircleOrganizationChart"/>
    <dgm:cxn modelId="{CEDEAFBF-5BE4-4610-BE57-4BC530E5F46F}" type="presParOf" srcId="{B38CCF75-07E5-43CC-A868-46AEE6D37647}" destId="{2735C2A0-80C4-48A4-9832-7A303D2683D9}" srcOrd="0" destOrd="0" presId="urn:microsoft.com/office/officeart/2008/layout/HalfCircleOrganizationChart"/>
    <dgm:cxn modelId="{9175861D-9417-4E45-9203-E4E292DD32EB}" type="presParOf" srcId="{B38CCF75-07E5-43CC-A868-46AEE6D37647}" destId="{968BFE4B-0DB6-488E-B008-66368E45B9E1}" srcOrd="1" destOrd="0" presId="urn:microsoft.com/office/officeart/2008/layout/HalfCircleOrganizationChart"/>
    <dgm:cxn modelId="{ABFE81E4-AEA4-42B3-8EEC-DC19ACDFD52E}" type="presParOf" srcId="{B38CCF75-07E5-43CC-A868-46AEE6D37647}" destId="{E7080C41-64F8-4E7B-952D-F8D5F63D2291}" srcOrd="2" destOrd="0" presId="urn:microsoft.com/office/officeart/2008/layout/HalfCircleOrganizationChart"/>
    <dgm:cxn modelId="{C320606A-2962-4146-8FFE-456C9BB67D2B}" type="presParOf" srcId="{B38CCF75-07E5-43CC-A868-46AEE6D37647}" destId="{B0E1A39D-0E6E-4C33-8C7C-EC2F25E9604C}" srcOrd="3" destOrd="0" presId="urn:microsoft.com/office/officeart/2008/layout/HalfCircleOrganizationChart"/>
    <dgm:cxn modelId="{BDCEA7AC-A897-4A9F-9DE1-D5C6D95A205F}" type="presParOf" srcId="{A4CDCFF1-4C98-4D29-B136-499C680FACFB}" destId="{37642FFA-3E0B-4162-8EF5-7EBAFC8B4FAE}" srcOrd="1" destOrd="0" presId="urn:microsoft.com/office/officeart/2008/layout/HalfCircleOrganizationChart"/>
    <dgm:cxn modelId="{5665BAC0-6DF7-488C-9B66-49971EFDEFAD}" type="presParOf" srcId="{A4CDCFF1-4C98-4D29-B136-499C680FACFB}" destId="{E24250E5-71AE-42AA-98F3-3898A3B430B8}" srcOrd="2" destOrd="0" presId="urn:microsoft.com/office/officeart/2008/layout/HalfCircleOrganizationChart"/>
    <dgm:cxn modelId="{04FEF7A4-95F6-4A57-8235-1491F59193FC}" type="presParOf" srcId="{AEDD16E9-E365-4E65-B722-F1E0A3D0924E}" destId="{0A44EE06-1D4F-430A-BBE7-A61FB975FDFB}" srcOrd="6" destOrd="0" presId="urn:microsoft.com/office/officeart/2008/layout/HalfCircleOrganizationChart"/>
    <dgm:cxn modelId="{57C317FE-04C4-4C42-8E12-21E1CD2E2FD0}" type="presParOf" srcId="{AEDD16E9-E365-4E65-B722-F1E0A3D0924E}" destId="{63790AA5-1FCC-4EDF-9190-D1430EAF7E3A}" srcOrd="7" destOrd="0" presId="urn:microsoft.com/office/officeart/2008/layout/HalfCircleOrganizationChart"/>
    <dgm:cxn modelId="{D4F8B88B-58D3-4D69-9343-CCBC76A9D1CA}" type="presParOf" srcId="{63790AA5-1FCC-4EDF-9190-D1430EAF7E3A}" destId="{C780B04D-85AC-40F0-AF1E-DED13C5F95BF}" srcOrd="0" destOrd="0" presId="urn:microsoft.com/office/officeart/2008/layout/HalfCircleOrganizationChart"/>
    <dgm:cxn modelId="{BBE364CC-1F9C-4260-ACD4-4D166440D10E}" type="presParOf" srcId="{C780B04D-85AC-40F0-AF1E-DED13C5F95BF}" destId="{C9EA15D0-6C4C-418D-9071-93618679201E}" srcOrd="0" destOrd="0" presId="urn:microsoft.com/office/officeart/2008/layout/HalfCircleOrganizationChart"/>
    <dgm:cxn modelId="{24F0FAF7-D0D4-49AF-A370-F89117CD3A5A}" type="presParOf" srcId="{C780B04D-85AC-40F0-AF1E-DED13C5F95BF}" destId="{C15E708C-DC51-41ED-A866-FCD59823B09A}" srcOrd="1" destOrd="0" presId="urn:microsoft.com/office/officeart/2008/layout/HalfCircleOrganizationChart"/>
    <dgm:cxn modelId="{83A650C3-EA64-49A3-91BE-E61310DD5BD7}" type="presParOf" srcId="{C780B04D-85AC-40F0-AF1E-DED13C5F95BF}" destId="{C17A1DE3-323D-4C03-A878-68414986ED90}" srcOrd="2" destOrd="0" presId="urn:microsoft.com/office/officeart/2008/layout/HalfCircleOrganizationChart"/>
    <dgm:cxn modelId="{81020AE8-DCD7-4D34-AD6C-95AE393F372F}" type="presParOf" srcId="{C780B04D-85AC-40F0-AF1E-DED13C5F95BF}" destId="{5DC1BA94-23EA-4B29-B5FE-CB54C4FAB386}" srcOrd="3" destOrd="0" presId="urn:microsoft.com/office/officeart/2008/layout/HalfCircleOrganizationChart"/>
    <dgm:cxn modelId="{F2C970C2-2761-4FF7-AA37-82E8B636B086}" type="presParOf" srcId="{63790AA5-1FCC-4EDF-9190-D1430EAF7E3A}" destId="{A43B2A4E-931A-4FF9-9126-0EBE06639008}" srcOrd="1" destOrd="0" presId="urn:microsoft.com/office/officeart/2008/layout/HalfCircleOrganizationChart"/>
    <dgm:cxn modelId="{5A3EF33B-DABE-41EE-83B1-B7382062B00E}" type="presParOf" srcId="{63790AA5-1FCC-4EDF-9190-D1430EAF7E3A}" destId="{99A579E6-F2DB-4158-A7C1-60D2BF7C6AF2}" srcOrd="2" destOrd="0" presId="urn:microsoft.com/office/officeart/2008/layout/HalfCircleOrganizationChart"/>
    <dgm:cxn modelId="{ABD5C602-C35D-4DFF-A659-B44299D64659}" type="presParOf" srcId="{282BFDAA-6A19-4F22-82C0-AAE0C105BEE4}" destId="{C5D919E7-D155-40BB-80E7-09E9D23BF55E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F6C09C-29AD-4FE5-AE9F-DD7214D4C8B2}">
      <dsp:nvSpPr>
        <dsp:cNvPr id="0" name=""/>
        <dsp:cNvSpPr/>
      </dsp:nvSpPr>
      <dsp:spPr>
        <a:xfrm>
          <a:off x="1896749" y="242721"/>
          <a:ext cx="1535092" cy="997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Health
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945458" y="291430"/>
        <a:ext cx="1437674" cy="900392"/>
      </dsp:txXfrm>
    </dsp:sp>
    <dsp:sp modelId="{A96B7688-3C04-4673-8EB0-F0578561F892}">
      <dsp:nvSpPr>
        <dsp:cNvPr id="0" name=""/>
        <dsp:cNvSpPr/>
      </dsp:nvSpPr>
      <dsp:spPr>
        <a:xfrm>
          <a:off x="669979" y="741626"/>
          <a:ext cx="3988633" cy="3988633"/>
        </a:xfrm>
        <a:custGeom>
          <a:avLst/>
          <a:gdLst/>
          <a:ahLst/>
          <a:cxnLst/>
          <a:rect l="0" t="0" r="0" b="0"/>
          <a:pathLst>
            <a:path>
              <a:moveTo>
                <a:pt x="2967708" y="253682"/>
              </a:moveTo>
              <a:arcTo wR="1994316" hR="1994316" stAng="17952879" swAng="1212421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0C93D6-F155-44ED-9603-7612C829634B}">
      <dsp:nvSpPr>
        <dsp:cNvPr id="0" name=""/>
        <dsp:cNvSpPr/>
      </dsp:nvSpPr>
      <dsp:spPr>
        <a:xfrm>
          <a:off x="3793457" y="1620760"/>
          <a:ext cx="1535092" cy="997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Development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842166" y="1669469"/>
        <a:ext cx="1437674" cy="900392"/>
      </dsp:txXfrm>
    </dsp:sp>
    <dsp:sp modelId="{2528757A-654A-4388-9500-5F544D1B433A}">
      <dsp:nvSpPr>
        <dsp:cNvPr id="0" name=""/>
        <dsp:cNvSpPr/>
      </dsp:nvSpPr>
      <dsp:spPr>
        <a:xfrm>
          <a:off x="669979" y="741626"/>
          <a:ext cx="3988633" cy="3988633"/>
        </a:xfrm>
        <a:custGeom>
          <a:avLst/>
          <a:gdLst/>
          <a:ahLst/>
          <a:cxnLst/>
          <a:rect l="0" t="0" r="0" b="0"/>
          <a:pathLst>
            <a:path>
              <a:moveTo>
                <a:pt x="3983861" y="2132201"/>
              </a:moveTo>
              <a:arcTo wR="1994316" hR="1994316" stAng="21837872" swAng="1360409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B2115E-A7C4-40BD-8990-B947BC688B9F}">
      <dsp:nvSpPr>
        <dsp:cNvPr id="0" name=""/>
        <dsp:cNvSpPr/>
      </dsp:nvSpPr>
      <dsp:spPr>
        <a:xfrm>
          <a:off x="3068979" y="3850474"/>
          <a:ext cx="1535092" cy="997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Social status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117688" y="3899183"/>
        <a:ext cx="1437674" cy="900392"/>
      </dsp:txXfrm>
    </dsp:sp>
    <dsp:sp modelId="{496450D5-D5D2-44B8-AE00-B48FCBBACF04}">
      <dsp:nvSpPr>
        <dsp:cNvPr id="0" name=""/>
        <dsp:cNvSpPr/>
      </dsp:nvSpPr>
      <dsp:spPr>
        <a:xfrm>
          <a:off x="669979" y="741626"/>
          <a:ext cx="3988633" cy="3988633"/>
        </a:xfrm>
        <a:custGeom>
          <a:avLst/>
          <a:gdLst/>
          <a:ahLst/>
          <a:cxnLst/>
          <a:rect l="0" t="0" r="0" b="0"/>
          <a:pathLst>
            <a:path>
              <a:moveTo>
                <a:pt x="2239336" y="3973524"/>
              </a:moveTo>
              <a:arcTo wR="1994316" hR="1994316" stAng="4976572" swAng="846855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06139E-7F05-4B9B-8499-2CB32FD68C57}">
      <dsp:nvSpPr>
        <dsp:cNvPr id="0" name=""/>
        <dsp:cNvSpPr/>
      </dsp:nvSpPr>
      <dsp:spPr>
        <a:xfrm>
          <a:off x="724519" y="3850474"/>
          <a:ext cx="1535092" cy="997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Socio-economic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73228" y="3899183"/>
        <a:ext cx="1437674" cy="900392"/>
      </dsp:txXfrm>
    </dsp:sp>
    <dsp:sp modelId="{83C15D19-4E35-4F97-8199-00278DB619B6}">
      <dsp:nvSpPr>
        <dsp:cNvPr id="0" name=""/>
        <dsp:cNvSpPr/>
      </dsp:nvSpPr>
      <dsp:spPr>
        <a:xfrm>
          <a:off x="669979" y="741626"/>
          <a:ext cx="3988633" cy="3988633"/>
        </a:xfrm>
        <a:custGeom>
          <a:avLst/>
          <a:gdLst/>
          <a:ahLst/>
          <a:cxnLst/>
          <a:rect l="0" t="0" r="0" b="0"/>
          <a:pathLst>
            <a:path>
              <a:moveTo>
                <a:pt x="211682" y="2888473"/>
              </a:moveTo>
              <a:arcTo wR="1994316" hR="1994316" stAng="9201719" swAng="1360409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661877-E096-446A-BC9A-E4F72D098485}">
      <dsp:nvSpPr>
        <dsp:cNvPr id="0" name=""/>
        <dsp:cNvSpPr/>
      </dsp:nvSpPr>
      <dsp:spPr>
        <a:xfrm>
          <a:off x="41" y="1620760"/>
          <a:ext cx="1535092" cy="99781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Integration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8750" y="1669469"/>
        <a:ext cx="1437674" cy="900392"/>
      </dsp:txXfrm>
    </dsp:sp>
    <dsp:sp modelId="{021B950E-CA23-45CC-9D6E-A03071CFFECC}">
      <dsp:nvSpPr>
        <dsp:cNvPr id="0" name=""/>
        <dsp:cNvSpPr/>
      </dsp:nvSpPr>
      <dsp:spPr>
        <a:xfrm>
          <a:off x="669979" y="741626"/>
          <a:ext cx="3988633" cy="3988633"/>
        </a:xfrm>
        <a:custGeom>
          <a:avLst/>
          <a:gdLst/>
          <a:ahLst/>
          <a:cxnLst/>
          <a:rect l="0" t="0" r="0" b="0"/>
          <a:pathLst>
            <a:path>
              <a:moveTo>
                <a:pt x="479598" y="697039"/>
              </a:moveTo>
              <a:arcTo wR="1994316" hR="1994316" stAng="13234699" swAng="1212421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82AD76-7BA1-4219-9C38-5074B5A954AE}">
      <dsp:nvSpPr>
        <dsp:cNvPr id="0" name=""/>
        <dsp:cNvSpPr/>
      </dsp:nvSpPr>
      <dsp:spPr>
        <a:xfrm>
          <a:off x="756263" y="3974"/>
          <a:ext cx="4571640" cy="140265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Tourist routes depending on the duration</a:t>
          </a:r>
          <a:endParaRPr lang="ru-RU" sz="3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97345" y="45056"/>
        <a:ext cx="4489476" cy="1320488"/>
      </dsp:txXfrm>
    </dsp:sp>
    <dsp:sp modelId="{7F83746A-C935-443E-A66E-319521B310D8}">
      <dsp:nvSpPr>
        <dsp:cNvPr id="0" name=""/>
        <dsp:cNvSpPr/>
      </dsp:nvSpPr>
      <dsp:spPr>
        <a:xfrm>
          <a:off x="1007096" y="1583005"/>
          <a:ext cx="979881" cy="979881"/>
        </a:xfrm>
        <a:prstGeom prst="notchedRightArrow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5DC1A2-38F1-4880-8AB2-135D6C3C545E}">
      <dsp:nvSpPr>
        <dsp:cNvPr id="0" name=""/>
        <dsp:cNvSpPr/>
      </dsp:nvSpPr>
      <dsp:spPr>
        <a:xfrm>
          <a:off x="2045771" y="1583005"/>
          <a:ext cx="3031300" cy="97988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One-day
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93613" y="1630847"/>
        <a:ext cx="2935616" cy="884197"/>
      </dsp:txXfrm>
    </dsp:sp>
    <dsp:sp modelId="{F00CD7DF-95BC-4F6A-9C94-E5A9B1421A7B}">
      <dsp:nvSpPr>
        <dsp:cNvPr id="0" name=""/>
        <dsp:cNvSpPr/>
      </dsp:nvSpPr>
      <dsp:spPr>
        <a:xfrm>
          <a:off x="1007096" y="2680473"/>
          <a:ext cx="979881" cy="979881"/>
        </a:xfrm>
        <a:prstGeom prst="roundRect">
          <a:avLst>
            <a:gd name="adj" fmla="val 16670"/>
          </a:avLst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42011D-C56F-49D9-A68F-EBDF9CF529D0}">
      <dsp:nvSpPr>
        <dsp:cNvPr id="0" name=""/>
        <dsp:cNvSpPr/>
      </dsp:nvSpPr>
      <dsp:spPr>
        <a:xfrm>
          <a:off x="2045771" y="2680473"/>
          <a:ext cx="3031300" cy="97988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Weekly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93613" y="2728315"/>
        <a:ext cx="2935616" cy="884197"/>
      </dsp:txXfrm>
    </dsp:sp>
    <dsp:sp modelId="{19037FDE-4669-41A2-BE1E-0A9F6C28708B}">
      <dsp:nvSpPr>
        <dsp:cNvPr id="0" name=""/>
        <dsp:cNvSpPr/>
      </dsp:nvSpPr>
      <dsp:spPr>
        <a:xfrm>
          <a:off x="1007096" y="3777940"/>
          <a:ext cx="979881" cy="979881"/>
        </a:xfrm>
        <a:prstGeom prst="notchedRightArrow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15836B-AE5D-4B8B-8616-04423E80D92E}">
      <dsp:nvSpPr>
        <dsp:cNvPr id="0" name=""/>
        <dsp:cNvSpPr/>
      </dsp:nvSpPr>
      <dsp:spPr>
        <a:xfrm>
          <a:off x="2030523" y="3790983"/>
          <a:ext cx="3031300" cy="97988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Monthly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78365" y="3838825"/>
        <a:ext cx="2935616" cy="884197"/>
      </dsp:txXfrm>
    </dsp:sp>
    <dsp:sp modelId="{7858602A-3B72-4AA9-AEBD-CF2FAFCB3F89}">
      <dsp:nvSpPr>
        <dsp:cNvPr id="0" name=""/>
        <dsp:cNvSpPr/>
      </dsp:nvSpPr>
      <dsp:spPr>
        <a:xfrm>
          <a:off x="1007096" y="4875408"/>
          <a:ext cx="979881" cy="979881"/>
        </a:xfrm>
        <a:prstGeom prst="notchedRightArrow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F301D8-E4A8-40F9-80A3-2D0B266754BA}">
      <dsp:nvSpPr>
        <dsp:cNvPr id="0" name=""/>
        <dsp:cNvSpPr/>
      </dsp:nvSpPr>
      <dsp:spPr>
        <a:xfrm>
          <a:off x="2045771" y="4875408"/>
          <a:ext cx="3031300" cy="97988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Annual</a:t>
          </a:r>
          <a:endParaRPr lang="ru-RU" sz="3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093613" y="4923250"/>
        <a:ext cx="2935616" cy="8841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44EE06-1D4F-430A-BBE7-A61FB975FDFB}">
      <dsp:nvSpPr>
        <dsp:cNvPr id="0" name=""/>
        <dsp:cNvSpPr/>
      </dsp:nvSpPr>
      <dsp:spPr>
        <a:xfrm>
          <a:off x="2815756" y="2366444"/>
          <a:ext cx="2205317" cy="2551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580"/>
              </a:lnTo>
              <a:lnTo>
                <a:pt x="2205317" y="127580"/>
              </a:lnTo>
              <a:lnTo>
                <a:pt x="2205317" y="255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3C71A8-DFB8-4809-BC81-683891409F10}">
      <dsp:nvSpPr>
        <dsp:cNvPr id="0" name=""/>
        <dsp:cNvSpPr/>
      </dsp:nvSpPr>
      <dsp:spPr>
        <a:xfrm>
          <a:off x="2815756" y="2366444"/>
          <a:ext cx="735105" cy="2551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580"/>
              </a:lnTo>
              <a:lnTo>
                <a:pt x="735105" y="127580"/>
              </a:lnTo>
              <a:lnTo>
                <a:pt x="735105" y="255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CD0D74-7DD3-405B-A520-60367FF3C8DD}">
      <dsp:nvSpPr>
        <dsp:cNvPr id="0" name=""/>
        <dsp:cNvSpPr/>
      </dsp:nvSpPr>
      <dsp:spPr>
        <a:xfrm>
          <a:off x="2080650" y="2366444"/>
          <a:ext cx="735105" cy="255160"/>
        </a:xfrm>
        <a:custGeom>
          <a:avLst/>
          <a:gdLst/>
          <a:ahLst/>
          <a:cxnLst/>
          <a:rect l="0" t="0" r="0" b="0"/>
          <a:pathLst>
            <a:path>
              <a:moveTo>
                <a:pt x="735105" y="0"/>
              </a:moveTo>
              <a:lnTo>
                <a:pt x="735105" y="127580"/>
              </a:lnTo>
              <a:lnTo>
                <a:pt x="0" y="127580"/>
              </a:lnTo>
              <a:lnTo>
                <a:pt x="0" y="255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D3F94B-03F8-4582-B908-E345BDF1E9D4}">
      <dsp:nvSpPr>
        <dsp:cNvPr id="0" name=""/>
        <dsp:cNvSpPr/>
      </dsp:nvSpPr>
      <dsp:spPr>
        <a:xfrm>
          <a:off x="610438" y="2366444"/>
          <a:ext cx="2205317" cy="255160"/>
        </a:xfrm>
        <a:custGeom>
          <a:avLst/>
          <a:gdLst/>
          <a:ahLst/>
          <a:cxnLst/>
          <a:rect l="0" t="0" r="0" b="0"/>
          <a:pathLst>
            <a:path>
              <a:moveTo>
                <a:pt x="2205317" y="0"/>
              </a:moveTo>
              <a:lnTo>
                <a:pt x="2205317" y="127580"/>
              </a:lnTo>
              <a:lnTo>
                <a:pt x="0" y="127580"/>
              </a:lnTo>
              <a:lnTo>
                <a:pt x="0" y="2551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CC0CC1-43E6-4C12-AA2F-52A7C1CA2682}">
      <dsp:nvSpPr>
        <dsp:cNvPr id="0" name=""/>
        <dsp:cNvSpPr/>
      </dsp:nvSpPr>
      <dsp:spPr>
        <a:xfrm>
          <a:off x="2379984" y="1758918"/>
          <a:ext cx="871543" cy="607525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CA7B0C-7018-4BE0-B6EC-200A7DE6561B}">
      <dsp:nvSpPr>
        <dsp:cNvPr id="0" name=""/>
        <dsp:cNvSpPr/>
      </dsp:nvSpPr>
      <dsp:spPr>
        <a:xfrm>
          <a:off x="2379984" y="1758918"/>
          <a:ext cx="871543" cy="607525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548465-8714-4C1E-8ECD-8A0F0823B783}">
      <dsp:nvSpPr>
        <dsp:cNvPr id="0" name=""/>
        <dsp:cNvSpPr/>
      </dsp:nvSpPr>
      <dsp:spPr>
        <a:xfrm>
          <a:off x="1944212" y="1868273"/>
          <a:ext cx="1743087" cy="38881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>
              <a:latin typeface="Times New Roman" pitchFamily="18" charset="0"/>
              <a:cs typeface="Times New Roman" pitchFamily="18" charset="0"/>
            </a:rPr>
            <a:t>Tourist routes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44212" y="1868273"/>
        <a:ext cx="1743087" cy="388816"/>
      </dsp:txXfrm>
    </dsp:sp>
    <dsp:sp modelId="{04F3ECF1-6612-4C97-82CF-AA6547C4A8C8}">
      <dsp:nvSpPr>
        <dsp:cNvPr id="0" name=""/>
        <dsp:cNvSpPr/>
      </dsp:nvSpPr>
      <dsp:spPr>
        <a:xfrm>
          <a:off x="306675" y="2621604"/>
          <a:ext cx="607525" cy="2477476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C56DC0-8543-4870-84ED-C812B414A408}">
      <dsp:nvSpPr>
        <dsp:cNvPr id="0" name=""/>
        <dsp:cNvSpPr/>
      </dsp:nvSpPr>
      <dsp:spPr>
        <a:xfrm>
          <a:off x="306675" y="2621604"/>
          <a:ext cx="607525" cy="2477476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77CF45-A89A-4521-B0FB-97616A7392CB}">
      <dsp:nvSpPr>
        <dsp:cNvPr id="0" name=""/>
        <dsp:cNvSpPr/>
      </dsp:nvSpPr>
      <dsp:spPr>
        <a:xfrm>
          <a:off x="2913" y="3067550"/>
          <a:ext cx="1215050" cy="1585585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Linear tourist route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913" y="3067550"/>
        <a:ext cx="1215050" cy="1585585"/>
      </dsp:txXfrm>
    </dsp:sp>
    <dsp:sp modelId="{05EDCC0A-FF8A-4397-81A5-5A1AFF7A0347}">
      <dsp:nvSpPr>
        <dsp:cNvPr id="0" name=""/>
        <dsp:cNvSpPr/>
      </dsp:nvSpPr>
      <dsp:spPr>
        <a:xfrm>
          <a:off x="1776887" y="2621604"/>
          <a:ext cx="607525" cy="2248925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989033-0E7F-4719-A1F2-E879B0C2ECBB}">
      <dsp:nvSpPr>
        <dsp:cNvPr id="0" name=""/>
        <dsp:cNvSpPr/>
      </dsp:nvSpPr>
      <dsp:spPr>
        <a:xfrm>
          <a:off x="1776887" y="2621604"/>
          <a:ext cx="607525" cy="2248925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F996FE-F2ED-4B36-BDE1-99641FA0DA48}">
      <dsp:nvSpPr>
        <dsp:cNvPr id="0" name=""/>
        <dsp:cNvSpPr/>
      </dsp:nvSpPr>
      <dsp:spPr>
        <a:xfrm>
          <a:off x="1473124" y="3026411"/>
          <a:ext cx="1215050" cy="143931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Round-trip tourist route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473124" y="3026411"/>
        <a:ext cx="1215050" cy="1439312"/>
      </dsp:txXfrm>
    </dsp:sp>
    <dsp:sp modelId="{968BFE4B-0DB6-488E-B008-66368E45B9E1}">
      <dsp:nvSpPr>
        <dsp:cNvPr id="0" name=""/>
        <dsp:cNvSpPr/>
      </dsp:nvSpPr>
      <dsp:spPr>
        <a:xfrm>
          <a:off x="3247099" y="2621604"/>
          <a:ext cx="607525" cy="2252455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080C41-64F8-4E7B-952D-F8D5F63D2291}">
      <dsp:nvSpPr>
        <dsp:cNvPr id="0" name=""/>
        <dsp:cNvSpPr/>
      </dsp:nvSpPr>
      <dsp:spPr>
        <a:xfrm>
          <a:off x="3247099" y="2621604"/>
          <a:ext cx="607525" cy="2252455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35C2A0-80C4-48A4-9832-7A303D2683D9}">
      <dsp:nvSpPr>
        <dsp:cNvPr id="0" name=""/>
        <dsp:cNvSpPr/>
      </dsp:nvSpPr>
      <dsp:spPr>
        <a:xfrm>
          <a:off x="2943336" y="3027046"/>
          <a:ext cx="1215050" cy="1441571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Radial tourist route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943336" y="3027046"/>
        <a:ext cx="1215050" cy="1441571"/>
      </dsp:txXfrm>
    </dsp:sp>
    <dsp:sp modelId="{C15E708C-DC51-41ED-A866-FCD59823B09A}">
      <dsp:nvSpPr>
        <dsp:cNvPr id="0" name=""/>
        <dsp:cNvSpPr/>
      </dsp:nvSpPr>
      <dsp:spPr>
        <a:xfrm>
          <a:off x="4717310" y="2621604"/>
          <a:ext cx="607525" cy="2248925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7A1DE3-323D-4C03-A878-68414986ED90}">
      <dsp:nvSpPr>
        <dsp:cNvPr id="0" name=""/>
        <dsp:cNvSpPr/>
      </dsp:nvSpPr>
      <dsp:spPr>
        <a:xfrm>
          <a:off x="4717310" y="2621604"/>
          <a:ext cx="607525" cy="2248925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EA15D0-6C4C-418D-9071-93618679201E}">
      <dsp:nvSpPr>
        <dsp:cNvPr id="0" name=""/>
        <dsp:cNvSpPr/>
      </dsp:nvSpPr>
      <dsp:spPr>
        <a:xfrm>
          <a:off x="4413548" y="3026411"/>
          <a:ext cx="1215050" cy="1439312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Mixed tourist route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13548" y="3026411"/>
        <a:ext cx="1215050" cy="14393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PictureAccentList">
  <dgm:title val=""/>
  <dgm:desc val=""/>
  <dgm:catLst>
    <dgm:cat type="picture" pri="14000"/>
    <dgm:cat type="list" pri="14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</dgm:ptLst>
      <dgm:cxnLst>
        <dgm:cxn modelId="4" srcId="0" destId="1" srcOrd="0" destOrd="0"/>
        <dgm:cxn modelId="5" srcId="1" destId="11" srcOrd="0" destOrd="0"/>
        <dgm:cxn modelId="6" srcId="1" destId="12" srcOrd="0" destOrd="0"/>
        <dgm:cxn modelId="14" srcId="1" destId="13" srcOrd="0" destOrd="0"/>
      </dgm:cxnLst>
      <dgm:bg/>
      <dgm:whole/>
    </dgm:dataModel>
  </dgm:clrData>
  <dgm:layoutNode name="layout">
    <dgm:varLst>
      <dgm:chMax/>
      <dgm:chPref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L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primFontSz" for="des" forName="childText" refType="primFontSz" refFor="des" refForName="rootText" op="lte"/>
      <dgm:constr type="w" for="des" forName="rootComposite" refType="w" fact="4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/>
      <dgm:constr type="sibSp" refType="w" refFor="des" refForName="rootComposite" fact="0.1"/>
      <dgm:constr type="sibSp" for="des" forName="childShape" refType="h" refFor="des" refForName="rootComposite" fact="0.12"/>
      <dgm:constr type="sp" for="des" forName="root" refType="h" refFor="des" refForName="rootComposite" fact="0.18"/>
    </dgm:constrLst>
    <dgm:ruleLst/>
    <dgm:forEach name="Name3" axis="ch">
      <dgm:forEach name="Name4" axis="self" ptType="node" cnt="1">
        <dgm:layoutNode name="root">
          <dgm:varLst>
            <dgm:chMax/>
            <dgm:chPref val="4"/>
          </dgm:varLst>
          <dgm:alg type="hierRoot"/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onstrLst>
              <dgm:constr type="l" for="ch" forName="rootText"/>
              <dgm:constr type="t" for="ch" forName="rootText"/>
              <dgm:constr type="w" for="ch" forName="rootText" refType="w"/>
              <dgm:constr type="h" for="ch" forName="rootText" refType="h"/>
            </dgm:constrLst>
            <dgm:ruleLst/>
            <dgm:layoutNode name="rootText" styleLbl="node0">
              <dgm:varLst>
                <dgm:chMax/>
                <dgm:chPref val="4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5" axis="ch">
              <dgm:forEach name="Name6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7">
                    <dgm:if name="Name8" func="var" arg="dir" op="equ" val="norm">
                      <dgm:constrLst>
                        <dgm:constr type="w" for="ch" forName="Image" refType="h"/>
                        <dgm:constr type="h" for="ch" forName="Image" refType="h"/>
                        <dgm:constr type="l" for="ch" forName="Image"/>
                        <dgm:constr type="t" for="ch" forName="Image"/>
                        <dgm:constr type="h" for="ch" forName="childText" refType="h"/>
                        <dgm:constr type="l" for="ch" forName="childText" refType="w" refFor="ch" refForName="Image" fact="1.06"/>
                        <dgm:constr type="t" for="ch" forName="childText"/>
                      </dgm:constrLst>
                    </dgm:if>
                    <dgm:else name="Name9">
                      <dgm:constrLst>
                        <dgm:constr type="w" for="ch" forName="Image" refType="h"/>
                        <dgm:constr type="h" for="ch" forName="Image" refType="h"/>
                        <dgm:constr type="r" for="ch" forName="Image" refType="w"/>
                        <dgm:constr type="t" for="ch" forName="Image"/>
                        <dgm:constr type="h" for="ch" forName="childText" refType="h"/>
                        <dgm:constr type="t" for="ch" forName="childText"/>
                        <dgm:constr type="wOff" for="ch" forName="childText" refType="w" refFor="ch" refForName="Image" fact="-1.06"/>
                      </dgm:constrLst>
                    </dgm:else>
                  </dgm:choose>
                  <dgm:ruleLst/>
                  <dgm:layoutNode name="Image" styleLbl="node1">
                    <dgm:alg type="sp"/>
                    <dgm:shape xmlns:r="http://schemas.openxmlformats.org/officeDocument/2006/relationships" type="roundRect" r:blip="" blipPhldr="1">
                      <dgm:adjLst>
                        <dgm:adj idx="1" val="0.1667"/>
                      </dgm:adjLst>
                    </dgm:shape>
                    <dgm:presOf/>
                  </dgm:layoutNode>
                  <dgm:layoutNode name="childText" styleLbl="lnNode1">
                    <dgm:varLst>
                      <dgm:chMax val="0"/>
                      <dgm:chPref val="0"/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667"/>
                      </dgm:adjLst>
                    </dgm:shape>
                    <dgm:presOf axis="self desOrSelf" ptType="node node" st="1 1" cnt="1 0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ECED6C-61B9-4584-BD9E-45FA7046480E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6853CE-FCCF-4593-8EAA-26A0A6F6866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543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00CDBF9C-E310-4D36-8885-EFABAE6075B1}" type="slidenum">
              <a:rPr lang="ru-RU" altLang="ru-RU" smtClean="0"/>
              <a:pPr/>
              <a:t>2</a:t>
            </a:fld>
            <a:endParaRPr lang="ru-RU" altLang="ru-RU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728739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91680" y="1844824"/>
            <a:ext cx="4680520" cy="1894362"/>
          </a:xfrm>
        </p:spPr>
        <p:txBody>
          <a:bodyPr>
            <a:normAutofit/>
          </a:bodyPr>
          <a:lstStyle/>
          <a:p>
            <a:pPr indent="457200" algn="ctr"/>
            <a:r>
              <a:rPr lang="en-US" altLang="ru-RU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Basics of Tourism</a:t>
            </a:r>
            <a: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altLang="ru-RU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4158208" cy="1371600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PhD., Acting Associate Professor </a:t>
            </a:r>
            <a:r>
              <a:rPr lang="en-US" altLang="ru-RU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Nakhipbekova</a:t>
            </a:r>
            <a:r>
              <a:rPr lang="en-US" altLang="ru-RU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Symbat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2290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49169476"/>
              </p:ext>
            </p:extLst>
          </p:nvPr>
        </p:nvGraphicFramePr>
        <p:xfrm>
          <a:off x="20608" y="1"/>
          <a:ext cx="5631512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1458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26" t="19385" r="26393" b="38080"/>
          <a:stretch/>
        </p:blipFill>
        <p:spPr bwMode="auto">
          <a:xfrm>
            <a:off x="-992" y="116632"/>
            <a:ext cx="6733232" cy="671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0592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18" t="22787" r="52833" b="9076"/>
          <a:stretch/>
        </p:blipFill>
        <p:spPr bwMode="auto">
          <a:xfrm>
            <a:off x="0" y="12864"/>
            <a:ext cx="5940152" cy="6845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4981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9"/>
          <p:cNvSpPr>
            <a:spLocks noChangeArrowheads="1"/>
          </p:cNvSpPr>
          <p:nvPr/>
        </p:nvSpPr>
        <p:spPr bwMode="auto">
          <a:xfrm>
            <a:off x="827088" y="908050"/>
            <a:ext cx="4872089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LECTURE 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endParaRPr lang="ru-RU" sz="32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Classification 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of Tourism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Line 13"/>
          <p:cNvSpPr>
            <a:spLocks noChangeShapeType="1"/>
          </p:cNvSpPr>
          <p:nvPr/>
        </p:nvSpPr>
        <p:spPr bwMode="auto">
          <a:xfrm>
            <a:off x="1331913" y="692150"/>
            <a:ext cx="7812087" cy="0"/>
          </a:xfrm>
          <a:prstGeom prst="line">
            <a:avLst/>
          </a:prstGeom>
          <a:noFill/>
          <a:ln w="38100">
            <a:solidFill>
              <a:srgbClr val="00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6" name="Line 14"/>
          <p:cNvSpPr>
            <a:spLocks noChangeShapeType="1"/>
          </p:cNvSpPr>
          <p:nvPr/>
        </p:nvSpPr>
        <p:spPr bwMode="auto">
          <a:xfrm>
            <a:off x="682625" y="1268413"/>
            <a:ext cx="1588" cy="5040312"/>
          </a:xfrm>
          <a:prstGeom prst="line">
            <a:avLst/>
          </a:prstGeom>
          <a:noFill/>
          <a:ln w="38100">
            <a:solidFill>
              <a:srgbClr val="00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197" name="Rectangle 6"/>
          <p:cNvSpPr>
            <a:spLocks noChangeArrowheads="1"/>
          </p:cNvSpPr>
          <p:nvPr/>
        </p:nvSpPr>
        <p:spPr bwMode="auto">
          <a:xfrm>
            <a:off x="2267741" y="4460050"/>
            <a:ext cx="432048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1. Functions and forms of tourism in modern conditions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2. Types of Tourism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3. Tourist routes and their types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15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37384186"/>
              </p:ext>
            </p:extLst>
          </p:nvPr>
        </p:nvGraphicFramePr>
        <p:xfrm>
          <a:off x="107504" y="1700808"/>
          <a:ext cx="5328592" cy="51571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51520" y="404664"/>
            <a:ext cx="3458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Functions of Tourism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621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8390434"/>
              </p:ext>
            </p:extLst>
          </p:nvPr>
        </p:nvGraphicFramePr>
        <p:xfrm>
          <a:off x="0" y="-1"/>
          <a:ext cx="5508104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555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425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475772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Basic principles of classification</a:t>
                      </a:r>
                      <a:endParaRPr lang="ru-RU" sz="20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Types of Tourism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70253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Territorial principles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World:</a:t>
                      </a:r>
                    </a:p>
                    <a:p>
                      <a:r>
                        <a:rPr lang="en-US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International;</a:t>
                      </a:r>
                    </a:p>
                    <a:p>
                      <a:r>
                        <a:rPr lang="en-US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Domestic</a:t>
                      </a:r>
                    </a:p>
                    <a:p>
                      <a:r>
                        <a:rPr lang="en-US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Regional:</a:t>
                      </a:r>
                    </a:p>
                    <a:p>
                      <a:r>
                        <a:rPr lang="en-US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Interregional;</a:t>
                      </a:r>
                    </a:p>
                    <a:p>
                      <a:r>
                        <a:rPr lang="en-US" sz="2000" i="1" dirty="0" smtClean="0">
                          <a:latin typeface="Times New Roman" pitchFamily="18" charset="0"/>
                          <a:cs typeface="Times New Roman" pitchFamily="18" charset="0"/>
                        </a:rPr>
                        <a:t>Internal regional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11975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Principles of direction of flow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Exit;</a:t>
                      </a: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Log in.</a:t>
                      </a: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Depending on the direction of Service:</a:t>
                      </a: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Receptive (receptive);</a:t>
                      </a: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Initiative (guide )</a:t>
                      </a:r>
                      <a:endParaRPr lang="ru-RU" sz="200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56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5067215"/>
              </p:ext>
            </p:extLst>
          </p:nvPr>
        </p:nvGraphicFramePr>
        <p:xfrm>
          <a:off x="107504" y="180481"/>
          <a:ext cx="5688632" cy="6403199"/>
        </p:xfrm>
        <a:graphic>
          <a:graphicData uri="http://schemas.openxmlformats.org/drawingml/2006/table">
            <a:tbl>
              <a:tblPr/>
              <a:tblGrid>
                <a:gridCol w="194836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7402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346960">
                <a:tc>
                  <a:txBody>
                    <a:bodyPr/>
                    <a:lstStyle/>
                    <a:p>
                      <a:r>
                        <a:rPr lang="en-US" sz="1800" smtClean="0">
                          <a:latin typeface="Times New Roman" pitchFamily="18" charset="0"/>
                          <a:cs typeface="Times New Roman" pitchFamily="18" charset="0"/>
                        </a:rPr>
                        <a:t>Organizational principles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0" smtClean="0">
                          <a:latin typeface="Times New Roman" pitchFamily="18" charset="0"/>
                          <a:cs typeface="Times New Roman" pitchFamily="18" charset="0"/>
                        </a:rPr>
                        <a:t>Due to participation in the turindustria:</a:t>
                      </a:r>
                    </a:p>
                    <a:p>
                      <a:r>
                        <a:rPr lang="en-US" sz="1800" i="0" smtClean="0">
                          <a:latin typeface="Times New Roman" pitchFamily="18" charset="0"/>
                          <a:cs typeface="Times New Roman" pitchFamily="18" charset="0"/>
                        </a:rPr>
                        <a:t>Organized (planned), </a:t>
                      </a:r>
                    </a:p>
                    <a:p>
                      <a:r>
                        <a:rPr lang="en-US" sz="1800" i="0" smtClean="0">
                          <a:latin typeface="Times New Roman" pitchFamily="18" charset="0"/>
                          <a:cs typeface="Times New Roman" pitchFamily="18" charset="0"/>
                        </a:rPr>
                        <a:t>one form packaged (pakij-tourism)</a:t>
                      </a:r>
                    </a:p>
                    <a:p>
                      <a:r>
                        <a:rPr lang="en-US" sz="1800" i="0" smtClean="0">
                          <a:latin typeface="Times New Roman" pitchFamily="18" charset="0"/>
                          <a:cs typeface="Times New Roman" pitchFamily="18" charset="0"/>
                        </a:rPr>
                        <a:t>Unorganized (self-contained)</a:t>
                      </a:r>
                    </a:p>
                    <a:p>
                      <a:r>
                        <a:rPr lang="en-US" sz="1800" i="0" smtClean="0">
                          <a:latin typeface="Times New Roman" pitchFamily="18" charset="0"/>
                          <a:cs typeface="Times New Roman" pitchFamily="18" charset="0"/>
                        </a:rPr>
                        <a:t>Depending on the number of participants:</a:t>
                      </a:r>
                    </a:p>
                    <a:p>
                      <a:r>
                        <a:rPr lang="en-US" sz="1800" i="0" smtClean="0">
                          <a:latin typeface="Times New Roman" pitchFamily="18" charset="0"/>
                          <a:cs typeface="Times New Roman" pitchFamily="18" charset="0"/>
                        </a:rPr>
                        <a:t>Group (5 high, now 12-14 people);</a:t>
                      </a:r>
                    </a:p>
                    <a:p>
                      <a:r>
                        <a:rPr lang="en-US" sz="1800" i="0" smtClean="0">
                          <a:latin typeface="Times New Roman" pitchFamily="18" charset="0"/>
                          <a:cs typeface="Times New Roman" pitchFamily="18" charset="0"/>
                        </a:rPr>
                        <a:t>Individual (individual) (1-5 people)</a:t>
                      </a:r>
                      <a:endParaRPr lang="kk-KZ" sz="1800" i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16224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Financial and economic principles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0" dirty="0" smtClean="0">
                          <a:latin typeface="Times New Roman" pitchFamily="18" charset="0"/>
                          <a:cs typeface="Times New Roman" pitchFamily="18" charset="0"/>
                        </a:rPr>
                        <a:t>By sources of financing:</a:t>
                      </a:r>
                    </a:p>
                    <a:p>
                      <a:r>
                        <a:rPr lang="en-US" sz="1800" i="0" dirty="0" smtClean="0">
                          <a:latin typeface="Times New Roman" pitchFamily="18" charset="0"/>
                          <a:cs typeface="Times New Roman" pitchFamily="18" charset="0"/>
                        </a:rPr>
                        <a:t>Commercial;</a:t>
                      </a:r>
                    </a:p>
                    <a:p>
                      <a:r>
                        <a:rPr lang="en-US" sz="1800" i="0" dirty="0" smtClean="0">
                          <a:latin typeface="Times New Roman" pitchFamily="18" charset="0"/>
                          <a:cs typeface="Times New Roman" pitchFamily="18" charset="0"/>
                        </a:rPr>
                        <a:t>Social;</a:t>
                      </a:r>
                    </a:p>
                    <a:p>
                      <a:r>
                        <a:rPr lang="en-US" sz="1800" i="0" dirty="0" smtClean="0">
                          <a:latin typeface="Times New Roman" pitchFamily="18" charset="0"/>
                          <a:cs typeface="Times New Roman" pitchFamily="18" charset="0"/>
                        </a:rPr>
                        <a:t>By relation to balance</a:t>
                      </a:r>
                      <a:r>
                        <a:rPr lang="en-US" sz="18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i="0" dirty="0" smtClean="0">
                          <a:latin typeface="Times New Roman" pitchFamily="18" charset="0"/>
                          <a:cs typeface="Times New Roman" pitchFamily="18" charset="0"/>
                        </a:rPr>
                        <a:t>payments:</a:t>
                      </a:r>
                    </a:p>
                    <a:p>
                      <a:r>
                        <a:rPr lang="en-US" sz="1800" i="0" dirty="0" smtClean="0">
                          <a:latin typeface="Times New Roman" pitchFamily="18" charset="0"/>
                          <a:cs typeface="Times New Roman" pitchFamily="18" charset="0"/>
                        </a:rPr>
                        <a:t>Active;</a:t>
                      </a:r>
                    </a:p>
                    <a:p>
                      <a:r>
                        <a:rPr lang="en-US" sz="1800" i="0" dirty="0" smtClean="0">
                          <a:latin typeface="Times New Roman" pitchFamily="18" charset="0"/>
                          <a:cs typeface="Times New Roman" pitchFamily="18" charset="0"/>
                        </a:rPr>
                        <a:t>Inactive</a:t>
                      </a:r>
                      <a:endParaRPr lang="ru-RU" sz="180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26655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Depending on the types of use of tourist resources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On the beach;</a:t>
                      </a:r>
                    </a:p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The sea;</a:t>
                      </a:r>
                    </a:p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The river;</a:t>
                      </a:r>
                    </a:p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In the mountains;</a:t>
                      </a:r>
                    </a:p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The cave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620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3326727"/>
              </p:ext>
            </p:extLst>
          </p:nvPr>
        </p:nvGraphicFramePr>
        <p:xfrm>
          <a:off x="0" y="71402"/>
          <a:ext cx="5580112" cy="6453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58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5424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65725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Depending on the types of tourist destinations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Natural;</a:t>
                      </a:r>
                    </a:p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Cultural;</a:t>
                      </a:r>
                    </a:p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City;</a:t>
                      </a:r>
                    </a:p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Rural;</a:t>
                      </a:r>
                    </a:p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Coastal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5187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By the displacement method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Walking;</a:t>
                      </a: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Transport;</a:t>
                      </a: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Mixed.</a:t>
                      </a: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By type of transport vehicles:</a:t>
                      </a: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Aviation;</a:t>
                      </a: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Railway;</a:t>
                      </a: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Automotive;</a:t>
                      </a: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Bus;</a:t>
                      </a: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Cruise;</a:t>
                      </a: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Space</a:t>
                      </a:r>
                      <a:endParaRPr lang="ru-RU" sz="200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5725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Depending on the length of the route: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Close;</a:t>
                      </a: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Far away;</a:t>
                      </a: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Adjacent </a:t>
                      </a:r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adjacent</a:t>
                      </a:r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;</a:t>
                      </a:r>
                    </a:p>
                    <a:p>
                      <a:r>
                        <a:rPr 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Intercontinental;</a:t>
                      </a:r>
                    </a:p>
                    <a:p>
                      <a:r>
                        <a:rPr lang="en-US" sz="20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EarthShare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15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2026905"/>
              </p:ext>
            </p:extLst>
          </p:nvPr>
        </p:nvGraphicFramePr>
        <p:xfrm>
          <a:off x="107504" y="1"/>
          <a:ext cx="5580112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597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3413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385266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Depending on the duration of the trip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Short-term;Medium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term;Long-term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5682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The principle of subjectivity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Family;</a:t>
                      </a:r>
                    </a:p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School;</a:t>
                      </a:r>
                    </a:p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Youth;</a:t>
                      </a:r>
                    </a:p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Children;</a:t>
                      </a:r>
                    </a:p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Persons of the” Third " Age</a:t>
                      </a:r>
                    </a:p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Faces of the” Fourth " Age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15913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Motivational-target principle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i="0" dirty="0" smtClean="0">
                          <a:latin typeface="Times New Roman" pitchFamily="18" charset="0"/>
                          <a:cs typeface="Times New Roman" pitchFamily="18" charset="0"/>
                        </a:rPr>
                        <a:t>By the purpose of traveling: Vacation tourism </a:t>
                      </a:r>
                    </a:p>
                    <a:p>
                      <a:r>
                        <a:rPr lang="en-US" sz="1800" i="0" dirty="0" smtClean="0">
                          <a:latin typeface="Times New Roman" pitchFamily="18" charset="0"/>
                          <a:cs typeface="Times New Roman" pitchFamily="18" charset="0"/>
                        </a:rPr>
                        <a:t>Business tourism</a:t>
                      </a:r>
                    </a:p>
                    <a:p>
                      <a:r>
                        <a:rPr lang="en-US" sz="1800" i="0" dirty="0" smtClean="0">
                          <a:latin typeface="Times New Roman" pitchFamily="18" charset="0"/>
                          <a:cs typeface="Times New Roman" pitchFamily="18" charset="0"/>
                        </a:rPr>
                        <a:t>Vacation tourism:</a:t>
                      </a:r>
                    </a:p>
                    <a:p>
                      <a:r>
                        <a:rPr lang="en-US" sz="1800" i="0" dirty="0" smtClean="0">
                          <a:latin typeface="Times New Roman" pitchFamily="18" charset="0"/>
                          <a:cs typeface="Times New Roman" pitchFamily="18" charset="0"/>
                        </a:rPr>
                        <a:t>Cultural (cultural and cognitive);</a:t>
                      </a:r>
                    </a:p>
                    <a:p>
                      <a:r>
                        <a:rPr lang="en-US" sz="1800" i="0" dirty="0" smtClean="0">
                          <a:latin typeface="Times New Roman" pitchFamily="18" charset="0"/>
                          <a:cs typeface="Times New Roman" pitchFamily="18" charset="0"/>
                        </a:rPr>
                        <a:t>Visiting friends and relatives (VFR-tourism);</a:t>
                      </a:r>
                    </a:p>
                    <a:p>
                      <a:r>
                        <a:rPr lang="en-US" sz="1800" i="0" dirty="0" smtClean="0">
                          <a:latin typeface="Times New Roman" pitchFamily="18" charset="0"/>
                          <a:cs typeface="Times New Roman" pitchFamily="18" charset="0"/>
                        </a:rPr>
                        <a:t>Educational tourism;</a:t>
                      </a:r>
                    </a:p>
                    <a:p>
                      <a:r>
                        <a:rPr lang="en-US" sz="1800" i="0" dirty="0" smtClean="0">
                          <a:latin typeface="Times New Roman" pitchFamily="18" charset="0"/>
                          <a:cs typeface="Times New Roman" pitchFamily="18" charset="0"/>
                        </a:rPr>
                        <a:t>Medical and health;</a:t>
                      </a:r>
                    </a:p>
                    <a:p>
                      <a:r>
                        <a:rPr lang="en-US" sz="1800" i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Sports;Spiritual</a:t>
                      </a:r>
                      <a:r>
                        <a:rPr lang="en-US" sz="1800" i="0" dirty="0" smtClean="0">
                          <a:latin typeface="Times New Roman" pitchFamily="18" charset="0"/>
                          <a:cs typeface="Times New Roman" pitchFamily="18" charset="0"/>
                        </a:rPr>
                        <a:t> and cognitive (religious)</a:t>
                      </a:r>
                    </a:p>
                    <a:p>
                      <a:r>
                        <a:rPr lang="en-US" sz="1800" i="0" dirty="0" smtClean="0">
                          <a:latin typeface="Times New Roman" pitchFamily="18" charset="0"/>
                          <a:cs typeface="Times New Roman" pitchFamily="18" charset="0"/>
                        </a:rPr>
                        <a:t>Event</a:t>
                      </a:r>
                      <a:endParaRPr lang="ru-RU" sz="180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708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6000797"/>
              </p:ext>
            </p:extLst>
          </p:nvPr>
        </p:nvGraphicFramePr>
        <p:xfrm>
          <a:off x="251520" y="980728"/>
          <a:ext cx="5256584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2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282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6385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Motivational-target principle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Adventure;Special</a:t>
                      </a:r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Business </a:t>
                      </a:r>
                      <a:r>
                        <a:rPr lang="en-US" sz="2000" b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tourism:MICE-tourism</a:t>
                      </a:r>
                      <a:endParaRPr lang="en-US" sz="20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Corporate;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Congress;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Exhibition;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Intensive (encouraging);</a:t>
                      </a:r>
                    </a:p>
                    <a:p>
                      <a:r>
                        <a:rPr lang="en-US" sz="20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Presentation (advertising and information)</a:t>
                      </a:r>
                      <a:endParaRPr lang="kk-KZ" sz="2000" b="0" i="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kk-KZ" sz="2000" b="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012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/>
            </a:r>
            <a:br>
              <a:rPr lang="kk-KZ" dirty="0" smtClean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233858430"/>
              </p:ext>
            </p:extLst>
          </p:nvPr>
        </p:nvGraphicFramePr>
        <p:xfrm>
          <a:off x="0" y="980728"/>
          <a:ext cx="6084168" cy="58592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72679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2105</TotalTime>
  <Words>372</Words>
  <Application>Microsoft Office PowerPoint</Application>
  <PresentationFormat>Экран (4:3)</PresentationFormat>
  <Paragraphs>118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Basics of Tourism  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Туризм негіздері    </dc:title>
  <dc:creator>PRO</dc:creator>
  <cp:lastModifiedBy>PRO</cp:lastModifiedBy>
  <cp:revision>70</cp:revision>
  <dcterms:created xsi:type="dcterms:W3CDTF">2024-06-19T09:38:59Z</dcterms:created>
  <dcterms:modified xsi:type="dcterms:W3CDTF">2024-07-24T10:44:07Z</dcterms:modified>
</cp:coreProperties>
</file>