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17" r:id="rId2"/>
    <p:sldId id="318" r:id="rId3"/>
    <p:sldId id="301" r:id="rId4"/>
    <p:sldId id="308" r:id="rId5"/>
    <p:sldId id="309" r:id="rId6"/>
    <p:sldId id="306" r:id="rId7"/>
    <p:sldId id="300" r:id="rId8"/>
    <p:sldId id="312" r:id="rId9"/>
    <p:sldId id="313" r:id="rId10"/>
    <p:sldId id="314" r:id="rId11"/>
    <p:sldId id="316" r:id="rId12"/>
    <p:sldId id="302" r:id="rId13"/>
    <p:sldId id="303" r:id="rId14"/>
    <p:sldId id="304" r:id="rId15"/>
    <p:sldId id="305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758" autoAdjust="0"/>
  </p:normalViewPr>
  <p:slideViewPr>
    <p:cSldViewPr>
      <p:cViewPr>
        <p:scale>
          <a:sx n="75" d="100"/>
          <a:sy n="75" d="100"/>
        </p:scale>
        <p:origin x="-1522" y="-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AD6CB-B0D1-462D-A3A2-27D6F91DD9C0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125665C-19B3-4CB3-BE13-CD33A1CE30C3}">
      <dgm:prSet phldrT="[Текст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mtClean="0"/>
            <a:t>Sustainable development</a:t>
          </a:r>
          <a:endParaRPr lang="ru-RU" b="1" dirty="0"/>
        </a:p>
      </dgm:t>
    </dgm:pt>
    <dgm:pt modelId="{87823697-04C9-41D0-A7F4-DBCD28D616D2}" type="parTrans" cxnId="{BBBEE281-C1EC-4ABD-999A-1C3B7736A1C3}">
      <dgm:prSet/>
      <dgm:spPr/>
      <dgm:t>
        <a:bodyPr/>
        <a:lstStyle/>
        <a:p>
          <a:endParaRPr lang="ru-RU"/>
        </a:p>
      </dgm:t>
    </dgm:pt>
    <dgm:pt modelId="{80B63290-0854-4F1A-A468-F648D8F0DB94}" type="sibTrans" cxnId="{BBBEE281-C1EC-4ABD-999A-1C3B7736A1C3}">
      <dgm:prSet/>
      <dgm:spPr/>
      <dgm:t>
        <a:bodyPr/>
        <a:lstStyle/>
        <a:p>
          <a:endParaRPr lang="ru-RU"/>
        </a:p>
      </dgm:t>
    </dgm:pt>
    <dgm:pt modelId="{0920DF38-474A-47F8-BE5D-BC5477E41A18}">
      <dgm:prSet phldrT="[Текст]"/>
      <dgm:spPr/>
      <dgm:t>
        <a:bodyPr/>
        <a:lstStyle/>
        <a:p>
          <a:r>
            <a:rPr lang="en-US" dirty="0" smtClean="0"/>
            <a:t>Economic aspect </a:t>
          </a:r>
          <a:endParaRPr lang="ru-RU" dirty="0"/>
        </a:p>
      </dgm:t>
    </dgm:pt>
    <dgm:pt modelId="{5CD92967-4AB4-48FB-94EC-1E528D2C0648}" type="parTrans" cxnId="{5D491C12-5B84-49EE-A6ED-51E5FE804708}">
      <dgm:prSet/>
      <dgm:spPr/>
      <dgm:t>
        <a:bodyPr/>
        <a:lstStyle/>
        <a:p>
          <a:endParaRPr lang="ru-RU"/>
        </a:p>
      </dgm:t>
    </dgm:pt>
    <dgm:pt modelId="{E5ADF76A-8B07-4668-BED0-1CC3A8932E3C}" type="sibTrans" cxnId="{5D491C12-5B84-49EE-A6ED-51E5FE804708}">
      <dgm:prSet/>
      <dgm:spPr/>
      <dgm:t>
        <a:bodyPr/>
        <a:lstStyle/>
        <a:p>
          <a:endParaRPr lang="ru-RU"/>
        </a:p>
      </dgm:t>
    </dgm:pt>
    <dgm:pt modelId="{658A79DD-0F2A-4D4F-ACA8-A3ED2E56E518}">
      <dgm:prSet phldrT="[Текст]"/>
      <dgm:spPr/>
      <dgm:t>
        <a:bodyPr/>
        <a:lstStyle/>
        <a:p>
          <a:r>
            <a:rPr lang="en-US" smtClean="0"/>
            <a:t>Environmental aspect</a:t>
          </a:r>
          <a:endParaRPr lang="ru-RU" dirty="0"/>
        </a:p>
      </dgm:t>
    </dgm:pt>
    <dgm:pt modelId="{5CA3F3BA-98D0-4DC4-83D9-D42D75B9112F}" type="parTrans" cxnId="{29DB0D80-0A1C-4CCE-B031-6A78798A770A}">
      <dgm:prSet/>
      <dgm:spPr/>
      <dgm:t>
        <a:bodyPr/>
        <a:lstStyle/>
        <a:p>
          <a:endParaRPr lang="ru-RU"/>
        </a:p>
      </dgm:t>
    </dgm:pt>
    <dgm:pt modelId="{84F491B3-5BCA-4851-9AE3-083B642690E0}" type="sibTrans" cxnId="{29DB0D80-0A1C-4CCE-B031-6A78798A770A}">
      <dgm:prSet/>
      <dgm:spPr/>
      <dgm:t>
        <a:bodyPr/>
        <a:lstStyle/>
        <a:p>
          <a:endParaRPr lang="ru-RU"/>
        </a:p>
      </dgm:t>
    </dgm:pt>
    <dgm:pt modelId="{B2B7CC03-E1F0-4A66-9A74-FCECC2E34D1C}">
      <dgm:prSet phldrT="[Текст]"/>
      <dgm:spPr/>
      <dgm:t>
        <a:bodyPr/>
        <a:lstStyle/>
        <a:p>
          <a:r>
            <a:rPr lang="en-US" dirty="0" smtClean="0"/>
            <a:t>Socio-cultural aspect</a:t>
          </a:r>
          <a:endParaRPr lang="ru-RU" dirty="0"/>
        </a:p>
      </dgm:t>
    </dgm:pt>
    <dgm:pt modelId="{344FDDB5-16D5-431E-92FC-FBA21B4863E5}" type="parTrans" cxnId="{1B32EA57-367F-4C67-8C5F-01AB3FBE49E2}">
      <dgm:prSet/>
      <dgm:spPr/>
      <dgm:t>
        <a:bodyPr/>
        <a:lstStyle/>
        <a:p>
          <a:endParaRPr lang="ru-RU"/>
        </a:p>
      </dgm:t>
    </dgm:pt>
    <dgm:pt modelId="{315FB72E-E1B7-46BF-B016-39580322439E}" type="sibTrans" cxnId="{1B32EA57-367F-4C67-8C5F-01AB3FBE49E2}">
      <dgm:prSet/>
      <dgm:spPr/>
      <dgm:t>
        <a:bodyPr/>
        <a:lstStyle/>
        <a:p>
          <a:endParaRPr lang="ru-RU"/>
        </a:p>
      </dgm:t>
    </dgm:pt>
    <dgm:pt modelId="{F1A06274-A6C8-4EF3-BAA7-9C3F93A969D9}" type="pres">
      <dgm:prSet presAssocID="{A16AD6CB-B0D1-462D-A3A2-27D6F91DD9C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F7A000-752D-4115-B597-C3FA294B61DF}" type="pres">
      <dgm:prSet presAssocID="{A16AD6CB-B0D1-462D-A3A2-27D6F91DD9C0}" presName="radial" presStyleCnt="0">
        <dgm:presLayoutVars>
          <dgm:animLvl val="ctr"/>
        </dgm:presLayoutVars>
      </dgm:prSet>
      <dgm:spPr/>
    </dgm:pt>
    <dgm:pt modelId="{49920116-66D5-4B98-ACD9-43912FA4E0C1}" type="pres">
      <dgm:prSet presAssocID="{2125665C-19B3-4CB3-BE13-CD33A1CE30C3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CD5F7795-FDE4-40BD-B0AA-A7F69DAD9AE4}" type="pres">
      <dgm:prSet presAssocID="{0920DF38-474A-47F8-BE5D-BC5477E41A18}" presName="node" presStyleLbl="vennNode1" presStyleIdx="1" presStyleCnt="4" custScaleX="254968" custScaleY="178191" custRadScaleRad="43195" custRadScaleInc="-5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F4AE4-6B8C-4350-90FC-3EED7871CDD4}" type="pres">
      <dgm:prSet presAssocID="{658A79DD-0F2A-4D4F-ACA8-A3ED2E56E518}" presName="node" presStyleLbl="vennNode1" presStyleIdx="2" presStyleCnt="4" custScaleX="226102" custScaleY="182710" custRadScaleRad="80371" custRadScaleInc="-6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5420B-384A-43BB-B99B-3D5AE27C6BF9}" type="pres">
      <dgm:prSet presAssocID="{B2B7CC03-E1F0-4A66-9A74-FCECC2E34D1C}" presName="node" presStyleLbl="vennNode1" presStyleIdx="3" presStyleCnt="4" custScaleX="237656" custScaleY="177929" custRadScaleRad="80083" custRadScaleInc="4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DB0D80-0A1C-4CCE-B031-6A78798A770A}" srcId="{2125665C-19B3-4CB3-BE13-CD33A1CE30C3}" destId="{658A79DD-0F2A-4D4F-ACA8-A3ED2E56E518}" srcOrd="1" destOrd="0" parTransId="{5CA3F3BA-98D0-4DC4-83D9-D42D75B9112F}" sibTransId="{84F491B3-5BCA-4851-9AE3-083B642690E0}"/>
    <dgm:cxn modelId="{5F36939D-00B3-4958-9A54-CDE1E453674B}" type="presOf" srcId="{0920DF38-474A-47F8-BE5D-BC5477E41A18}" destId="{CD5F7795-FDE4-40BD-B0AA-A7F69DAD9AE4}" srcOrd="0" destOrd="0" presId="urn:microsoft.com/office/officeart/2005/8/layout/radial3"/>
    <dgm:cxn modelId="{BBBEE281-C1EC-4ABD-999A-1C3B7736A1C3}" srcId="{A16AD6CB-B0D1-462D-A3A2-27D6F91DD9C0}" destId="{2125665C-19B3-4CB3-BE13-CD33A1CE30C3}" srcOrd="0" destOrd="0" parTransId="{87823697-04C9-41D0-A7F4-DBCD28D616D2}" sibTransId="{80B63290-0854-4F1A-A468-F648D8F0DB94}"/>
    <dgm:cxn modelId="{82C9FEFB-FE45-49A8-B4FD-1FCBC03CCDA5}" type="presOf" srcId="{A16AD6CB-B0D1-462D-A3A2-27D6F91DD9C0}" destId="{F1A06274-A6C8-4EF3-BAA7-9C3F93A969D9}" srcOrd="0" destOrd="0" presId="urn:microsoft.com/office/officeart/2005/8/layout/radial3"/>
    <dgm:cxn modelId="{5D491C12-5B84-49EE-A6ED-51E5FE804708}" srcId="{2125665C-19B3-4CB3-BE13-CD33A1CE30C3}" destId="{0920DF38-474A-47F8-BE5D-BC5477E41A18}" srcOrd="0" destOrd="0" parTransId="{5CD92967-4AB4-48FB-94EC-1E528D2C0648}" sibTransId="{E5ADF76A-8B07-4668-BED0-1CC3A8932E3C}"/>
    <dgm:cxn modelId="{E6259D66-2549-4574-8EA1-B66AAC3AB53D}" type="presOf" srcId="{B2B7CC03-E1F0-4A66-9A74-FCECC2E34D1C}" destId="{A4F5420B-384A-43BB-B99B-3D5AE27C6BF9}" srcOrd="0" destOrd="0" presId="urn:microsoft.com/office/officeart/2005/8/layout/radial3"/>
    <dgm:cxn modelId="{1B32EA57-367F-4C67-8C5F-01AB3FBE49E2}" srcId="{2125665C-19B3-4CB3-BE13-CD33A1CE30C3}" destId="{B2B7CC03-E1F0-4A66-9A74-FCECC2E34D1C}" srcOrd="2" destOrd="0" parTransId="{344FDDB5-16D5-431E-92FC-FBA21B4863E5}" sibTransId="{315FB72E-E1B7-46BF-B016-39580322439E}"/>
    <dgm:cxn modelId="{4DDBBC96-16DD-461E-81E8-0CAA05895A03}" type="presOf" srcId="{2125665C-19B3-4CB3-BE13-CD33A1CE30C3}" destId="{49920116-66D5-4B98-ACD9-43912FA4E0C1}" srcOrd="0" destOrd="0" presId="urn:microsoft.com/office/officeart/2005/8/layout/radial3"/>
    <dgm:cxn modelId="{0AF6740A-489F-45F0-9E3F-DB4A0A141066}" type="presOf" srcId="{658A79DD-0F2A-4D4F-ACA8-A3ED2E56E518}" destId="{6CEF4AE4-6B8C-4350-90FC-3EED7871CDD4}" srcOrd="0" destOrd="0" presId="urn:microsoft.com/office/officeart/2005/8/layout/radial3"/>
    <dgm:cxn modelId="{0DA382EB-6148-4748-9F2B-7D86C44F65C0}" type="presParOf" srcId="{F1A06274-A6C8-4EF3-BAA7-9C3F93A969D9}" destId="{4CF7A000-752D-4115-B597-C3FA294B61DF}" srcOrd="0" destOrd="0" presId="urn:microsoft.com/office/officeart/2005/8/layout/radial3"/>
    <dgm:cxn modelId="{2366252A-2690-4C7C-B2E2-4C57B551B8BD}" type="presParOf" srcId="{4CF7A000-752D-4115-B597-C3FA294B61DF}" destId="{49920116-66D5-4B98-ACD9-43912FA4E0C1}" srcOrd="0" destOrd="0" presId="urn:microsoft.com/office/officeart/2005/8/layout/radial3"/>
    <dgm:cxn modelId="{9387CE00-38F4-40B3-8FC0-E3F090CA11CF}" type="presParOf" srcId="{4CF7A000-752D-4115-B597-C3FA294B61DF}" destId="{CD5F7795-FDE4-40BD-B0AA-A7F69DAD9AE4}" srcOrd="1" destOrd="0" presId="urn:microsoft.com/office/officeart/2005/8/layout/radial3"/>
    <dgm:cxn modelId="{196CC30C-AA06-43FF-A63C-92768E62E566}" type="presParOf" srcId="{4CF7A000-752D-4115-B597-C3FA294B61DF}" destId="{6CEF4AE4-6B8C-4350-90FC-3EED7871CDD4}" srcOrd="2" destOrd="0" presId="urn:microsoft.com/office/officeart/2005/8/layout/radial3"/>
    <dgm:cxn modelId="{EEE4006A-28F2-4CD5-BC38-D42DBFC76336}" type="presParOf" srcId="{4CF7A000-752D-4115-B597-C3FA294B61DF}" destId="{A4F5420B-384A-43BB-B99B-3D5AE27C6BF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49CAE-FF64-430D-B80A-388E75D5DF6A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36B40D-91F4-4A5F-B90E-3A7F2DFD6A8F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Sustainable tourism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39CEA9-70DB-4EFA-9214-A6ED8E9DBACF}" type="parTrans" cxnId="{CEE11444-860A-4C15-A528-80D112B7B632}">
      <dgm:prSet/>
      <dgm:spPr/>
      <dgm:t>
        <a:bodyPr/>
        <a:lstStyle/>
        <a:p>
          <a:endParaRPr lang="ru-RU"/>
        </a:p>
      </dgm:t>
    </dgm:pt>
    <dgm:pt modelId="{524326F5-732C-4BE2-8E94-132928ABE1A5}" type="sibTrans" cxnId="{CEE11444-860A-4C15-A528-80D112B7B632}">
      <dgm:prSet/>
      <dgm:spPr/>
      <dgm:t>
        <a:bodyPr/>
        <a:lstStyle/>
        <a:p>
          <a:endParaRPr lang="ru-RU"/>
        </a:p>
      </dgm:t>
    </dgm:pt>
    <dgm:pt modelId="{4724AD5C-6A2A-453C-9717-D8CBCE809A09}">
      <dgm:prSet phldrT="[Текст]" custT="1"/>
      <dgm:spPr/>
      <dgm:t>
        <a:bodyPr/>
        <a:lstStyle/>
        <a:p>
          <a:pPr algn="just"/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ensures the optimal use of Natural Resources, which are a key element in the development of tourism, supporting important environmental processes and helping to preserve natural resources and biodiversity;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78D6C1-1D1E-4135-8619-3EA24EA4D008}" type="parTrans" cxnId="{133497AA-E5FA-4859-A761-9EC90E0BEBD4}">
      <dgm:prSet/>
      <dgm:spPr/>
      <dgm:t>
        <a:bodyPr/>
        <a:lstStyle/>
        <a:p>
          <a:endParaRPr lang="ru-RU"/>
        </a:p>
      </dgm:t>
    </dgm:pt>
    <dgm:pt modelId="{5E407643-8F3C-4219-B3F1-341AB659FF91}" type="sibTrans" cxnId="{133497AA-E5FA-4859-A761-9EC90E0BEBD4}">
      <dgm:prSet/>
      <dgm:spPr/>
      <dgm:t>
        <a:bodyPr/>
        <a:lstStyle/>
        <a:p>
          <a:endParaRPr lang="ru-RU"/>
        </a:p>
      </dgm:t>
    </dgm:pt>
    <dgm:pt modelId="{2B2EF5B7-2993-4D75-B1E2-9D3D56DBEAA3}">
      <dgm:prSet phldrT="[Текст]" custT="1"/>
      <dgm:spPr/>
      <dgm:t>
        <a:bodyPr/>
        <a:lstStyle/>
        <a:p>
          <a:pPr algn="just"/>
          <a:r>
            <a: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shows </a:t>
          </a:r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respect for the socio-cultural characteristics of the host community, preserve</a:t>
          </a:r>
          <a:r>
            <a: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</a:t>
          </a:r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their cultural heritage and traditional values, promote</a:t>
          </a:r>
          <a:r>
            <a: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</a:t>
          </a:r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intercultural understanding and tolerance;</a:t>
          </a:r>
          <a:endParaRPr lang="kk-KZ" sz="16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D72744-A15D-4003-9FFF-CC612E11169D}" type="parTrans" cxnId="{CBD5B8A8-8715-4711-B9A4-8F1B6AC70328}">
      <dgm:prSet/>
      <dgm:spPr/>
      <dgm:t>
        <a:bodyPr/>
        <a:lstStyle/>
        <a:p>
          <a:endParaRPr lang="ru-RU"/>
        </a:p>
      </dgm:t>
    </dgm:pt>
    <dgm:pt modelId="{3610FCE0-4B69-45F8-89C2-5DC29D88308E}" type="sibTrans" cxnId="{CBD5B8A8-8715-4711-B9A4-8F1B6AC70328}">
      <dgm:prSet/>
      <dgm:spPr/>
      <dgm:t>
        <a:bodyPr/>
        <a:lstStyle/>
        <a:p>
          <a:endParaRPr lang="ru-RU"/>
        </a:p>
      </dgm:t>
    </dgm:pt>
    <dgm:pt modelId="{8D6A97A5-EC08-4259-9390-22B87536A8F2}">
      <dgm:prSet custT="1"/>
      <dgm:spPr/>
      <dgm:t>
        <a:bodyPr/>
        <a:lstStyle/>
        <a:p>
          <a:pPr algn="just"/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guarantee</a:t>
          </a:r>
          <a:r>
            <a: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</a:t>
          </a:r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viable, long-term economic operations by providing and equitably distributing socio – economic benefits for all participants-sustainable employment and income opportunities, Social Security in the host communities, and thus promote poverty reduction.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3CDC1D-24B0-4F9F-9D02-B7F0F743F664}" type="parTrans" cxnId="{16C10174-3820-4AE8-8263-A81B8DB27E7B}">
      <dgm:prSet/>
      <dgm:spPr/>
      <dgm:t>
        <a:bodyPr/>
        <a:lstStyle/>
        <a:p>
          <a:endParaRPr lang="ru-RU"/>
        </a:p>
      </dgm:t>
    </dgm:pt>
    <dgm:pt modelId="{9992DD9A-FBA8-4BE7-B5DF-1B480EB29E3A}" type="sibTrans" cxnId="{16C10174-3820-4AE8-8263-A81B8DB27E7B}">
      <dgm:prSet/>
      <dgm:spPr/>
      <dgm:t>
        <a:bodyPr/>
        <a:lstStyle/>
        <a:p>
          <a:endParaRPr lang="ru-RU"/>
        </a:p>
      </dgm:t>
    </dgm:pt>
    <dgm:pt modelId="{C514198B-9978-4A10-958A-A5208526A75A}" type="pres">
      <dgm:prSet presAssocID="{00549CAE-FF64-430D-B80A-388E75D5DF6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3133D0-34BF-443E-8312-5E28BD600B18}" type="pres">
      <dgm:prSet presAssocID="{9936B40D-91F4-4A5F-B90E-3A7F2DFD6A8F}" presName="root" presStyleCnt="0">
        <dgm:presLayoutVars>
          <dgm:chMax/>
          <dgm:chPref val="4"/>
        </dgm:presLayoutVars>
      </dgm:prSet>
      <dgm:spPr/>
    </dgm:pt>
    <dgm:pt modelId="{803CDCC3-A880-4E5A-8C25-B4E500974898}" type="pres">
      <dgm:prSet presAssocID="{9936B40D-91F4-4A5F-B90E-3A7F2DFD6A8F}" presName="rootComposite" presStyleCnt="0">
        <dgm:presLayoutVars/>
      </dgm:prSet>
      <dgm:spPr/>
    </dgm:pt>
    <dgm:pt modelId="{8082AD76-7BA1-4219-9C38-5074B5A954AE}" type="pres">
      <dgm:prSet presAssocID="{9936B40D-91F4-4A5F-B90E-3A7F2DFD6A8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229F7F60-8188-432C-932D-BDA0B9621BAF}" type="pres">
      <dgm:prSet presAssocID="{9936B40D-91F4-4A5F-B90E-3A7F2DFD6A8F}" presName="childShape" presStyleCnt="0">
        <dgm:presLayoutVars>
          <dgm:chMax val="0"/>
          <dgm:chPref val="0"/>
        </dgm:presLayoutVars>
      </dgm:prSet>
      <dgm:spPr/>
    </dgm:pt>
    <dgm:pt modelId="{B2D80A30-CC44-4961-B11F-4989EA96EF58}" type="pres">
      <dgm:prSet presAssocID="{4724AD5C-6A2A-453C-9717-D8CBCE809A09}" presName="childComposite" presStyleCnt="0">
        <dgm:presLayoutVars>
          <dgm:chMax val="0"/>
          <dgm:chPref val="0"/>
        </dgm:presLayoutVars>
      </dgm:prSet>
      <dgm:spPr/>
    </dgm:pt>
    <dgm:pt modelId="{7F83746A-C935-443E-A66E-319521B310D8}" type="pres">
      <dgm:prSet presAssocID="{4724AD5C-6A2A-453C-9717-D8CBCE809A09}" presName="Image" presStyleLbl="node1" presStyleIdx="0" presStyleCnt="3"/>
      <dgm:spPr>
        <a:prstGeom prst="notchedRightArrow">
          <a:avLst/>
        </a:prstGeom>
      </dgm:spPr>
    </dgm:pt>
    <dgm:pt modelId="{8B5DC1A2-38F1-4880-8AB2-135D6C3C545E}" type="pres">
      <dgm:prSet presAssocID="{4724AD5C-6A2A-453C-9717-D8CBCE809A09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60A14-BFE8-42B6-A254-99DE0A730BEB}" type="pres">
      <dgm:prSet presAssocID="{2B2EF5B7-2993-4D75-B1E2-9D3D56DBEAA3}" presName="childComposite" presStyleCnt="0">
        <dgm:presLayoutVars>
          <dgm:chMax val="0"/>
          <dgm:chPref val="0"/>
        </dgm:presLayoutVars>
      </dgm:prSet>
      <dgm:spPr/>
    </dgm:pt>
    <dgm:pt modelId="{D68CBA81-F88D-4086-942A-A9C164987256}" type="pres">
      <dgm:prSet presAssocID="{2B2EF5B7-2993-4D75-B1E2-9D3D56DBEAA3}" presName="Image" presStyleLbl="node1" presStyleIdx="1" presStyleCnt="3"/>
      <dgm:spPr>
        <a:prstGeom prst="notchedRightArrow">
          <a:avLst/>
        </a:prstGeom>
      </dgm:spPr>
    </dgm:pt>
    <dgm:pt modelId="{373B3836-59E8-4F0B-9FE7-2045A9E7D7FC}" type="pres">
      <dgm:prSet presAssocID="{2B2EF5B7-2993-4D75-B1E2-9D3D56DBEAA3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F7F08-9427-41F4-A0B4-8BB3932F3B70}" type="pres">
      <dgm:prSet presAssocID="{8D6A97A5-EC08-4259-9390-22B87536A8F2}" presName="childComposite" presStyleCnt="0">
        <dgm:presLayoutVars>
          <dgm:chMax val="0"/>
          <dgm:chPref val="0"/>
        </dgm:presLayoutVars>
      </dgm:prSet>
      <dgm:spPr/>
    </dgm:pt>
    <dgm:pt modelId="{19037FDE-4669-41A2-BE1E-0A9F6C28708B}" type="pres">
      <dgm:prSet presAssocID="{8D6A97A5-EC08-4259-9390-22B87536A8F2}" presName="Image" presStyleLbl="node1" presStyleIdx="2" presStyleCnt="3"/>
      <dgm:spPr>
        <a:prstGeom prst="notchedRightArrow">
          <a:avLst/>
        </a:prstGeom>
      </dgm:spPr>
    </dgm:pt>
    <dgm:pt modelId="{2215836B-AE5D-4B8B-8616-04423E80D92E}" type="pres">
      <dgm:prSet presAssocID="{8D6A97A5-EC08-4259-9390-22B87536A8F2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3497AA-E5FA-4859-A761-9EC90E0BEBD4}" srcId="{9936B40D-91F4-4A5F-B90E-3A7F2DFD6A8F}" destId="{4724AD5C-6A2A-453C-9717-D8CBCE809A09}" srcOrd="0" destOrd="0" parTransId="{BC78D6C1-1D1E-4135-8619-3EA24EA4D008}" sibTransId="{5E407643-8F3C-4219-B3F1-341AB659FF91}"/>
    <dgm:cxn modelId="{CEE11444-860A-4C15-A528-80D112B7B632}" srcId="{00549CAE-FF64-430D-B80A-388E75D5DF6A}" destId="{9936B40D-91F4-4A5F-B90E-3A7F2DFD6A8F}" srcOrd="0" destOrd="0" parTransId="{2839CEA9-70DB-4EFA-9214-A6ED8E9DBACF}" sibTransId="{524326F5-732C-4BE2-8E94-132928ABE1A5}"/>
    <dgm:cxn modelId="{3AA5ACF8-6612-4698-9639-22F3C873491A}" type="presOf" srcId="{8D6A97A5-EC08-4259-9390-22B87536A8F2}" destId="{2215836B-AE5D-4B8B-8616-04423E80D92E}" srcOrd="0" destOrd="0" presId="urn:microsoft.com/office/officeart/2008/layout/PictureAccentList"/>
    <dgm:cxn modelId="{6E948B42-ACD3-4CD1-8D54-76127A7A309C}" type="presOf" srcId="{00549CAE-FF64-430D-B80A-388E75D5DF6A}" destId="{C514198B-9978-4A10-958A-A5208526A75A}" srcOrd="0" destOrd="0" presId="urn:microsoft.com/office/officeart/2008/layout/PictureAccentList"/>
    <dgm:cxn modelId="{CBD5B8A8-8715-4711-B9A4-8F1B6AC70328}" srcId="{9936B40D-91F4-4A5F-B90E-3A7F2DFD6A8F}" destId="{2B2EF5B7-2993-4D75-B1E2-9D3D56DBEAA3}" srcOrd="1" destOrd="0" parTransId="{BFD72744-A15D-4003-9FFF-CC612E11169D}" sibTransId="{3610FCE0-4B69-45F8-89C2-5DC29D88308E}"/>
    <dgm:cxn modelId="{941BB350-D5B5-49C4-B5D4-5A268BD1C79F}" type="presOf" srcId="{4724AD5C-6A2A-453C-9717-D8CBCE809A09}" destId="{8B5DC1A2-38F1-4880-8AB2-135D6C3C545E}" srcOrd="0" destOrd="0" presId="urn:microsoft.com/office/officeart/2008/layout/PictureAccentList"/>
    <dgm:cxn modelId="{16C10174-3820-4AE8-8263-A81B8DB27E7B}" srcId="{9936B40D-91F4-4A5F-B90E-3A7F2DFD6A8F}" destId="{8D6A97A5-EC08-4259-9390-22B87536A8F2}" srcOrd="2" destOrd="0" parTransId="{4D3CDC1D-24B0-4F9F-9D02-B7F0F743F664}" sibTransId="{9992DD9A-FBA8-4BE7-B5DF-1B480EB29E3A}"/>
    <dgm:cxn modelId="{0C8BD4F8-BE0A-4399-924B-806DA4CEA015}" type="presOf" srcId="{9936B40D-91F4-4A5F-B90E-3A7F2DFD6A8F}" destId="{8082AD76-7BA1-4219-9C38-5074B5A954AE}" srcOrd="0" destOrd="0" presId="urn:microsoft.com/office/officeart/2008/layout/PictureAccentList"/>
    <dgm:cxn modelId="{AD0AC9ED-6450-4061-84B6-8A84BCDCA898}" type="presOf" srcId="{2B2EF5B7-2993-4D75-B1E2-9D3D56DBEAA3}" destId="{373B3836-59E8-4F0B-9FE7-2045A9E7D7FC}" srcOrd="0" destOrd="0" presId="urn:microsoft.com/office/officeart/2008/layout/PictureAccentList"/>
    <dgm:cxn modelId="{0847132A-2BD3-4703-946D-3EA8DB27372D}" type="presParOf" srcId="{C514198B-9978-4A10-958A-A5208526A75A}" destId="{7A3133D0-34BF-443E-8312-5E28BD600B18}" srcOrd="0" destOrd="0" presId="urn:microsoft.com/office/officeart/2008/layout/PictureAccentList"/>
    <dgm:cxn modelId="{98844348-45B9-493E-AE73-F2C58BF53ACA}" type="presParOf" srcId="{7A3133D0-34BF-443E-8312-5E28BD600B18}" destId="{803CDCC3-A880-4E5A-8C25-B4E500974898}" srcOrd="0" destOrd="0" presId="urn:microsoft.com/office/officeart/2008/layout/PictureAccentList"/>
    <dgm:cxn modelId="{360F3774-4664-4CD9-B600-942E16975176}" type="presParOf" srcId="{803CDCC3-A880-4E5A-8C25-B4E500974898}" destId="{8082AD76-7BA1-4219-9C38-5074B5A954AE}" srcOrd="0" destOrd="0" presId="urn:microsoft.com/office/officeart/2008/layout/PictureAccentList"/>
    <dgm:cxn modelId="{64D9DD16-5D5F-491E-AC4E-82A728E48DF9}" type="presParOf" srcId="{7A3133D0-34BF-443E-8312-5E28BD600B18}" destId="{229F7F60-8188-432C-932D-BDA0B9621BAF}" srcOrd="1" destOrd="0" presId="urn:microsoft.com/office/officeart/2008/layout/PictureAccentList"/>
    <dgm:cxn modelId="{FD655954-8847-4425-A704-FA2E0A8305AF}" type="presParOf" srcId="{229F7F60-8188-432C-932D-BDA0B9621BAF}" destId="{B2D80A30-CC44-4961-B11F-4989EA96EF58}" srcOrd="0" destOrd="0" presId="urn:microsoft.com/office/officeart/2008/layout/PictureAccentList"/>
    <dgm:cxn modelId="{53831DB5-9074-4221-80F8-74D468F06274}" type="presParOf" srcId="{B2D80A30-CC44-4961-B11F-4989EA96EF58}" destId="{7F83746A-C935-443E-A66E-319521B310D8}" srcOrd="0" destOrd="0" presId="urn:microsoft.com/office/officeart/2008/layout/PictureAccentList"/>
    <dgm:cxn modelId="{B5900A51-436A-4557-9666-BB729A5CE0D4}" type="presParOf" srcId="{B2D80A30-CC44-4961-B11F-4989EA96EF58}" destId="{8B5DC1A2-38F1-4880-8AB2-135D6C3C545E}" srcOrd="1" destOrd="0" presId="urn:microsoft.com/office/officeart/2008/layout/PictureAccentList"/>
    <dgm:cxn modelId="{E03F4626-2107-4CC1-9845-6A306EB3EE33}" type="presParOf" srcId="{229F7F60-8188-432C-932D-BDA0B9621BAF}" destId="{40460A14-BFE8-42B6-A254-99DE0A730BEB}" srcOrd="1" destOrd="0" presId="urn:microsoft.com/office/officeart/2008/layout/PictureAccentList"/>
    <dgm:cxn modelId="{0F585F86-83B2-428B-9A08-CA16A6205D31}" type="presParOf" srcId="{40460A14-BFE8-42B6-A254-99DE0A730BEB}" destId="{D68CBA81-F88D-4086-942A-A9C164987256}" srcOrd="0" destOrd="0" presId="urn:microsoft.com/office/officeart/2008/layout/PictureAccentList"/>
    <dgm:cxn modelId="{C0F6ED2D-5883-4A1F-8BB7-0881BD543A0E}" type="presParOf" srcId="{40460A14-BFE8-42B6-A254-99DE0A730BEB}" destId="{373B3836-59E8-4F0B-9FE7-2045A9E7D7FC}" srcOrd="1" destOrd="0" presId="urn:microsoft.com/office/officeart/2008/layout/PictureAccentList"/>
    <dgm:cxn modelId="{7BEC5528-798B-4ECC-A80E-83761FA6E8EA}" type="presParOf" srcId="{229F7F60-8188-432C-932D-BDA0B9621BAF}" destId="{D14F7F08-9427-41F4-A0B4-8BB3932F3B70}" srcOrd="2" destOrd="0" presId="urn:microsoft.com/office/officeart/2008/layout/PictureAccentList"/>
    <dgm:cxn modelId="{C4B5A0DB-CC86-421E-B678-F07E32AF3BA1}" type="presParOf" srcId="{D14F7F08-9427-41F4-A0B4-8BB3932F3B70}" destId="{19037FDE-4669-41A2-BE1E-0A9F6C28708B}" srcOrd="0" destOrd="0" presId="urn:microsoft.com/office/officeart/2008/layout/PictureAccentList"/>
    <dgm:cxn modelId="{8F946F7E-1F10-4104-BC33-550D1C0360DA}" type="presParOf" srcId="{D14F7F08-9427-41F4-A0B4-8BB3932F3B70}" destId="{2215836B-AE5D-4B8B-8616-04423E80D92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12475C-BD85-4FBA-BE85-7742DEEB126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B99B57-7882-45A8-AF65-B13BF9589A0E}">
      <dgm:prSet phldrT="[Текст]"/>
      <dgm:spPr/>
      <dgm:t>
        <a:bodyPr/>
        <a:lstStyle/>
        <a:p>
          <a:r>
            <a: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economic reasons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3CFDB5-5C6A-42FB-882F-D3DBDA6333DC}" type="parTrans" cxnId="{2F0E8F82-7579-48A4-8577-51DD462D7F84}">
      <dgm:prSet/>
      <dgm:spPr/>
      <dgm:t>
        <a:bodyPr/>
        <a:lstStyle/>
        <a:p>
          <a:endParaRPr lang="ru-RU"/>
        </a:p>
      </dgm:t>
    </dgm:pt>
    <dgm:pt modelId="{F40DFDB5-472E-4587-A11A-4562581EAD5C}" type="sibTrans" cxnId="{2F0E8F82-7579-48A4-8577-51DD462D7F84}">
      <dgm:prSet/>
      <dgm:spPr/>
      <dgm:t>
        <a:bodyPr/>
        <a:lstStyle/>
        <a:p>
          <a:endParaRPr lang="ru-RU"/>
        </a:p>
      </dgm:t>
    </dgm:pt>
    <dgm:pt modelId="{9B423DC5-89FB-4DCD-B175-7D1A34D69362}">
      <dgm:prSet phldrT="[Текст]"/>
      <dgm:spPr/>
      <dgm:t>
        <a:bodyPr/>
        <a:lstStyle/>
        <a:p>
          <a:r>
            <a:rPr lang="kk-KZ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social reasons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EC409F-D8D0-4E8B-9245-2ABFDB959323}" type="parTrans" cxnId="{10B67A5C-43BF-493C-9A4A-F8C94C3768A4}">
      <dgm:prSet/>
      <dgm:spPr/>
      <dgm:t>
        <a:bodyPr/>
        <a:lstStyle/>
        <a:p>
          <a:endParaRPr lang="ru-RU"/>
        </a:p>
      </dgm:t>
    </dgm:pt>
    <dgm:pt modelId="{8357030E-B510-462C-9145-12AAB804AEA8}" type="sibTrans" cxnId="{10B67A5C-43BF-493C-9A4A-F8C94C3768A4}">
      <dgm:prSet/>
      <dgm:spPr/>
      <dgm:t>
        <a:bodyPr/>
        <a:lstStyle/>
        <a:p>
          <a:endParaRPr lang="ru-RU"/>
        </a:p>
      </dgm:t>
    </dgm:pt>
    <dgm:pt modelId="{EFAF44D1-92F9-47BF-AEA3-51944676E5F8}">
      <dgm:prSet/>
      <dgm:spPr/>
      <dgm:t>
        <a:bodyPr/>
        <a:lstStyle/>
        <a:p>
          <a:r>
            <a: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environmental reasons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AAE62D-4F59-4652-A865-643CAC872F5A}" type="parTrans" cxnId="{53FEB0C1-7D85-4C82-AC65-6A7AA1098929}">
      <dgm:prSet/>
      <dgm:spPr/>
      <dgm:t>
        <a:bodyPr/>
        <a:lstStyle/>
        <a:p>
          <a:endParaRPr lang="ru-RU"/>
        </a:p>
      </dgm:t>
    </dgm:pt>
    <dgm:pt modelId="{E84AC197-7288-4BF4-97A7-E18A7C8AB768}" type="sibTrans" cxnId="{53FEB0C1-7D85-4C82-AC65-6A7AA1098929}">
      <dgm:prSet/>
      <dgm:spPr/>
      <dgm:t>
        <a:bodyPr/>
        <a:lstStyle/>
        <a:p>
          <a:endParaRPr lang="ru-RU"/>
        </a:p>
      </dgm:t>
    </dgm:pt>
    <dgm:pt modelId="{8C091D4D-EC06-4FC6-9C05-AC88FF5BFA75}" type="pres">
      <dgm:prSet presAssocID="{E712475C-BD85-4FBA-BE85-7742DEEB12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AF781B-584B-4D5B-A1F5-276736C51530}" type="pres">
      <dgm:prSet presAssocID="{EBB99B57-7882-45A8-AF65-B13BF9589A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0D5E4-59FE-45C2-B236-AA32326D4DC6}" type="pres">
      <dgm:prSet presAssocID="{EBB99B57-7882-45A8-AF65-B13BF9589A0E}" presName="spNode" presStyleCnt="0"/>
      <dgm:spPr/>
    </dgm:pt>
    <dgm:pt modelId="{9BF306DA-3F00-4952-B6B9-927120F0C0AF}" type="pres">
      <dgm:prSet presAssocID="{F40DFDB5-472E-4587-A11A-4562581EAD5C}" presName="sibTrans" presStyleLbl="sibTrans1D1" presStyleIdx="0" presStyleCnt="3"/>
      <dgm:spPr/>
      <dgm:t>
        <a:bodyPr/>
        <a:lstStyle/>
        <a:p>
          <a:endParaRPr lang="ru-RU"/>
        </a:p>
      </dgm:t>
    </dgm:pt>
    <dgm:pt modelId="{64AB9B02-F194-401A-B7E2-003BAD95CEB7}" type="pres">
      <dgm:prSet presAssocID="{9B423DC5-89FB-4DCD-B175-7D1A34D693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2C965-D831-45D3-B340-DB2D65121F36}" type="pres">
      <dgm:prSet presAssocID="{9B423DC5-89FB-4DCD-B175-7D1A34D69362}" presName="spNode" presStyleCnt="0"/>
      <dgm:spPr/>
    </dgm:pt>
    <dgm:pt modelId="{D47B275F-E441-48FD-A4DD-2807CFCFC75A}" type="pres">
      <dgm:prSet presAssocID="{8357030E-B510-462C-9145-12AAB804AEA8}" presName="sibTrans" presStyleLbl="sibTrans1D1" presStyleIdx="1" presStyleCnt="3"/>
      <dgm:spPr/>
      <dgm:t>
        <a:bodyPr/>
        <a:lstStyle/>
        <a:p>
          <a:endParaRPr lang="ru-RU"/>
        </a:p>
      </dgm:t>
    </dgm:pt>
    <dgm:pt modelId="{60E64567-4F8D-4089-B343-B2250BB75512}" type="pres">
      <dgm:prSet presAssocID="{EFAF44D1-92F9-47BF-AEA3-51944676E5F8}" presName="node" presStyleLbl="node1" presStyleIdx="2" presStyleCnt="3">
        <dgm:presLayoutVars>
          <dgm:bulletEnabled val="1"/>
        </dgm:presLayoutVars>
      </dgm:prSet>
      <dgm:spPr/>
    </dgm:pt>
    <dgm:pt modelId="{3DC0B03F-FF60-443C-84A1-3CA62294FDE2}" type="pres">
      <dgm:prSet presAssocID="{EFAF44D1-92F9-47BF-AEA3-51944676E5F8}" presName="spNode" presStyleCnt="0"/>
      <dgm:spPr/>
    </dgm:pt>
    <dgm:pt modelId="{768F27CB-CCC4-42B6-ACFE-AC264EA09D1F}" type="pres">
      <dgm:prSet presAssocID="{E84AC197-7288-4BF4-97A7-E18A7C8AB768}" presName="sibTrans" presStyleLbl="sibTrans1D1" presStyleIdx="2" presStyleCnt="3"/>
      <dgm:spPr/>
    </dgm:pt>
  </dgm:ptLst>
  <dgm:cxnLst>
    <dgm:cxn modelId="{10B67A5C-43BF-493C-9A4A-F8C94C3768A4}" srcId="{E712475C-BD85-4FBA-BE85-7742DEEB126F}" destId="{9B423DC5-89FB-4DCD-B175-7D1A34D69362}" srcOrd="1" destOrd="0" parTransId="{7EEC409F-D8D0-4E8B-9245-2ABFDB959323}" sibTransId="{8357030E-B510-462C-9145-12AAB804AEA8}"/>
    <dgm:cxn modelId="{382CAB1D-B6D0-4570-A800-9E4625E25990}" type="presOf" srcId="{9B423DC5-89FB-4DCD-B175-7D1A34D69362}" destId="{64AB9B02-F194-401A-B7E2-003BAD95CEB7}" srcOrd="0" destOrd="0" presId="urn:microsoft.com/office/officeart/2005/8/layout/cycle5"/>
    <dgm:cxn modelId="{9593E129-8A03-484D-83E2-C0EF3452856F}" type="presOf" srcId="{EFAF44D1-92F9-47BF-AEA3-51944676E5F8}" destId="{60E64567-4F8D-4089-B343-B2250BB75512}" srcOrd="0" destOrd="0" presId="urn:microsoft.com/office/officeart/2005/8/layout/cycle5"/>
    <dgm:cxn modelId="{D3A16F57-3C3A-42D5-B103-5FD19F215BF7}" type="presOf" srcId="{E84AC197-7288-4BF4-97A7-E18A7C8AB768}" destId="{768F27CB-CCC4-42B6-ACFE-AC264EA09D1F}" srcOrd="0" destOrd="0" presId="urn:microsoft.com/office/officeart/2005/8/layout/cycle5"/>
    <dgm:cxn modelId="{2F0E8F82-7579-48A4-8577-51DD462D7F84}" srcId="{E712475C-BD85-4FBA-BE85-7742DEEB126F}" destId="{EBB99B57-7882-45A8-AF65-B13BF9589A0E}" srcOrd="0" destOrd="0" parTransId="{BB3CFDB5-5C6A-42FB-882F-D3DBDA6333DC}" sibTransId="{F40DFDB5-472E-4587-A11A-4562581EAD5C}"/>
    <dgm:cxn modelId="{3B0AEE3D-CC14-4955-8FBA-465DAE1AC561}" type="presOf" srcId="{E712475C-BD85-4FBA-BE85-7742DEEB126F}" destId="{8C091D4D-EC06-4FC6-9C05-AC88FF5BFA75}" srcOrd="0" destOrd="0" presId="urn:microsoft.com/office/officeart/2005/8/layout/cycle5"/>
    <dgm:cxn modelId="{53FEB0C1-7D85-4C82-AC65-6A7AA1098929}" srcId="{E712475C-BD85-4FBA-BE85-7742DEEB126F}" destId="{EFAF44D1-92F9-47BF-AEA3-51944676E5F8}" srcOrd="2" destOrd="0" parTransId="{8EAAE62D-4F59-4652-A865-643CAC872F5A}" sibTransId="{E84AC197-7288-4BF4-97A7-E18A7C8AB768}"/>
    <dgm:cxn modelId="{932D6F10-7D85-437E-A41E-90A9FCC12E29}" type="presOf" srcId="{EBB99B57-7882-45A8-AF65-B13BF9589A0E}" destId="{52AF781B-584B-4D5B-A1F5-276736C51530}" srcOrd="0" destOrd="0" presId="urn:microsoft.com/office/officeart/2005/8/layout/cycle5"/>
    <dgm:cxn modelId="{FFDDE022-5A2B-4560-BAEE-21D6520487B2}" type="presOf" srcId="{F40DFDB5-472E-4587-A11A-4562581EAD5C}" destId="{9BF306DA-3F00-4952-B6B9-927120F0C0AF}" srcOrd="0" destOrd="0" presId="urn:microsoft.com/office/officeart/2005/8/layout/cycle5"/>
    <dgm:cxn modelId="{26C47C95-3458-42B2-8905-7B250A4C96C2}" type="presOf" srcId="{8357030E-B510-462C-9145-12AAB804AEA8}" destId="{D47B275F-E441-48FD-A4DD-2807CFCFC75A}" srcOrd="0" destOrd="0" presId="urn:microsoft.com/office/officeart/2005/8/layout/cycle5"/>
    <dgm:cxn modelId="{821BEBB4-BF43-4D0D-8EF5-D0E73759A09D}" type="presParOf" srcId="{8C091D4D-EC06-4FC6-9C05-AC88FF5BFA75}" destId="{52AF781B-584B-4D5B-A1F5-276736C51530}" srcOrd="0" destOrd="0" presId="urn:microsoft.com/office/officeart/2005/8/layout/cycle5"/>
    <dgm:cxn modelId="{70B9F563-D9B7-46CC-B617-E41463D02615}" type="presParOf" srcId="{8C091D4D-EC06-4FC6-9C05-AC88FF5BFA75}" destId="{2CE0D5E4-59FE-45C2-B236-AA32326D4DC6}" srcOrd="1" destOrd="0" presId="urn:microsoft.com/office/officeart/2005/8/layout/cycle5"/>
    <dgm:cxn modelId="{D75AC145-EF53-43FA-99DD-2019381090F6}" type="presParOf" srcId="{8C091D4D-EC06-4FC6-9C05-AC88FF5BFA75}" destId="{9BF306DA-3F00-4952-B6B9-927120F0C0AF}" srcOrd="2" destOrd="0" presId="urn:microsoft.com/office/officeart/2005/8/layout/cycle5"/>
    <dgm:cxn modelId="{2BC07D2A-024A-48FE-A72D-8085D0017A24}" type="presParOf" srcId="{8C091D4D-EC06-4FC6-9C05-AC88FF5BFA75}" destId="{64AB9B02-F194-401A-B7E2-003BAD95CEB7}" srcOrd="3" destOrd="0" presId="urn:microsoft.com/office/officeart/2005/8/layout/cycle5"/>
    <dgm:cxn modelId="{D2FC7BB7-77CE-4E62-B3D0-60B832632ECF}" type="presParOf" srcId="{8C091D4D-EC06-4FC6-9C05-AC88FF5BFA75}" destId="{1872C965-D831-45D3-B340-DB2D65121F36}" srcOrd="4" destOrd="0" presId="urn:microsoft.com/office/officeart/2005/8/layout/cycle5"/>
    <dgm:cxn modelId="{8A26FA45-C583-4190-9EF6-A3A2886A4A5F}" type="presParOf" srcId="{8C091D4D-EC06-4FC6-9C05-AC88FF5BFA75}" destId="{D47B275F-E441-48FD-A4DD-2807CFCFC75A}" srcOrd="5" destOrd="0" presId="urn:microsoft.com/office/officeart/2005/8/layout/cycle5"/>
    <dgm:cxn modelId="{0359EDA0-574D-4FC8-BF06-B570247E5570}" type="presParOf" srcId="{8C091D4D-EC06-4FC6-9C05-AC88FF5BFA75}" destId="{60E64567-4F8D-4089-B343-B2250BB75512}" srcOrd="6" destOrd="0" presId="urn:microsoft.com/office/officeart/2005/8/layout/cycle5"/>
    <dgm:cxn modelId="{1737298A-1C9B-454F-BE7E-67179E6CBE49}" type="presParOf" srcId="{8C091D4D-EC06-4FC6-9C05-AC88FF5BFA75}" destId="{3DC0B03F-FF60-443C-84A1-3CA62294FDE2}" srcOrd="7" destOrd="0" presId="urn:microsoft.com/office/officeart/2005/8/layout/cycle5"/>
    <dgm:cxn modelId="{0184D66B-15CB-459E-BC35-CC48C3A7D4B9}" type="presParOf" srcId="{8C091D4D-EC06-4FC6-9C05-AC88FF5BFA75}" destId="{768F27CB-CCC4-42B6-ACFE-AC264EA09D1F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B8DE4A-0C73-4B00-9D32-B96D86DC632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4EB4AB-802D-4B07-97A3-7EB109DA27B8}">
      <dgm:prSet phldrT="[Текст]"/>
      <dgm:spPr/>
      <dgm:t>
        <a:bodyPr/>
        <a:lstStyle/>
        <a:p>
          <a:r>
            <a:rPr lang="kk-KZ" dirty="0" smtClean="0"/>
            <a:t>-</a:t>
          </a:r>
          <a:endParaRPr lang="ru-RU" dirty="0"/>
        </a:p>
      </dgm:t>
    </dgm:pt>
    <dgm:pt modelId="{A2ADE875-0220-4FE5-8470-4588D3D2A958}" type="sibTrans" cxnId="{4EDA8F84-F02A-4E5E-BD45-0F311C5BB37A}">
      <dgm:prSet/>
      <dgm:spPr/>
      <dgm:t>
        <a:bodyPr/>
        <a:lstStyle/>
        <a:p>
          <a:endParaRPr lang="ru-RU"/>
        </a:p>
      </dgm:t>
    </dgm:pt>
    <dgm:pt modelId="{69078C95-1DE0-47FF-88D4-CE3F416E0354}" type="parTrans" cxnId="{4EDA8F84-F02A-4E5E-BD45-0F311C5BB37A}">
      <dgm:prSet/>
      <dgm:spPr/>
      <dgm:t>
        <a:bodyPr/>
        <a:lstStyle/>
        <a:p>
          <a:endParaRPr lang="ru-RU"/>
        </a:p>
      </dgm:t>
    </dgm:pt>
    <dgm:pt modelId="{3C3875F2-1A68-4B35-B100-7005FE9FB8AB}">
      <dgm:prSet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disruption of natural connections in ecosystems;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B9AB11B-0533-4E16-9933-30F4B74E3976}" type="parTrans" cxnId="{8A0E55DF-1504-4EEE-9753-EF85E9F9AB38}">
      <dgm:prSet/>
      <dgm:spPr/>
      <dgm:t>
        <a:bodyPr/>
        <a:lstStyle/>
        <a:p>
          <a:endParaRPr lang="ru-RU"/>
        </a:p>
      </dgm:t>
    </dgm:pt>
    <dgm:pt modelId="{3D4911F6-D7B6-45D9-97A6-0193828787F1}" type="sibTrans" cxnId="{8A0E55DF-1504-4EEE-9753-EF85E9F9AB38}">
      <dgm:prSet/>
      <dgm:spPr/>
      <dgm:t>
        <a:bodyPr/>
        <a:lstStyle/>
        <a:p>
          <a:endParaRPr lang="ru-RU"/>
        </a:p>
      </dgm:t>
    </dgm:pt>
    <dgm:pt modelId="{EC7AFF96-5856-4BD8-B2A5-215EB74B02D1}">
      <dgm:prSet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loss of traditional activity, traditional economic structure, changes in local identity and values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718E5CE-257D-4B31-9AFA-8E23B592AA95}">
      <dgm:prSet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CCBC72B-111B-40FC-9182-6946819B998B}" type="sibTrans" cxnId="{8E45D480-0D85-42EC-81F3-703B0C0F9B91}">
      <dgm:prSet/>
      <dgm:spPr/>
      <dgm:t>
        <a:bodyPr/>
        <a:lstStyle/>
        <a:p>
          <a:endParaRPr lang="ru-RU"/>
        </a:p>
      </dgm:t>
    </dgm:pt>
    <dgm:pt modelId="{4802F092-F032-42B0-96B7-6441AF4A6AB6}" type="parTrans" cxnId="{8E45D480-0D85-42EC-81F3-703B0C0F9B91}">
      <dgm:prSet/>
      <dgm:spPr/>
      <dgm:t>
        <a:bodyPr/>
        <a:lstStyle/>
        <a:p>
          <a:endParaRPr lang="ru-RU"/>
        </a:p>
      </dgm:t>
    </dgm:pt>
    <dgm:pt modelId="{CDE76FA6-4CCA-43A6-A7C5-DEDADE6E9C09}" type="sibTrans" cxnId="{EF9A6E51-0033-4256-B340-E1CE90634A34}">
      <dgm:prSet/>
      <dgm:spPr/>
      <dgm:t>
        <a:bodyPr/>
        <a:lstStyle/>
        <a:p>
          <a:endParaRPr lang="ru-RU"/>
        </a:p>
      </dgm:t>
    </dgm:pt>
    <dgm:pt modelId="{C69FE5B5-C158-4FB2-A93C-D7475C8156C9}" type="parTrans" cxnId="{EF9A6E51-0033-4256-B340-E1CE90634A34}">
      <dgm:prSet/>
      <dgm:spPr/>
      <dgm:t>
        <a:bodyPr/>
        <a:lstStyle/>
        <a:p>
          <a:endParaRPr lang="ru-RU"/>
        </a:p>
      </dgm:t>
    </dgm:pt>
    <dgm:pt modelId="{3CE39EE8-42DB-44E6-97F2-9E75AE62742D}">
      <dgm:prSet custT="1"/>
      <dgm:spPr/>
      <dgm:t>
        <a:bodyPr/>
        <a:lstStyle/>
        <a:p>
          <a:pPr algn="just"/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unjustified increase in population density in tourist and recreational centers;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8FAAE5B-2A3A-495E-AB11-2887DCCEEDEB}">
      <dgm:prSet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F926F6-1243-44BE-BF46-494FB0BC27DF}" type="sibTrans" cxnId="{8B086269-BA31-4F2B-9C00-0248F805E5BF}">
      <dgm:prSet/>
      <dgm:spPr/>
      <dgm:t>
        <a:bodyPr/>
        <a:lstStyle/>
        <a:p>
          <a:endParaRPr lang="ru-RU"/>
        </a:p>
      </dgm:t>
    </dgm:pt>
    <dgm:pt modelId="{10AF9F17-D072-4FBA-AA04-EC2344E697F1}" type="parTrans" cxnId="{8B086269-BA31-4F2B-9C00-0248F805E5BF}">
      <dgm:prSet/>
      <dgm:spPr/>
      <dgm:t>
        <a:bodyPr/>
        <a:lstStyle/>
        <a:p>
          <a:endParaRPr lang="ru-RU"/>
        </a:p>
      </dgm:t>
    </dgm:pt>
    <dgm:pt modelId="{E1AE3288-CF3B-4E17-91AD-A2D4E927B1AA}" type="sibTrans" cxnId="{145D8BE2-DC92-472D-B191-3C2108BDBD44}">
      <dgm:prSet/>
      <dgm:spPr/>
      <dgm:t>
        <a:bodyPr/>
        <a:lstStyle/>
        <a:p>
          <a:endParaRPr lang="ru-RU"/>
        </a:p>
      </dgm:t>
    </dgm:pt>
    <dgm:pt modelId="{ABDC0755-6081-44B6-AE05-0BA883DE2E9F}" type="parTrans" cxnId="{145D8BE2-DC92-472D-B191-3C2108BDBD44}">
      <dgm:prSet/>
      <dgm:spPr/>
      <dgm:t>
        <a:bodyPr/>
        <a:lstStyle/>
        <a:p>
          <a:endParaRPr lang="ru-RU"/>
        </a:p>
      </dgm:t>
    </dgm:pt>
    <dgm:pt modelId="{396C8CE0-BED3-4524-BE65-FB7120001D46}">
      <dgm:prSet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increased noise and vibration levels;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D9FBBFD-F280-4B53-8E58-81742AE1623F}">
      <dgm:prSet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F964670-8F14-496B-8AC4-D33FFD8FC17C}" type="sibTrans" cxnId="{3E57E042-B76A-4C4B-9E28-8D132A7A665A}">
      <dgm:prSet/>
      <dgm:spPr/>
      <dgm:t>
        <a:bodyPr/>
        <a:lstStyle/>
        <a:p>
          <a:endParaRPr lang="ru-RU"/>
        </a:p>
      </dgm:t>
    </dgm:pt>
    <dgm:pt modelId="{48D9C5CA-9FCD-4F2F-B650-8BA1D999F651}" type="parTrans" cxnId="{3E57E042-B76A-4C4B-9E28-8D132A7A665A}">
      <dgm:prSet/>
      <dgm:spPr/>
      <dgm:t>
        <a:bodyPr/>
        <a:lstStyle/>
        <a:p>
          <a:endParaRPr lang="ru-RU"/>
        </a:p>
      </dgm:t>
    </dgm:pt>
    <dgm:pt modelId="{EB80D0AC-0618-4671-94B0-38ADD1941197}" type="sibTrans" cxnId="{D444A00E-EE19-466B-A968-8C09F734A9F0}">
      <dgm:prSet/>
      <dgm:spPr/>
      <dgm:t>
        <a:bodyPr/>
        <a:lstStyle/>
        <a:p>
          <a:endParaRPr lang="ru-RU"/>
        </a:p>
      </dgm:t>
    </dgm:pt>
    <dgm:pt modelId="{AC678110-E8A8-4D2B-8CEA-89B1D79467A8}" type="parTrans" cxnId="{D444A00E-EE19-466B-A968-8C09F734A9F0}">
      <dgm:prSet/>
      <dgm:spPr/>
      <dgm:t>
        <a:bodyPr/>
        <a:lstStyle/>
        <a:p>
          <a:endParaRPr lang="ru-RU"/>
        </a:p>
      </dgm:t>
    </dgm:pt>
    <dgm:pt modelId="{CED9392F-0B98-47A8-91E8-DF409DA04F77}">
      <dgm:prSet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erosion of the soil and banks of water bodies;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10C5219-D1AC-4A2F-9B12-F2BB59D49CA7}">
      <dgm:prSet phldrT="[Текст]"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726CF7B-6C50-44EF-89B3-A3F5711B122A}" type="sibTrans" cxnId="{27372814-E005-4079-B243-9691FE353C69}">
      <dgm:prSet/>
      <dgm:spPr/>
      <dgm:t>
        <a:bodyPr/>
        <a:lstStyle/>
        <a:p>
          <a:endParaRPr lang="ru-RU"/>
        </a:p>
      </dgm:t>
    </dgm:pt>
    <dgm:pt modelId="{F0485E4C-A74A-4CAB-81ED-99577BADBEE6}" type="parTrans" cxnId="{27372814-E005-4079-B243-9691FE353C69}">
      <dgm:prSet/>
      <dgm:spPr/>
      <dgm:t>
        <a:bodyPr/>
        <a:lstStyle/>
        <a:p>
          <a:endParaRPr lang="ru-RU"/>
        </a:p>
      </dgm:t>
    </dgm:pt>
    <dgm:pt modelId="{41A215DA-2AF7-4E31-8AD4-242EF40AADB2}" type="sibTrans" cxnId="{5F276387-AFA9-4615-B90B-84031A5DEDB3}">
      <dgm:prSet/>
      <dgm:spPr/>
      <dgm:t>
        <a:bodyPr/>
        <a:lstStyle/>
        <a:p>
          <a:endParaRPr lang="ru-RU"/>
        </a:p>
      </dgm:t>
    </dgm:pt>
    <dgm:pt modelId="{0BA3A01C-6E13-4986-AFA4-7228B23B0634}" type="parTrans" cxnId="{5F276387-AFA9-4615-B90B-84031A5DEDB3}">
      <dgm:prSet/>
      <dgm:spPr/>
      <dgm:t>
        <a:bodyPr/>
        <a:lstStyle/>
        <a:p>
          <a:endParaRPr lang="ru-RU"/>
        </a:p>
      </dgm:t>
    </dgm:pt>
    <dgm:pt modelId="{5C7E30A0-4862-45B1-B7D6-97589FB44D91}">
      <dgm:prSet phldrT="[Текст]"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intensive environmental pollution;	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FE65C1D-D804-45E2-AF07-67A52CCDDC79}">
      <dgm:prSet phldrT="[Текст]"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3F6A8EC-CEE5-441A-87BB-8727DF84F2DB}" type="sibTrans" cxnId="{52F9196C-0C9F-4B0B-95C4-4C32C243A932}">
      <dgm:prSet/>
      <dgm:spPr/>
      <dgm:t>
        <a:bodyPr/>
        <a:lstStyle/>
        <a:p>
          <a:endParaRPr lang="ru-RU"/>
        </a:p>
      </dgm:t>
    </dgm:pt>
    <dgm:pt modelId="{67189032-E6CD-4BEF-8244-50D854C8C951}" type="parTrans" cxnId="{52F9196C-0C9F-4B0B-95C4-4C32C243A932}">
      <dgm:prSet/>
      <dgm:spPr/>
      <dgm:t>
        <a:bodyPr/>
        <a:lstStyle/>
        <a:p>
          <a:endParaRPr lang="ru-RU"/>
        </a:p>
      </dgm:t>
    </dgm:pt>
    <dgm:pt modelId="{8882DC7F-A494-436A-8845-86FD07E5150C}" type="sibTrans" cxnId="{A9B8C699-BCF3-4277-94AD-497779D9F294}">
      <dgm:prSet/>
      <dgm:spPr/>
      <dgm:t>
        <a:bodyPr/>
        <a:lstStyle/>
        <a:p>
          <a:endParaRPr lang="ru-RU"/>
        </a:p>
      </dgm:t>
    </dgm:pt>
    <dgm:pt modelId="{C3C02DAF-44A3-4F8C-8F7A-A080CB1B747C}" type="parTrans" cxnId="{A9B8C699-BCF3-4277-94AD-497779D9F294}">
      <dgm:prSet/>
      <dgm:spPr/>
      <dgm:t>
        <a:bodyPr/>
        <a:lstStyle/>
        <a:p>
          <a:endParaRPr lang="ru-RU"/>
        </a:p>
      </dgm:t>
    </dgm:pt>
    <dgm:pt modelId="{F520A23C-3594-4B9D-B215-000C20928393}">
      <dgm:prSet phldrT="[Текст]"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irrational (in some cases uncontrolled) use of Natural Resources;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F51D646-B63B-4136-9918-4B58723F4A4A}">
      <dgm:prSet phldrT="[Текст]" custT="1"/>
      <dgm:spPr/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E7082E7-8729-4E9A-9301-178323EE9BE4}" type="sibTrans" cxnId="{4463F728-9660-4C26-AF1E-2FF3EA3C8D67}">
      <dgm:prSet/>
      <dgm:spPr/>
      <dgm:t>
        <a:bodyPr/>
        <a:lstStyle/>
        <a:p>
          <a:endParaRPr lang="ru-RU"/>
        </a:p>
      </dgm:t>
    </dgm:pt>
    <dgm:pt modelId="{A91E6E90-113D-408C-95BF-0DCEB6D87E2E}" type="parTrans" cxnId="{4463F728-9660-4C26-AF1E-2FF3EA3C8D67}">
      <dgm:prSet/>
      <dgm:spPr/>
      <dgm:t>
        <a:bodyPr/>
        <a:lstStyle/>
        <a:p>
          <a:endParaRPr lang="ru-RU"/>
        </a:p>
      </dgm:t>
    </dgm:pt>
    <dgm:pt modelId="{CE151946-4921-4F2A-834F-DE477DC328E8}" type="sibTrans" cxnId="{57FA3BC0-CBFA-444A-A8CD-47FD0749ACE1}">
      <dgm:prSet/>
      <dgm:spPr/>
      <dgm:t>
        <a:bodyPr/>
        <a:lstStyle/>
        <a:p>
          <a:endParaRPr lang="ru-RU"/>
        </a:p>
      </dgm:t>
    </dgm:pt>
    <dgm:pt modelId="{CD202E74-0753-47F6-BE22-7AD4C15ED1FC}" type="parTrans" cxnId="{57FA3BC0-CBFA-444A-A8CD-47FD0749ACE1}">
      <dgm:prSet/>
      <dgm:spPr/>
      <dgm:t>
        <a:bodyPr/>
        <a:lstStyle/>
        <a:p>
          <a:endParaRPr lang="ru-RU"/>
        </a:p>
      </dgm:t>
    </dgm:pt>
    <dgm:pt modelId="{AB310203-1C6C-4A68-B39F-0D9048D1CD17}" type="pres">
      <dgm:prSet presAssocID="{2CB8DE4A-0C73-4B00-9D32-B96D86DC63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118FB-4673-43D4-B74E-974839862835}" type="pres">
      <dgm:prSet presAssocID="{214EB4AB-802D-4B07-97A3-7EB109DA27B8}" presName="composite" presStyleCnt="0"/>
      <dgm:spPr/>
    </dgm:pt>
    <dgm:pt modelId="{0913648C-AA7F-4984-A827-7AA4866063B6}" type="pres">
      <dgm:prSet presAssocID="{214EB4AB-802D-4B07-97A3-7EB109DA27B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19B0F-B226-446B-80A1-F1AEA92D8A34}" type="pres">
      <dgm:prSet presAssocID="{214EB4AB-802D-4B07-97A3-7EB109DA27B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AF483-8890-4EE1-B817-39A8EDE681B0}" type="pres">
      <dgm:prSet presAssocID="{A2ADE875-0220-4FE5-8470-4588D3D2A958}" presName="sp" presStyleCnt="0"/>
      <dgm:spPr/>
    </dgm:pt>
    <dgm:pt modelId="{0AC6CF7B-E1FE-4858-9326-54135B7A200B}" type="pres">
      <dgm:prSet presAssocID="{DF51D646-B63B-4136-9918-4B58723F4A4A}" presName="composite" presStyleCnt="0"/>
      <dgm:spPr/>
    </dgm:pt>
    <dgm:pt modelId="{060636A4-13C1-4CA1-95B2-ED909ABE1D9B}" type="pres">
      <dgm:prSet presAssocID="{DF51D646-B63B-4136-9918-4B58723F4A4A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D95E5-E104-4377-B8C0-2B3D8263423A}" type="pres">
      <dgm:prSet presAssocID="{DF51D646-B63B-4136-9918-4B58723F4A4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2A01E-8C65-4D3F-A097-AF05C808A15A}" type="pres">
      <dgm:prSet presAssocID="{8E7082E7-8729-4E9A-9301-178323EE9BE4}" presName="sp" presStyleCnt="0"/>
      <dgm:spPr/>
    </dgm:pt>
    <dgm:pt modelId="{EB2C8BB6-D99B-43F7-B956-B4B806CEEEC5}" type="pres">
      <dgm:prSet presAssocID="{5FE65C1D-D804-45E2-AF07-67A52CCDDC79}" presName="composite" presStyleCnt="0"/>
      <dgm:spPr/>
    </dgm:pt>
    <dgm:pt modelId="{97A21289-6987-4421-BD6E-CC9593A144C7}" type="pres">
      <dgm:prSet presAssocID="{5FE65C1D-D804-45E2-AF07-67A52CCDDC79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C0F7F-F9AD-40E2-85D6-81AEDDA9D538}" type="pres">
      <dgm:prSet presAssocID="{5FE65C1D-D804-45E2-AF07-67A52CCDDC79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8EB3A-C2FB-4A82-AF79-4CA5631280C8}" type="pres">
      <dgm:prSet presAssocID="{03F6A8EC-CEE5-441A-87BB-8727DF84F2DB}" presName="sp" presStyleCnt="0"/>
      <dgm:spPr/>
    </dgm:pt>
    <dgm:pt modelId="{8414956B-396B-4E57-B266-E109D1786484}" type="pres">
      <dgm:prSet presAssocID="{510C5219-D1AC-4A2F-9B12-F2BB59D49CA7}" presName="composite" presStyleCnt="0"/>
      <dgm:spPr/>
    </dgm:pt>
    <dgm:pt modelId="{56636C8B-D938-4007-B74E-1FBB67D04D83}" type="pres">
      <dgm:prSet presAssocID="{510C5219-D1AC-4A2F-9B12-F2BB59D49CA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2B668-B5E7-4C71-87EB-2D3C4DD53DC7}" type="pres">
      <dgm:prSet presAssocID="{510C5219-D1AC-4A2F-9B12-F2BB59D49CA7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0C37C-64C5-4FA0-85C7-FB3F4299FA8D}" type="pres">
      <dgm:prSet presAssocID="{6726CF7B-6C50-44EF-89B3-A3F5711B122A}" presName="sp" presStyleCnt="0"/>
      <dgm:spPr/>
    </dgm:pt>
    <dgm:pt modelId="{C164F0F9-D45C-4D5D-B070-25506E38BB53}" type="pres">
      <dgm:prSet presAssocID="{8D9FBBFD-F280-4B53-8E58-81742AE1623F}" presName="composite" presStyleCnt="0"/>
      <dgm:spPr/>
    </dgm:pt>
    <dgm:pt modelId="{406C87A6-2D47-466D-A088-69945DBA8A5B}" type="pres">
      <dgm:prSet presAssocID="{8D9FBBFD-F280-4B53-8E58-81742AE1623F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27C1E-49B4-44A3-9B09-6D697335A918}" type="pres">
      <dgm:prSet presAssocID="{8D9FBBFD-F280-4B53-8E58-81742AE1623F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AE038-589B-4903-8B8E-89C3B43D6614}" type="pres">
      <dgm:prSet presAssocID="{CF964670-8F14-496B-8AC4-D33FFD8FC17C}" presName="sp" presStyleCnt="0"/>
      <dgm:spPr/>
    </dgm:pt>
    <dgm:pt modelId="{1EED963A-54F6-4120-AF81-09762D0F1DC0}" type="pres">
      <dgm:prSet presAssocID="{F8FAAE5B-2A3A-495E-AB11-2887DCCEEDEB}" presName="composite" presStyleCnt="0"/>
      <dgm:spPr/>
    </dgm:pt>
    <dgm:pt modelId="{983A1EDF-9E23-402E-8B2F-D0DA1D8C86FD}" type="pres">
      <dgm:prSet presAssocID="{F8FAAE5B-2A3A-495E-AB11-2887DCCEEDE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57C9C-44E1-4B20-A293-56812EDB868E}" type="pres">
      <dgm:prSet presAssocID="{F8FAAE5B-2A3A-495E-AB11-2887DCCEEDE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3AB4A-AA51-4EB2-AD62-9CE28E45AFA2}" type="pres">
      <dgm:prSet presAssocID="{D1F926F6-1243-44BE-BF46-494FB0BC27DF}" presName="sp" presStyleCnt="0"/>
      <dgm:spPr/>
    </dgm:pt>
    <dgm:pt modelId="{EC04C3C1-5375-40E4-82A6-E558119DE55D}" type="pres">
      <dgm:prSet presAssocID="{9718E5CE-257D-4B31-9AFA-8E23B592AA95}" presName="composite" presStyleCnt="0"/>
      <dgm:spPr/>
    </dgm:pt>
    <dgm:pt modelId="{2067F2FD-ECD2-4BF0-B6D3-818A0931A740}" type="pres">
      <dgm:prSet presAssocID="{9718E5CE-257D-4B31-9AFA-8E23B592AA9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30F8A-8968-4052-8834-2B235622AD17}" type="pres">
      <dgm:prSet presAssocID="{9718E5CE-257D-4B31-9AFA-8E23B592AA9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0E55DF-1504-4EEE-9753-EF85E9F9AB38}" srcId="{214EB4AB-802D-4B07-97A3-7EB109DA27B8}" destId="{3C3875F2-1A68-4B35-B100-7005FE9FB8AB}" srcOrd="0" destOrd="0" parTransId="{DB9AB11B-0533-4E16-9933-30F4B74E3976}" sibTransId="{3D4911F6-D7B6-45D9-97A6-0193828787F1}"/>
    <dgm:cxn modelId="{57FA3BC0-CBFA-444A-A8CD-47FD0749ACE1}" srcId="{DF51D646-B63B-4136-9918-4B58723F4A4A}" destId="{F520A23C-3594-4B9D-B215-000C20928393}" srcOrd="0" destOrd="0" parTransId="{CD202E74-0753-47F6-BE22-7AD4C15ED1FC}" sibTransId="{CE151946-4921-4F2A-834F-DE477DC328E8}"/>
    <dgm:cxn modelId="{4EDA8F84-F02A-4E5E-BD45-0F311C5BB37A}" srcId="{2CB8DE4A-0C73-4B00-9D32-B96D86DC6321}" destId="{214EB4AB-802D-4B07-97A3-7EB109DA27B8}" srcOrd="0" destOrd="0" parTransId="{69078C95-1DE0-47FF-88D4-CE3F416E0354}" sibTransId="{A2ADE875-0220-4FE5-8470-4588D3D2A958}"/>
    <dgm:cxn modelId="{CE82EC9B-55B2-4028-9F3A-84DED832A0D1}" type="presOf" srcId="{8D9FBBFD-F280-4B53-8E58-81742AE1623F}" destId="{406C87A6-2D47-466D-A088-69945DBA8A5B}" srcOrd="0" destOrd="0" presId="urn:microsoft.com/office/officeart/2005/8/layout/chevron2"/>
    <dgm:cxn modelId="{A9B8C699-BCF3-4277-94AD-497779D9F294}" srcId="{5FE65C1D-D804-45E2-AF07-67A52CCDDC79}" destId="{5C7E30A0-4862-45B1-B7D6-97589FB44D91}" srcOrd="0" destOrd="0" parTransId="{C3C02DAF-44A3-4F8C-8F7A-A080CB1B747C}" sibTransId="{8882DC7F-A494-436A-8845-86FD07E5150C}"/>
    <dgm:cxn modelId="{4FB2FCBA-DA73-4B67-A2E4-AA8FF2C119DA}" type="presOf" srcId="{9718E5CE-257D-4B31-9AFA-8E23B592AA95}" destId="{2067F2FD-ECD2-4BF0-B6D3-818A0931A740}" srcOrd="0" destOrd="0" presId="urn:microsoft.com/office/officeart/2005/8/layout/chevron2"/>
    <dgm:cxn modelId="{D64119EF-5F1E-44BC-BE5D-5FC4ECD6219B}" type="presOf" srcId="{396C8CE0-BED3-4524-BE65-FB7120001D46}" destId="{9E127C1E-49B4-44A3-9B09-6D697335A918}" srcOrd="0" destOrd="0" presId="urn:microsoft.com/office/officeart/2005/8/layout/chevron2"/>
    <dgm:cxn modelId="{3E18A3F3-CA06-4A5D-9210-EA6EA5D8DC2A}" type="presOf" srcId="{510C5219-D1AC-4A2F-9B12-F2BB59D49CA7}" destId="{56636C8B-D938-4007-B74E-1FBB67D04D83}" srcOrd="0" destOrd="0" presId="urn:microsoft.com/office/officeart/2005/8/layout/chevron2"/>
    <dgm:cxn modelId="{190BE510-3895-48CF-9EFE-792F197ED773}" type="presOf" srcId="{5FE65C1D-D804-45E2-AF07-67A52CCDDC79}" destId="{97A21289-6987-4421-BD6E-CC9593A144C7}" srcOrd="0" destOrd="0" presId="urn:microsoft.com/office/officeart/2005/8/layout/chevron2"/>
    <dgm:cxn modelId="{5F276387-AFA9-4615-B90B-84031A5DEDB3}" srcId="{510C5219-D1AC-4A2F-9B12-F2BB59D49CA7}" destId="{CED9392F-0B98-47A8-91E8-DF409DA04F77}" srcOrd="0" destOrd="0" parTransId="{0BA3A01C-6E13-4986-AFA4-7228B23B0634}" sibTransId="{41A215DA-2AF7-4E31-8AD4-242EF40AADB2}"/>
    <dgm:cxn modelId="{8B086269-BA31-4F2B-9C00-0248F805E5BF}" srcId="{2CB8DE4A-0C73-4B00-9D32-B96D86DC6321}" destId="{F8FAAE5B-2A3A-495E-AB11-2887DCCEEDEB}" srcOrd="5" destOrd="0" parTransId="{10AF9F17-D072-4FBA-AA04-EC2344E697F1}" sibTransId="{D1F926F6-1243-44BE-BF46-494FB0BC27DF}"/>
    <dgm:cxn modelId="{7CCBA775-2529-4146-B2BC-B6127A3323E5}" type="presOf" srcId="{EC7AFF96-5856-4BD8-B2A5-215EB74B02D1}" destId="{73630F8A-8968-4052-8834-2B235622AD17}" srcOrd="0" destOrd="0" presId="urn:microsoft.com/office/officeart/2005/8/layout/chevron2"/>
    <dgm:cxn modelId="{145D8BE2-DC92-472D-B191-3C2108BDBD44}" srcId="{F8FAAE5B-2A3A-495E-AB11-2887DCCEEDEB}" destId="{3CE39EE8-42DB-44E6-97F2-9E75AE62742D}" srcOrd="0" destOrd="0" parTransId="{ABDC0755-6081-44B6-AE05-0BA883DE2E9F}" sibTransId="{E1AE3288-CF3B-4E17-91AD-A2D4E927B1AA}"/>
    <dgm:cxn modelId="{7584D22A-C9AA-4D03-92EF-7FF76FE77803}" type="presOf" srcId="{2CB8DE4A-0C73-4B00-9D32-B96D86DC6321}" destId="{AB310203-1C6C-4A68-B39F-0D9048D1CD17}" srcOrd="0" destOrd="0" presId="urn:microsoft.com/office/officeart/2005/8/layout/chevron2"/>
    <dgm:cxn modelId="{0DB61A95-742C-4FF7-9BE4-FAC82ADBC572}" type="presOf" srcId="{F520A23C-3594-4B9D-B215-000C20928393}" destId="{0B1D95E5-E104-4377-B8C0-2B3D8263423A}" srcOrd="0" destOrd="0" presId="urn:microsoft.com/office/officeart/2005/8/layout/chevron2"/>
    <dgm:cxn modelId="{E5CF0166-0D01-4703-8C77-89AFE6523542}" type="presOf" srcId="{CED9392F-0B98-47A8-91E8-DF409DA04F77}" destId="{B6A2B668-B5E7-4C71-87EB-2D3C4DD53DC7}" srcOrd="0" destOrd="0" presId="urn:microsoft.com/office/officeart/2005/8/layout/chevron2"/>
    <dgm:cxn modelId="{EF9A6E51-0033-4256-B340-E1CE90634A34}" srcId="{9718E5CE-257D-4B31-9AFA-8E23B592AA95}" destId="{EC7AFF96-5856-4BD8-B2A5-215EB74B02D1}" srcOrd="0" destOrd="0" parTransId="{C69FE5B5-C158-4FB2-A93C-D7475C8156C9}" sibTransId="{CDE76FA6-4CCA-43A6-A7C5-DEDADE6E9C09}"/>
    <dgm:cxn modelId="{8CC20674-FF93-4867-B1AC-15DF8E1C7FF8}" type="presOf" srcId="{DF51D646-B63B-4136-9918-4B58723F4A4A}" destId="{060636A4-13C1-4CA1-95B2-ED909ABE1D9B}" srcOrd="0" destOrd="0" presId="urn:microsoft.com/office/officeart/2005/8/layout/chevron2"/>
    <dgm:cxn modelId="{41879DC6-3C31-462A-BBFE-0CB275ED2538}" type="presOf" srcId="{F8FAAE5B-2A3A-495E-AB11-2887DCCEEDEB}" destId="{983A1EDF-9E23-402E-8B2F-D0DA1D8C86FD}" srcOrd="0" destOrd="0" presId="urn:microsoft.com/office/officeart/2005/8/layout/chevron2"/>
    <dgm:cxn modelId="{1B53638C-8302-4AE5-8150-16CF6A0DF871}" type="presOf" srcId="{3CE39EE8-42DB-44E6-97F2-9E75AE62742D}" destId="{CBC57C9C-44E1-4B20-A293-56812EDB868E}" srcOrd="0" destOrd="0" presId="urn:microsoft.com/office/officeart/2005/8/layout/chevron2"/>
    <dgm:cxn modelId="{8E45D480-0D85-42EC-81F3-703B0C0F9B91}" srcId="{2CB8DE4A-0C73-4B00-9D32-B96D86DC6321}" destId="{9718E5CE-257D-4B31-9AFA-8E23B592AA95}" srcOrd="6" destOrd="0" parTransId="{4802F092-F032-42B0-96B7-6441AF4A6AB6}" sibTransId="{7CCBC72B-111B-40FC-9182-6946819B998B}"/>
    <dgm:cxn modelId="{AF542935-FDA6-4C53-B190-4526B3204A0F}" type="presOf" srcId="{5C7E30A0-4862-45B1-B7D6-97589FB44D91}" destId="{236C0F7F-F9AD-40E2-85D6-81AEDDA9D538}" srcOrd="0" destOrd="0" presId="urn:microsoft.com/office/officeart/2005/8/layout/chevron2"/>
    <dgm:cxn modelId="{6C944BB8-B7FB-4E89-B32B-D1EBFAE05A9A}" type="presOf" srcId="{3C3875F2-1A68-4B35-B100-7005FE9FB8AB}" destId="{96F19B0F-B226-446B-80A1-F1AEA92D8A34}" srcOrd="0" destOrd="0" presId="urn:microsoft.com/office/officeart/2005/8/layout/chevron2"/>
    <dgm:cxn modelId="{52F9196C-0C9F-4B0B-95C4-4C32C243A932}" srcId="{2CB8DE4A-0C73-4B00-9D32-B96D86DC6321}" destId="{5FE65C1D-D804-45E2-AF07-67A52CCDDC79}" srcOrd="2" destOrd="0" parTransId="{67189032-E6CD-4BEF-8244-50D854C8C951}" sibTransId="{03F6A8EC-CEE5-441A-87BB-8727DF84F2DB}"/>
    <dgm:cxn modelId="{A9A46557-5D68-460D-B9D6-F3B8682286A3}" type="presOf" srcId="{214EB4AB-802D-4B07-97A3-7EB109DA27B8}" destId="{0913648C-AA7F-4984-A827-7AA4866063B6}" srcOrd="0" destOrd="0" presId="urn:microsoft.com/office/officeart/2005/8/layout/chevron2"/>
    <dgm:cxn modelId="{4463F728-9660-4C26-AF1E-2FF3EA3C8D67}" srcId="{2CB8DE4A-0C73-4B00-9D32-B96D86DC6321}" destId="{DF51D646-B63B-4136-9918-4B58723F4A4A}" srcOrd="1" destOrd="0" parTransId="{A91E6E90-113D-408C-95BF-0DCEB6D87E2E}" sibTransId="{8E7082E7-8729-4E9A-9301-178323EE9BE4}"/>
    <dgm:cxn modelId="{3E57E042-B76A-4C4B-9E28-8D132A7A665A}" srcId="{2CB8DE4A-0C73-4B00-9D32-B96D86DC6321}" destId="{8D9FBBFD-F280-4B53-8E58-81742AE1623F}" srcOrd="4" destOrd="0" parTransId="{48D9C5CA-9FCD-4F2F-B650-8BA1D999F651}" sibTransId="{CF964670-8F14-496B-8AC4-D33FFD8FC17C}"/>
    <dgm:cxn modelId="{27372814-E005-4079-B243-9691FE353C69}" srcId="{2CB8DE4A-0C73-4B00-9D32-B96D86DC6321}" destId="{510C5219-D1AC-4A2F-9B12-F2BB59D49CA7}" srcOrd="3" destOrd="0" parTransId="{F0485E4C-A74A-4CAB-81ED-99577BADBEE6}" sibTransId="{6726CF7B-6C50-44EF-89B3-A3F5711B122A}"/>
    <dgm:cxn modelId="{D444A00E-EE19-466B-A968-8C09F734A9F0}" srcId="{8D9FBBFD-F280-4B53-8E58-81742AE1623F}" destId="{396C8CE0-BED3-4524-BE65-FB7120001D46}" srcOrd="0" destOrd="0" parTransId="{AC678110-E8A8-4D2B-8CEA-89B1D79467A8}" sibTransId="{EB80D0AC-0618-4671-94B0-38ADD1941197}"/>
    <dgm:cxn modelId="{86DD999F-A0F9-4F3B-AEFD-D3DBC540E724}" type="presParOf" srcId="{AB310203-1C6C-4A68-B39F-0D9048D1CD17}" destId="{9B0118FB-4673-43D4-B74E-974839862835}" srcOrd="0" destOrd="0" presId="urn:microsoft.com/office/officeart/2005/8/layout/chevron2"/>
    <dgm:cxn modelId="{A74BAA7B-046C-47A2-A7D9-63E88F724E0A}" type="presParOf" srcId="{9B0118FB-4673-43D4-B74E-974839862835}" destId="{0913648C-AA7F-4984-A827-7AA4866063B6}" srcOrd="0" destOrd="0" presId="urn:microsoft.com/office/officeart/2005/8/layout/chevron2"/>
    <dgm:cxn modelId="{2C4009FE-11BD-498B-BBA4-A12DB0BBB8A3}" type="presParOf" srcId="{9B0118FB-4673-43D4-B74E-974839862835}" destId="{96F19B0F-B226-446B-80A1-F1AEA92D8A34}" srcOrd="1" destOrd="0" presId="urn:microsoft.com/office/officeart/2005/8/layout/chevron2"/>
    <dgm:cxn modelId="{83E94892-2AE2-405E-B13E-9C300C8143FF}" type="presParOf" srcId="{AB310203-1C6C-4A68-B39F-0D9048D1CD17}" destId="{6E6AF483-8890-4EE1-B817-39A8EDE681B0}" srcOrd="1" destOrd="0" presId="urn:microsoft.com/office/officeart/2005/8/layout/chevron2"/>
    <dgm:cxn modelId="{DE1D6A38-DF4E-428A-921A-BF4B439D78FB}" type="presParOf" srcId="{AB310203-1C6C-4A68-B39F-0D9048D1CD17}" destId="{0AC6CF7B-E1FE-4858-9326-54135B7A200B}" srcOrd="2" destOrd="0" presId="urn:microsoft.com/office/officeart/2005/8/layout/chevron2"/>
    <dgm:cxn modelId="{5BA8776F-BD4C-421A-AC04-2ED4FBB2AF17}" type="presParOf" srcId="{0AC6CF7B-E1FE-4858-9326-54135B7A200B}" destId="{060636A4-13C1-4CA1-95B2-ED909ABE1D9B}" srcOrd="0" destOrd="0" presId="urn:microsoft.com/office/officeart/2005/8/layout/chevron2"/>
    <dgm:cxn modelId="{29FBD287-38C0-4BFE-96E7-81215B9DD5EA}" type="presParOf" srcId="{0AC6CF7B-E1FE-4858-9326-54135B7A200B}" destId="{0B1D95E5-E104-4377-B8C0-2B3D8263423A}" srcOrd="1" destOrd="0" presId="urn:microsoft.com/office/officeart/2005/8/layout/chevron2"/>
    <dgm:cxn modelId="{7568D0EC-1937-4806-932E-AFADD4CCC2D9}" type="presParOf" srcId="{AB310203-1C6C-4A68-B39F-0D9048D1CD17}" destId="{3AE2A01E-8C65-4D3F-A097-AF05C808A15A}" srcOrd="3" destOrd="0" presId="urn:microsoft.com/office/officeart/2005/8/layout/chevron2"/>
    <dgm:cxn modelId="{D4CD399D-C44F-43C9-A89D-D3B320D8215A}" type="presParOf" srcId="{AB310203-1C6C-4A68-B39F-0D9048D1CD17}" destId="{EB2C8BB6-D99B-43F7-B956-B4B806CEEEC5}" srcOrd="4" destOrd="0" presId="urn:microsoft.com/office/officeart/2005/8/layout/chevron2"/>
    <dgm:cxn modelId="{BE74E28F-4B69-4E9F-B465-77900CC2F7AD}" type="presParOf" srcId="{EB2C8BB6-D99B-43F7-B956-B4B806CEEEC5}" destId="{97A21289-6987-4421-BD6E-CC9593A144C7}" srcOrd="0" destOrd="0" presId="urn:microsoft.com/office/officeart/2005/8/layout/chevron2"/>
    <dgm:cxn modelId="{CD673597-E97A-40FE-84E3-F1268001A61E}" type="presParOf" srcId="{EB2C8BB6-D99B-43F7-B956-B4B806CEEEC5}" destId="{236C0F7F-F9AD-40E2-85D6-81AEDDA9D538}" srcOrd="1" destOrd="0" presId="urn:microsoft.com/office/officeart/2005/8/layout/chevron2"/>
    <dgm:cxn modelId="{0FCB1FF0-1D48-4D7C-BA74-ACD8C6BA3FD4}" type="presParOf" srcId="{AB310203-1C6C-4A68-B39F-0D9048D1CD17}" destId="{FED8EB3A-C2FB-4A82-AF79-4CA5631280C8}" srcOrd="5" destOrd="0" presId="urn:microsoft.com/office/officeart/2005/8/layout/chevron2"/>
    <dgm:cxn modelId="{BDC6231E-0545-495B-ACEA-3573312F0549}" type="presParOf" srcId="{AB310203-1C6C-4A68-B39F-0D9048D1CD17}" destId="{8414956B-396B-4E57-B266-E109D1786484}" srcOrd="6" destOrd="0" presId="urn:microsoft.com/office/officeart/2005/8/layout/chevron2"/>
    <dgm:cxn modelId="{C352AE90-C689-4CEF-BA06-0D98F4D401E4}" type="presParOf" srcId="{8414956B-396B-4E57-B266-E109D1786484}" destId="{56636C8B-D938-4007-B74E-1FBB67D04D83}" srcOrd="0" destOrd="0" presId="urn:microsoft.com/office/officeart/2005/8/layout/chevron2"/>
    <dgm:cxn modelId="{412854FE-C18F-4EB2-8416-3C423A108EF9}" type="presParOf" srcId="{8414956B-396B-4E57-B266-E109D1786484}" destId="{B6A2B668-B5E7-4C71-87EB-2D3C4DD53DC7}" srcOrd="1" destOrd="0" presId="urn:microsoft.com/office/officeart/2005/8/layout/chevron2"/>
    <dgm:cxn modelId="{A9140746-7363-44EF-A40C-41F8DA24A175}" type="presParOf" srcId="{AB310203-1C6C-4A68-B39F-0D9048D1CD17}" destId="{8CF0C37C-64C5-4FA0-85C7-FB3F4299FA8D}" srcOrd="7" destOrd="0" presId="urn:microsoft.com/office/officeart/2005/8/layout/chevron2"/>
    <dgm:cxn modelId="{307BACCB-1A1C-48E7-84A0-035005939D8B}" type="presParOf" srcId="{AB310203-1C6C-4A68-B39F-0D9048D1CD17}" destId="{C164F0F9-D45C-4D5D-B070-25506E38BB53}" srcOrd="8" destOrd="0" presId="urn:microsoft.com/office/officeart/2005/8/layout/chevron2"/>
    <dgm:cxn modelId="{F0543DB3-3BF5-4EDB-BD4A-493CDB4052B9}" type="presParOf" srcId="{C164F0F9-D45C-4D5D-B070-25506E38BB53}" destId="{406C87A6-2D47-466D-A088-69945DBA8A5B}" srcOrd="0" destOrd="0" presId="urn:microsoft.com/office/officeart/2005/8/layout/chevron2"/>
    <dgm:cxn modelId="{7CCD85CB-F641-48FD-83D8-514235FF8091}" type="presParOf" srcId="{C164F0F9-D45C-4D5D-B070-25506E38BB53}" destId="{9E127C1E-49B4-44A3-9B09-6D697335A918}" srcOrd="1" destOrd="0" presId="urn:microsoft.com/office/officeart/2005/8/layout/chevron2"/>
    <dgm:cxn modelId="{EB46554D-9C30-43CD-AF10-9BE53CE7BC2E}" type="presParOf" srcId="{AB310203-1C6C-4A68-B39F-0D9048D1CD17}" destId="{3EFAE038-589B-4903-8B8E-89C3B43D6614}" srcOrd="9" destOrd="0" presId="urn:microsoft.com/office/officeart/2005/8/layout/chevron2"/>
    <dgm:cxn modelId="{702EBC06-DD84-4985-A042-4808479DE0A2}" type="presParOf" srcId="{AB310203-1C6C-4A68-B39F-0D9048D1CD17}" destId="{1EED963A-54F6-4120-AF81-09762D0F1DC0}" srcOrd="10" destOrd="0" presId="urn:microsoft.com/office/officeart/2005/8/layout/chevron2"/>
    <dgm:cxn modelId="{52F0CFCB-3AB8-454D-AE24-4675A9AC86E5}" type="presParOf" srcId="{1EED963A-54F6-4120-AF81-09762D0F1DC0}" destId="{983A1EDF-9E23-402E-8B2F-D0DA1D8C86FD}" srcOrd="0" destOrd="0" presId="urn:microsoft.com/office/officeart/2005/8/layout/chevron2"/>
    <dgm:cxn modelId="{6A02960F-5F91-4D0B-A379-9892A02D3AC9}" type="presParOf" srcId="{1EED963A-54F6-4120-AF81-09762D0F1DC0}" destId="{CBC57C9C-44E1-4B20-A293-56812EDB868E}" srcOrd="1" destOrd="0" presId="urn:microsoft.com/office/officeart/2005/8/layout/chevron2"/>
    <dgm:cxn modelId="{2EA6536F-9200-4877-824B-473A51BDF173}" type="presParOf" srcId="{AB310203-1C6C-4A68-B39F-0D9048D1CD17}" destId="{9263AB4A-AA51-4EB2-AD62-9CE28E45AFA2}" srcOrd="11" destOrd="0" presId="urn:microsoft.com/office/officeart/2005/8/layout/chevron2"/>
    <dgm:cxn modelId="{6F8B7A9C-50EE-4BA3-A3EA-84F17E2234D2}" type="presParOf" srcId="{AB310203-1C6C-4A68-B39F-0D9048D1CD17}" destId="{EC04C3C1-5375-40E4-82A6-E558119DE55D}" srcOrd="12" destOrd="0" presId="urn:microsoft.com/office/officeart/2005/8/layout/chevron2"/>
    <dgm:cxn modelId="{CED56F14-44D7-442D-851D-901F92831AED}" type="presParOf" srcId="{EC04C3C1-5375-40E4-82A6-E558119DE55D}" destId="{2067F2FD-ECD2-4BF0-B6D3-818A0931A740}" srcOrd="0" destOrd="0" presId="urn:microsoft.com/office/officeart/2005/8/layout/chevron2"/>
    <dgm:cxn modelId="{AF95A036-551B-4793-9AA8-2114535601F2}" type="presParOf" srcId="{EC04C3C1-5375-40E4-82A6-E558119DE55D}" destId="{73630F8A-8968-4052-8834-2B235622AD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2C166-DC76-4215-9314-2E924211A979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A81765-ED6A-455E-9A7E-E713F7427C4A}">
      <dgm:prSet phldrT="[Текст]" custT="1"/>
      <dgm:spPr>
        <a:solidFill>
          <a:srgbClr val="00B050"/>
        </a:solidFill>
      </dgm:spPr>
      <dgm:t>
        <a:bodyPr/>
        <a:lstStyle/>
        <a:p>
          <a:pPr algn="just"/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direct financial contributions to environmental protection, paid for visits to parks and reservoirs, fishing, etc. 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- support and development of specially protected natural areas;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- replacement of natural and environmentally hazardous sectors of the economy in certain regions and countries with environmentally oriented tourism, including in the agricultural and environmental sectors;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- reducing the impact on nature;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- rationalization of land use;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- protection of rare species and ecosystems, etc.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713D828-AF28-4890-AE8F-BB8C7BCCD7C0}" type="parTrans" cxnId="{5AF3D7A0-17E8-4C8A-81CC-D58E10784C46}">
      <dgm:prSet/>
      <dgm:spPr/>
      <dgm:t>
        <a:bodyPr/>
        <a:lstStyle/>
        <a:p>
          <a:endParaRPr lang="ru-RU"/>
        </a:p>
      </dgm:t>
    </dgm:pt>
    <dgm:pt modelId="{E011A52C-42D1-46E1-BDF0-1B8F0E8D3ABE}" type="sibTrans" cxnId="{5AF3D7A0-17E8-4C8A-81CC-D58E10784C46}">
      <dgm:prSet/>
      <dgm:spPr/>
      <dgm:t>
        <a:bodyPr/>
        <a:lstStyle/>
        <a:p>
          <a:endParaRPr lang="ru-RU"/>
        </a:p>
      </dgm:t>
    </dgm:pt>
    <dgm:pt modelId="{83AFCBC8-3D43-4AE5-B901-412417729DB8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kk-KZ" sz="1050" dirty="0" smtClean="0">
              <a:latin typeface="Times New Roman" pitchFamily="18" charset="0"/>
              <a:cs typeface="Times New Roman" pitchFamily="18" charset="0"/>
            </a:rPr>
            <a:t>Intensive consumption of water resources to ensure the direct consumption of hotels, swimming pools, tourists;</a:t>
          </a:r>
          <a:endParaRPr lang="ru-RU" sz="105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050" dirty="0" smtClean="0">
              <a:latin typeface="Times New Roman" pitchFamily="18" charset="0"/>
              <a:cs typeface="Times New Roman" pitchFamily="18" charset="0"/>
            </a:rPr>
            <a:t>- degradation and depletion of land resources as a result of the intensive construction of residential buildings, roads, airports associated with tourism and Recreation and the use of land resources as building materials for the creation of residential infrastructure;</a:t>
          </a:r>
          <a:endParaRPr lang="ru-RU" sz="105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050" dirty="0" smtClean="0">
              <a:latin typeface="Times New Roman" pitchFamily="18" charset="0"/>
              <a:cs typeface="Times New Roman" pitchFamily="18" charset="0"/>
            </a:rPr>
            <a:t>- increase in atmospheric pollution due to the increase in international tourist transportation by all types of transport;</a:t>
          </a:r>
          <a:endParaRPr lang="ru-RU" sz="105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050" dirty="0" smtClean="0">
              <a:latin typeface="Times New Roman" pitchFamily="18" charset="0"/>
              <a:cs typeface="Times New Roman" pitchFamily="18" charset="0"/>
            </a:rPr>
            <a:t>- noise pollution from vehicles;</a:t>
          </a:r>
          <a:endParaRPr lang="ru-RU" sz="105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050" dirty="0" smtClean="0">
              <a:latin typeface="Times New Roman" pitchFamily="18" charset="0"/>
              <a:cs typeface="Times New Roman" pitchFamily="18" charset="0"/>
            </a:rPr>
            <a:t>- impact on biodiversity;</a:t>
          </a:r>
          <a:endParaRPr lang="ru-RU" sz="105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050" dirty="0" smtClean="0">
              <a:latin typeface="Times New Roman" pitchFamily="18" charset="0"/>
              <a:cs typeface="Times New Roman" pitchFamily="18" charset="0"/>
            </a:rPr>
            <a:t>- increase in energy consumption due to the construction of new tourist infrastructure facilities;</a:t>
          </a:r>
          <a:endParaRPr lang="ru-RU" sz="105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050" dirty="0" smtClean="0">
              <a:latin typeface="Times New Roman" pitchFamily="18" charset="0"/>
              <a:cs typeface="Times New Roman" pitchFamily="18" charset="0"/>
            </a:rPr>
            <a:t>- "aesthetic pollution" due to the inconsistency of the architectural styles of resort complexes with the appearance of the surrounding natural environment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5B938762-8A57-4321-AE83-09B8B585DBD1}" type="parTrans" cxnId="{8A4307EA-39A2-42A8-A14E-39028AAA3AFD}">
      <dgm:prSet/>
      <dgm:spPr/>
      <dgm:t>
        <a:bodyPr/>
        <a:lstStyle/>
        <a:p>
          <a:endParaRPr lang="ru-RU"/>
        </a:p>
      </dgm:t>
    </dgm:pt>
    <dgm:pt modelId="{9AE34810-FB90-4E44-A01C-C96BEABABA05}" type="sibTrans" cxnId="{8A4307EA-39A2-42A8-A14E-39028AAA3AFD}">
      <dgm:prSet/>
      <dgm:spPr/>
      <dgm:t>
        <a:bodyPr/>
        <a:lstStyle/>
        <a:p>
          <a:endParaRPr lang="ru-RU"/>
        </a:p>
      </dgm:t>
    </dgm:pt>
    <dgm:pt modelId="{F197BD82-6404-43C6-A539-E9B13C223EC7}" type="pres">
      <dgm:prSet presAssocID="{1E52C166-DC76-4215-9314-2E924211A97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E6ADC9-F5C7-4789-BCD3-3C911FB68BC0}" type="pres">
      <dgm:prSet presAssocID="{8EA81765-ED6A-455E-9A7E-E713F7427C4A}" presName="upArrow" presStyleLbl="node1" presStyleIdx="0" presStyleCnt="2"/>
      <dgm:spPr/>
    </dgm:pt>
    <dgm:pt modelId="{8F750FDC-1C26-448A-9A79-C169822E2612}" type="pres">
      <dgm:prSet presAssocID="{8EA81765-ED6A-455E-9A7E-E713F7427C4A}" presName="upArrowText" presStyleLbl="revTx" presStyleIdx="0" presStyleCnt="2" custScaleX="114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6A1EC-C3F3-4967-B1A4-B1A14066DDE1}" type="pres">
      <dgm:prSet presAssocID="{83AFCBC8-3D43-4AE5-B901-412417729DB8}" presName="downArrow" presStyleLbl="node1" presStyleIdx="1" presStyleCnt="2"/>
      <dgm:spPr/>
    </dgm:pt>
    <dgm:pt modelId="{D0DC968E-6D70-4907-B183-A7CCA47B06DF}" type="pres">
      <dgm:prSet presAssocID="{83AFCBC8-3D43-4AE5-B901-412417729DB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F3D7A0-17E8-4C8A-81CC-D58E10784C46}" srcId="{1E52C166-DC76-4215-9314-2E924211A979}" destId="{8EA81765-ED6A-455E-9A7E-E713F7427C4A}" srcOrd="0" destOrd="0" parTransId="{9713D828-AF28-4890-AE8F-BB8C7BCCD7C0}" sibTransId="{E011A52C-42D1-46E1-BDF0-1B8F0E8D3ABE}"/>
    <dgm:cxn modelId="{CC42FA7F-DB84-4A34-9266-5EFEA8E3EB2A}" type="presOf" srcId="{8EA81765-ED6A-455E-9A7E-E713F7427C4A}" destId="{8F750FDC-1C26-448A-9A79-C169822E2612}" srcOrd="0" destOrd="0" presId="urn:microsoft.com/office/officeart/2005/8/layout/arrow4"/>
    <dgm:cxn modelId="{128A5DD9-48D3-4213-9699-FF0CD8178945}" type="presOf" srcId="{83AFCBC8-3D43-4AE5-B901-412417729DB8}" destId="{D0DC968E-6D70-4907-B183-A7CCA47B06DF}" srcOrd="0" destOrd="0" presId="urn:microsoft.com/office/officeart/2005/8/layout/arrow4"/>
    <dgm:cxn modelId="{8A4307EA-39A2-42A8-A14E-39028AAA3AFD}" srcId="{1E52C166-DC76-4215-9314-2E924211A979}" destId="{83AFCBC8-3D43-4AE5-B901-412417729DB8}" srcOrd="1" destOrd="0" parTransId="{5B938762-8A57-4321-AE83-09B8B585DBD1}" sibTransId="{9AE34810-FB90-4E44-A01C-C96BEABABA05}"/>
    <dgm:cxn modelId="{B33E8285-37C2-466F-92BE-68BFCE9E3DC9}" type="presOf" srcId="{1E52C166-DC76-4215-9314-2E924211A979}" destId="{F197BD82-6404-43C6-A539-E9B13C223EC7}" srcOrd="0" destOrd="0" presId="urn:microsoft.com/office/officeart/2005/8/layout/arrow4"/>
    <dgm:cxn modelId="{869556D7-2694-4FD9-9F57-243DBAF4F59F}" type="presParOf" srcId="{F197BD82-6404-43C6-A539-E9B13C223EC7}" destId="{89E6ADC9-F5C7-4789-BCD3-3C911FB68BC0}" srcOrd="0" destOrd="0" presId="urn:microsoft.com/office/officeart/2005/8/layout/arrow4"/>
    <dgm:cxn modelId="{CA5A2EF3-E02D-40A7-B4DF-9C2E92F329B9}" type="presParOf" srcId="{F197BD82-6404-43C6-A539-E9B13C223EC7}" destId="{8F750FDC-1C26-448A-9A79-C169822E2612}" srcOrd="1" destOrd="0" presId="urn:microsoft.com/office/officeart/2005/8/layout/arrow4"/>
    <dgm:cxn modelId="{C16C4096-F4BC-4877-BF31-64446D329EBC}" type="presParOf" srcId="{F197BD82-6404-43C6-A539-E9B13C223EC7}" destId="{1596A1EC-C3F3-4967-B1A4-B1A14066DDE1}" srcOrd="2" destOrd="0" presId="urn:microsoft.com/office/officeart/2005/8/layout/arrow4"/>
    <dgm:cxn modelId="{BF772632-4B73-4533-B26F-69165098722D}" type="presParOf" srcId="{F197BD82-6404-43C6-A539-E9B13C223EC7}" destId="{D0DC968E-6D70-4907-B183-A7CCA47B06D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52C166-DC76-4215-9314-2E924211A979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A81765-ED6A-455E-9A7E-E713F7427C4A}">
      <dgm:prSet phldrT="[Текст]" custT="1"/>
      <dgm:spPr>
        <a:solidFill>
          <a:srgbClr val="00B050"/>
        </a:solidFill>
      </dgm:spPr>
      <dgm:t>
        <a:bodyPr/>
        <a:lstStyle/>
        <a:p>
          <a:pPr algn="just"/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- ensuring cultural exchange between the peoples of the world, strengthening peace on Earth;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- strengthen local communities through the preservation and development of various festivals of local culture, etc. 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- creation of public services and amenities that would not be available without the development of Tourism;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- preservation of cultural and historical traditions as attractive factors for the development of Tourism;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- mental and physical rest;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- job creation, etc.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713D828-AF28-4890-AE8F-BB8C7BCCD7C0}" type="parTrans" cxnId="{5AF3D7A0-17E8-4C8A-81CC-D58E10784C46}">
      <dgm:prSet/>
      <dgm:spPr/>
      <dgm:t>
        <a:bodyPr/>
        <a:lstStyle/>
        <a:p>
          <a:endParaRPr lang="ru-RU"/>
        </a:p>
      </dgm:t>
    </dgm:pt>
    <dgm:pt modelId="{E011A52C-42D1-46E1-BDF0-1B8F0E8D3ABE}" type="sibTrans" cxnId="{5AF3D7A0-17E8-4C8A-81CC-D58E10784C46}">
      <dgm:prSet/>
      <dgm:spPr/>
      <dgm:t>
        <a:bodyPr/>
        <a:lstStyle/>
        <a:p>
          <a:endParaRPr lang="ru-RU"/>
        </a:p>
      </dgm:t>
    </dgm:pt>
    <dgm:pt modelId="{83AFCBC8-3D43-4AE5-B901-412417729DB8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- change in local individuality and values as a result of the commercialization of local culture;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- cultural conflicts caused by economic inequality between tourists and local residents, the behavior of tourists;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- damage to culture due to vandalism, illegal export of cultural heritage items;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- conflict related to the use of Natural Resources;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- the development of crime associated with the urbanization of territories as a result of the development of mass tourism;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- change the terms of work, lease, etc.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B938762-8A57-4321-AE83-09B8B585DBD1}" type="parTrans" cxnId="{8A4307EA-39A2-42A8-A14E-39028AAA3AFD}">
      <dgm:prSet/>
      <dgm:spPr/>
      <dgm:t>
        <a:bodyPr/>
        <a:lstStyle/>
        <a:p>
          <a:endParaRPr lang="ru-RU"/>
        </a:p>
      </dgm:t>
    </dgm:pt>
    <dgm:pt modelId="{9AE34810-FB90-4E44-A01C-C96BEABABA05}" type="sibTrans" cxnId="{8A4307EA-39A2-42A8-A14E-39028AAA3AFD}">
      <dgm:prSet/>
      <dgm:spPr/>
      <dgm:t>
        <a:bodyPr/>
        <a:lstStyle/>
        <a:p>
          <a:endParaRPr lang="ru-RU"/>
        </a:p>
      </dgm:t>
    </dgm:pt>
    <dgm:pt modelId="{F197BD82-6404-43C6-A539-E9B13C223EC7}" type="pres">
      <dgm:prSet presAssocID="{1E52C166-DC76-4215-9314-2E924211A97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E6ADC9-F5C7-4789-BCD3-3C911FB68BC0}" type="pres">
      <dgm:prSet presAssocID="{8EA81765-ED6A-455E-9A7E-E713F7427C4A}" presName="upArrow" presStyleLbl="node1" presStyleIdx="0" presStyleCnt="2"/>
      <dgm:spPr/>
    </dgm:pt>
    <dgm:pt modelId="{8F750FDC-1C26-448A-9A79-C169822E2612}" type="pres">
      <dgm:prSet presAssocID="{8EA81765-ED6A-455E-9A7E-E713F7427C4A}" presName="upArrowText" presStyleLbl="revTx" presStyleIdx="0" presStyleCnt="2" custScaleX="109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6A1EC-C3F3-4967-B1A4-B1A14066DDE1}" type="pres">
      <dgm:prSet presAssocID="{83AFCBC8-3D43-4AE5-B901-412417729DB8}" presName="downArrow" presStyleLbl="node1" presStyleIdx="1" presStyleCnt="2"/>
      <dgm:spPr/>
    </dgm:pt>
    <dgm:pt modelId="{D0DC968E-6D70-4907-B183-A7CCA47B06DF}" type="pres">
      <dgm:prSet presAssocID="{83AFCBC8-3D43-4AE5-B901-412417729DB8}" presName="downArrowText" presStyleLbl="revTx" presStyleIdx="1" presStyleCnt="2" custScaleX="110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F3D7A0-17E8-4C8A-81CC-D58E10784C46}" srcId="{1E52C166-DC76-4215-9314-2E924211A979}" destId="{8EA81765-ED6A-455E-9A7E-E713F7427C4A}" srcOrd="0" destOrd="0" parTransId="{9713D828-AF28-4890-AE8F-BB8C7BCCD7C0}" sibTransId="{E011A52C-42D1-46E1-BDF0-1B8F0E8D3ABE}"/>
    <dgm:cxn modelId="{97148F78-0AAC-4046-B62C-EBE51D634E4C}" type="presOf" srcId="{8EA81765-ED6A-455E-9A7E-E713F7427C4A}" destId="{8F750FDC-1C26-448A-9A79-C169822E2612}" srcOrd="0" destOrd="0" presId="urn:microsoft.com/office/officeart/2005/8/layout/arrow4"/>
    <dgm:cxn modelId="{95CFE24A-9101-4F13-B200-C8783AB40A15}" type="presOf" srcId="{1E52C166-DC76-4215-9314-2E924211A979}" destId="{F197BD82-6404-43C6-A539-E9B13C223EC7}" srcOrd="0" destOrd="0" presId="urn:microsoft.com/office/officeart/2005/8/layout/arrow4"/>
    <dgm:cxn modelId="{8A4307EA-39A2-42A8-A14E-39028AAA3AFD}" srcId="{1E52C166-DC76-4215-9314-2E924211A979}" destId="{83AFCBC8-3D43-4AE5-B901-412417729DB8}" srcOrd="1" destOrd="0" parTransId="{5B938762-8A57-4321-AE83-09B8B585DBD1}" sibTransId="{9AE34810-FB90-4E44-A01C-C96BEABABA05}"/>
    <dgm:cxn modelId="{58B70091-ADA9-442C-A7DD-705477499049}" type="presOf" srcId="{83AFCBC8-3D43-4AE5-B901-412417729DB8}" destId="{D0DC968E-6D70-4907-B183-A7CCA47B06DF}" srcOrd="0" destOrd="0" presId="urn:microsoft.com/office/officeart/2005/8/layout/arrow4"/>
    <dgm:cxn modelId="{188A5993-307B-4C1B-B0C2-C0AF492ADE41}" type="presParOf" srcId="{F197BD82-6404-43C6-A539-E9B13C223EC7}" destId="{89E6ADC9-F5C7-4789-BCD3-3C911FB68BC0}" srcOrd="0" destOrd="0" presId="urn:microsoft.com/office/officeart/2005/8/layout/arrow4"/>
    <dgm:cxn modelId="{6E89FA41-780C-4592-9672-B2A048A49BC9}" type="presParOf" srcId="{F197BD82-6404-43C6-A539-E9B13C223EC7}" destId="{8F750FDC-1C26-448A-9A79-C169822E2612}" srcOrd="1" destOrd="0" presId="urn:microsoft.com/office/officeart/2005/8/layout/arrow4"/>
    <dgm:cxn modelId="{BE158133-3DF1-467C-9E27-53C27205D42A}" type="presParOf" srcId="{F197BD82-6404-43C6-A539-E9B13C223EC7}" destId="{1596A1EC-C3F3-4967-B1A4-B1A14066DDE1}" srcOrd="2" destOrd="0" presId="urn:microsoft.com/office/officeart/2005/8/layout/arrow4"/>
    <dgm:cxn modelId="{08DE509C-91B0-4528-8EC6-76505AD807F0}" type="presParOf" srcId="{F197BD82-6404-43C6-A539-E9B13C223EC7}" destId="{D0DC968E-6D70-4907-B183-A7CCA47B06D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52C166-DC76-4215-9314-2E924211A979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A81765-ED6A-455E-9A7E-E713F7427C4A}">
      <dgm:prSet phldrT="[Текст]" custT="1"/>
      <dgm:spPr>
        <a:solidFill>
          <a:srgbClr val="00B050"/>
        </a:solidFill>
      </dgm:spPr>
      <dgm:t>
        <a:bodyPr/>
        <a:lstStyle/>
        <a:p>
          <a:pPr algn="just"/>
          <a:r>
            <a:rPr lang="kk-KZ" sz="1600" dirty="0" smtClean="0">
              <a:latin typeface="Times New Roman" pitchFamily="18" charset="0"/>
              <a:cs typeface="Times New Roman" pitchFamily="18" charset="0"/>
            </a:rPr>
            <a:t>- increase in revenues to regions developing tourism (according to WTO data, tourism is the main source of foreign currency profit for 38% of all countries);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600" dirty="0" smtClean="0">
              <a:latin typeface="Times New Roman" pitchFamily="18" charset="0"/>
              <a:cs typeface="Times New Roman" pitchFamily="18" charset="0"/>
            </a:rPr>
            <a:t>- multiplier effect on the economy;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600" dirty="0" smtClean="0">
              <a:latin typeface="Times New Roman" pitchFamily="18" charset="0"/>
              <a:cs typeface="Times New Roman" pitchFamily="18" charset="0"/>
            </a:rPr>
            <a:t>- creation of new jobs;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600" dirty="0" smtClean="0">
              <a:latin typeface="Times New Roman" pitchFamily="18" charset="0"/>
              <a:cs typeface="Times New Roman" pitchFamily="18" charset="0"/>
            </a:rPr>
            <a:t>- attracting investments in the development of infrastructure, etc.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713D828-AF28-4890-AE8F-BB8C7BCCD7C0}" type="parTrans" cxnId="{5AF3D7A0-17E8-4C8A-81CC-D58E10784C46}">
      <dgm:prSet/>
      <dgm:spPr/>
      <dgm:t>
        <a:bodyPr/>
        <a:lstStyle/>
        <a:p>
          <a:endParaRPr lang="ru-RU"/>
        </a:p>
      </dgm:t>
    </dgm:pt>
    <dgm:pt modelId="{E011A52C-42D1-46E1-BDF0-1B8F0E8D3ABE}" type="sibTrans" cxnId="{5AF3D7A0-17E8-4C8A-81CC-D58E10784C46}">
      <dgm:prSet/>
      <dgm:spPr/>
      <dgm:t>
        <a:bodyPr/>
        <a:lstStyle/>
        <a:p>
          <a:endParaRPr lang="ru-RU"/>
        </a:p>
      </dgm:t>
    </dgm:pt>
    <dgm:pt modelId="{83AFCBC8-3D43-4AE5-B901-412417729DB8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- increase in costs for the development of local infrastructure at the expense of local budgets (taxpayers) 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- increase in prices due to increased demand for basic goods and services on the part of tourists;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- economic dependence on tourism, which is characteristic of many regions where tourism is the main sector of the economy;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kk-KZ" sz="1400" dirty="0" smtClean="0">
              <a:latin typeface="Times New Roman" pitchFamily="18" charset="0"/>
              <a:cs typeface="Times New Roman" pitchFamily="18" charset="0"/>
            </a:rPr>
            <a:t>- economic problems associated with the seasonality of tourism in regions that are heavily dependent on the tourism industry, the growth of"off-season" unemployment.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B938762-8A57-4321-AE83-09B8B585DBD1}" type="parTrans" cxnId="{8A4307EA-39A2-42A8-A14E-39028AAA3AFD}">
      <dgm:prSet/>
      <dgm:spPr/>
      <dgm:t>
        <a:bodyPr/>
        <a:lstStyle/>
        <a:p>
          <a:endParaRPr lang="ru-RU"/>
        </a:p>
      </dgm:t>
    </dgm:pt>
    <dgm:pt modelId="{9AE34810-FB90-4E44-A01C-C96BEABABA05}" type="sibTrans" cxnId="{8A4307EA-39A2-42A8-A14E-39028AAA3AFD}">
      <dgm:prSet/>
      <dgm:spPr/>
      <dgm:t>
        <a:bodyPr/>
        <a:lstStyle/>
        <a:p>
          <a:endParaRPr lang="ru-RU"/>
        </a:p>
      </dgm:t>
    </dgm:pt>
    <dgm:pt modelId="{F197BD82-6404-43C6-A539-E9B13C223EC7}" type="pres">
      <dgm:prSet presAssocID="{1E52C166-DC76-4215-9314-2E924211A97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E6ADC9-F5C7-4789-BCD3-3C911FB68BC0}" type="pres">
      <dgm:prSet presAssocID="{8EA81765-ED6A-455E-9A7E-E713F7427C4A}" presName="upArrow" presStyleLbl="node1" presStyleIdx="0" presStyleCnt="2"/>
      <dgm:spPr/>
    </dgm:pt>
    <dgm:pt modelId="{8F750FDC-1C26-448A-9A79-C169822E2612}" type="pres">
      <dgm:prSet presAssocID="{8EA81765-ED6A-455E-9A7E-E713F7427C4A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6A1EC-C3F3-4967-B1A4-B1A14066DDE1}" type="pres">
      <dgm:prSet presAssocID="{83AFCBC8-3D43-4AE5-B901-412417729DB8}" presName="downArrow" presStyleLbl="node1" presStyleIdx="1" presStyleCnt="2"/>
      <dgm:spPr/>
    </dgm:pt>
    <dgm:pt modelId="{D0DC968E-6D70-4907-B183-A7CCA47B06DF}" type="pres">
      <dgm:prSet presAssocID="{83AFCBC8-3D43-4AE5-B901-412417729DB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F3D7A0-17E8-4C8A-81CC-D58E10784C46}" srcId="{1E52C166-DC76-4215-9314-2E924211A979}" destId="{8EA81765-ED6A-455E-9A7E-E713F7427C4A}" srcOrd="0" destOrd="0" parTransId="{9713D828-AF28-4890-AE8F-BB8C7BCCD7C0}" sibTransId="{E011A52C-42D1-46E1-BDF0-1B8F0E8D3ABE}"/>
    <dgm:cxn modelId="{CDE4F7C8-7D37-43F1-B35D-BE4751F2E331}" type="presOf" srcId="{1E52C166-DC76-4215-9314-2E924211A979}" destId="{F197BD82-6404-43C6-A539-E9B13C223EC7}" srcOrd="0" destOrd="0" presId="urn:microsoft.com/office/officeart/2005/8/layout/arrow4"/>
    <dgm:cxn modelId="{8A4307EA-39A2-42A8-A14E-39028AAA3AFD}" srcId="{1E52C166-DC76-4215-9314-2E924211A979}" destId="{83AFCBC8-3D43-4AE5-B901-412417729DB8}" srcOrd="1" destOrd="0" parTransId="{5B938762-8A57-4321-AE83-09B8B585DBD1}" sibTransId="{9AE34810-FB90-4E44-A01C-C96BEABABA05}"/>
    <dgm:cxn modelId="{2996952D-3FA1-4C2A-AFF5-1A1A2AFE5E67}" type="presOf" srcId="{83AFCBC8-3D43-4AE5-B901-412417729DB8}" destId="{D0DC968E-6D70-4907-B183-A7CCA47B06DF}" srcOrd="0" destOrd="0" presId="urn:microsoft.com/office/officeart/2005/8/layout/arrow4"/>
    <dgm:cxn modelId="{DA55DFFA-81DD-488C-81A9-AD1646492DBB}" type="presOf" srcId="{8EA81765-ED6A-455E-9A7E-E713F7427C4A}" destId="{8F750FDC-1C26-448A-9A79-C169822E2612}" srcOrd="0" destOrd="0" presId="urn:microsoft.com/office/officeart/2005/8/layout/arrow4"/>
    <dgm:cxn modelId="{1A14A69F-A666-421B-B614-5514C5D866F9}" type="presParOf" srcId="{F197BD82-6404-43C6-A539-E9B13C223EC7}" destId="{89E6ADC9-F5C7-4789-BCD3-3C911FB68BC0}" srcOrd="0" destOrd="0" presId="urn:microsoft.com/office/officeart/2005/8/layout/arrow4"/>
    <dgm:cxn modelId="{8B21F904-9A6B-401B-8C60-255F2060991A}" type="presParOf" srcId="{F197BD82-6404-43C6-A539-E9B13C223EC7}" destId="{8F750FDC-1C26-448A-9A79-C169822E2612}" srcOrd="1" destOrd="0" presId="urn:microsoft.com/office/officeart/2005/8/layout/arrow4"/>
    <dgm:cxn modelId="{1E7391FC-B7AE-43F6-A188-AE66B9E09DC5}" type="presParOf" srcId="{F197BD82-6404-43C6-A539-E9B13C223EC7}" destId="{1596A1EC-C3F3-4967-B1A4-B1A14066DDE1}" srcOrd="2" destOrd="0" presId="urn:microsoft.com/office/officeart/2005/8/layout/arrow4"/>
    <dgm:cxn modelId="{0D50F7C4-AC9C-42BB-B317-3948CAEFCA21}" type="presParOf" srcId="{F197BD82-6404-43C6-A539-E9B13C223EC7}" destId="{D0DC968E-6D70-4907-B183-A7CCA47B06D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F76657-6518-4079-B9EA-703CD4117EE5}" type="doc">
      <dgm:prSet loTypeId="urn:microsoft.com/office/officeart/2005/8/layout/cycle2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4BC55F9-4733-4B03-AD02-CBB381C4EEE7}">
      <dgm:prSet phldrT="[Текст]" custT="1"/>
      <dgm:spPr/>
      <dgm:t>
        <a:bodyPr/>
        <a:lstStyle/>
        <a:p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conomic viability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968D5237-FF78-4C6E-AFCB-6212FD2C5D3F}" type="parTrans" cxnId="{5239CDE2-2172-446A-8FAF-3114A39769F2}">
      <dgm:prSet/>
      <dgm:spPr/>
      <dgm:t>
        <a:bodyPr/>
        <a:lstStyle/>
        <a:p>
          <a:endParaRPr lang="ru-RU"/>
        </a:p>
      </dgm:t>
    </dgm:pt>
    <dgm:pt modelId="{E976E68A-1BF7-4D58-A5DC-C660092D7E69}" type="sibTrans" cxnId="{5239CDE2-2172-446A-8FAF-3114A39769F2}">
      <dgm:prSet/>
      <dgm:spPr/>
      <dgm:t>
        <a:bodyPr/>
        <a:lstStyle/>
        <a:p>
          <a:endParaRPr lang="ru-RU"/>
        </a:p>
      </dgm:t>
    </dgm:pt>
    <dgm:pt modelId="{FAEFA5D8-FE98-49AA-A70E-20FBB1BAE47D}">
      <dgm:prSet phldrT="[Текст]" custT="1"/>
      <dgm:spPr/>
      <dgm:t>
        <a:bodyPr/>
        <a:lstStyle/>
        <a:p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12.</a:t>
          </a:r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nvironmental friendliness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04729AD-24CE-482C-8075-EB4EF6D877C5}" type="sibTrans" cxnId="{A4825869-07E9-44A9-8DFA-BF045C510D34}">
      <dgm:prSet/>
      <dgm:spPr/>
      <dgm:t>
        <a:bodyPr/>
        <a:lstStyle/>
        <a:p>
          <a:endParaRPr lang="ru-RU"/>
        </a:p>
      </dgm:t>
    </dgm:pt>
    <dgm:pt modelId="{CB2D88DF-403E-4D25-B434-FC8FD2803728}" type="parTrans" cxnId="{A4825869-07E9-44A9-8DFA-BF045C510D34}">
      <dgm:prSet/>
      <dgm:spPr/>
      <dgm:t>
        <a:bodyPr/>
        <a:lstStyle/>
        <a:p>
          <a:endParaRPr lang="ru-RU"/>
        </a:p>
      </dgm:t>
    </dgm:pt>
    <dgm:pt modelId="{FFAA10A1-16C1-41C7-AFA0-E938C04F3DE0}">
      <dgm:prSet phldrT="[Текст]" custT="1"/>
      <dgm:spPr/>
      <dgm:t>
        <a:bodyPr/>
        <a:lstStyle/>
        <a:p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11. </a:t>
          </a:r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R</a:t>
          </a:r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esource efficiency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D6F3C14-17D5-4848-84D5-7A9E20C4AB31}" type="sibTrans" cxnId="{0E9CC8D1-9567-4D6E-9EA0-937AC88F762E}">
      <dgm:prSet/>
      <dgm:spPr/>
      <dgm:t>
        <a:bodyPr/>
        <a:lstStyle/>
        <a:p>
          <a:endParaRPr lang="ru-RU"/>
        </a:p>
      </dgm:t>
    </dgm:pt>
    <dgm:pt modelId="{7B0775C7-926C-46A9-A2E2-0999B7D2BAC5}" type="parTrans" cxnId="{0E9CC8D1-9567-4D6E-9EA0-937AC88F762E}">
      <dgm:prSet/>
      <dgm:spPr/>
      <dgm:t>
        <a:bodyPr/>
        <a:lstStyle/>
        <a:p>
          <a:endParaRPr lang="ru-RU"/>
        </a:p>
      </dgm:t>
    </dgm:pt>
    <dgm:pt modelId="{1480DB10-55A0-4192-A79C-AB22DE4F3CA0}">
      <dgm:prSet phldrT="[Текст]" custT="1"/>
      <dgm:spPr/>
      <dgm:t>
        <a:bodyPr/>
        <a:lstStyle/>
        <a:p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10.Biological Diversity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7944ABE-B2D9-47FF-901C-1777A8A81331}" type="sibTrans" cxnId="{B145BE7A-B3B0-4EB0-8DA0-B6D84EBBAD29}">
      <dgm:prSet/>
      <dgm:spPr/>
      <dgm:t>
        <a:bodyPr/>
        <a:lstStyle/>
        <a:p>
          <a:endParaRPr lang="ru-RU"/>
        </a:p>
      </dgm:t>
    </dgm:pt>
    <dgm:pt modelId="{0DCD0244-1F0E-49F8-9A28-9354D89E66FE}" type="parTrans" cxnId="{B145BE7A-B3B0-4EB0-8DA0-B6D84EBBAD29}">
      <dgm:prSet/>
      <dgm:spPr/>
      <dgm:t>
        <a:bodyPr/>
        <a:lstStyle/>
        <a:p>
          <a:endParaRPr lang="ru-RU"/>
        </a:p>
      </dgm:t>
    </dgm:pt>
    <dgm:pt modelId="{87B68AAF-DD23-4CC7-9E37-49C00D326277}">
      <dgm:prSet phldrT="[Текст]" custT="1"/>
      <dgm:spPr/>
      <dgm:t>
        <a:bodyPr/>
        <a:lstStyle/>
        <a:p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9.</a:t>
          </a:r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hysical integrity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9009B9DC-EFA0-4DE8-B381-376266092F8A}" type="sibTrans" cxnId="{A463888A-11F0-489A-9406-EE8A2757F903}">
      <dgm:prSet/>
      <dgm:spPr/>
      <dgm:t>
        <a:bodyPr/>
        <a:lstStyle/>
        <a:p>
          <a:endParaRPr lang="ru-RU"/>
        </a:p>
      </dgm:t>
    </dgm:pt>
    <dgm:pt modelId="{18DFC96E-B4CB-42F3-BF00-071AF6F557C9}" type="parTrans" cxnId="{A463888A-11F0-489A-9406-EE8A2757F903}">
      <dgm:prSet/>
      <dgm:spPr/>
      <dgm:t>
        <a:bodyPr/>
        <a:lstStyle/>
        <a:p>
          <a:endParaRPr lang="ru-RU"/>
        </a:p>
      </dgm:t>
    </dgm:pt>
    <dgm:pt modelId="{EEDA648D-0343-4868-A8FF-C8E8B1C2CCDB}">
      <dgm:prSet phldrT="[Текст]" custT="1"/>
      <dgm:spPr/>
      <dgm:t>
        <a:bodyPr/>
        <a:lstStyle/>
        <a:p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8.</a:t>
          </a:r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ultural wealth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7D38F6A-A175-42A9-906F-E018617CB63B}" type="sibTrans" cxnId="{A78A9924-0A13-4881-8669-C641BCDF73FC}">
      <dgm:prSet/>
      <dgm:spPr/>
      <dgm:t>
        <a:bodyPr/>
        <a:lstStyle/>
        <a:p>
          <a:endParaRPr lang="ru-RU"/>
        </a:p>
      </dgm:t>
    </dgm:pt>
    <dgm:pt modelId="{18C8D692-3AC3-4AA1-B8A1-17555B16B2D6}" type="parTrans" cxnId="{A78A9924-0A13-4881-8669-C641BCDF73FC}">
      <dgm:prSet/>
      <dgm:spPr/>
      <dgm:t>
        <a:bodyPr/>
        <a:lstStyle/>
        <a:p>
          <a:endParaRPr lang="ru-RU"/>
        </a:p>
      </dgm:t>
    </dgm:pt>
    <dgm:pt modelId="{69787C26-7740-463D-9EF3-BC1439392E8F}">
      <dgm:prSet phldrT="[Текст]" custT="1"/>
      <dgm:spPr/>
      <dgm:t>
        <a:bodyPr/>
        <a:lstStyle/>
        <a:p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7.Community Welfare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436A5C2-4B03-4A4E-8B90-C55C72D443D4}" type="sibTrans" cxnId="{710E8A1A-7441-4EBA-9335-B8C158CC1C0D}">
      <dgm:prSet/>
      <dgm:spPr/>
      <dgm:t>
        <a:bodyPr/>
        <a:lstStyle/>
        <a:p>
          <a:endParaRPr lang="ru-RU"/>
        </a:p>
      </dgm:t>
    </dgm:pt>
    <dgm:pt modelId="{DB6027E5-96F5-406D-A29D-37663D740B5B}" type="parTrans" cxnId="{710E8A1A-7441-4EBA-9335-B8C158CC1C0D}">
      <dgm:prSet/>
      <dgm:spPr/>
      <dgm:t>
        <a:bodyPr/>
        <a:lstStyle/>
        <a:p>
          <a:endParaRPr lang="ru-RU"/>
        </a:p>
      </dgm:t>
    </dgm:pt>
    <dgm:pt modelId="{6F35DF3B-38DB-4DA0-8563-24B642E37F14}">
      <dgm:prSet phldrT="[Текст]" custT="1"/>
      <dgm:spPr/>
      <dgm:t>
        <a:bodyPr/>
        <a:lstStyle/>
        <a:p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6.</a:t>
          </a:r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L</a:t>
          </a:r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ocal control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ADFF71A-38C1-4000-BDDC-7081202A3BBE}" type="sibTrans" cxnId="{71394AF3-7A9F-44E5-85E1-BF285049A79F}">
      <dgm:prSet/>
      <dgm:spPr/>
      <dgm:t>
        <a:bodyPr/>
        <a:lstStyle/>
        <a:p>
          <a:endParaRPr lang="ru-RU"/>
        </a:p>
      </dgm:t>
    </dgm:pt>
    <dgm:pt modelId="{E74C119C-7AB6-4CAD-8658-7A718D6A97E4}" type="parTrans" cxnId="{71394AF3-7A9F-44E5-85E1-BF285049A79F}">
      <dgm:prSet/>
      <dgm:spPr/>
      <dgm:t>
        <a:bodyPr/>
        <a:lstStyle/>
        <a:p>
          <a:endParaRPr lang="ru-RU"/>
        </a:p>
      </dgm:t>
    </dgm:pt>
    <dgm:pt modelId="{0EB9EAAF-D259-4E18-A3CB-6C98E5813F2A}">
      <dgm:prSet phldrT="[Текст]" custT="1"/>
      <dgm:spPr/>
      <dgm:t>
        <a:bodyPr/>
        <a:lstStyle/>
        <a:p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5.Affordable tourism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ED430B67-1B70-41BE-993A-4079F4F2FFBB}" type="sibTrans" cxnId="{D310D025-E61A-4B48-B1C6-F7FA20F765E7}">
      <dgm:prSet/>
      <dgm:spPr/>
      <dgm:t>
        <a:bodyPr/>
        <a:lstStyle/>
        <a:p>
          <a:endParaRPr lang="ru-RU"/>
        </a:p>
      </dgm:t>
    </dgm:pt>
    <dgm:pt modelId="{6FF96D65-3476-429F-9E03-E1496F6F4971}" type="parTrans" cxnId="{D310D025-E61A-4B48-B1C6-F7FA20F765E7}">
      <dgm:prSet/>
      <dgm:spPr/>
      <dgm:t>
        <a:bodyPr/>
        <a:lstStyle/>
        <a:p>
          <a:endParaRPr lang="ru-RU"/>
        </a:p>
      </dgm:t>
    </dgm:pt>
    <dgm:pt modelId="{CEB94EC4-5207-4B02-8693-85BCED9AC9BA}">
      <dgm:prSet phldrT="[Текст]" custT="1"/>
      <dgm:spPr/>
      <dgm:t>
        <a:bodyPr/>
        <a:lstStyle/>
        <a:p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4.Social Justice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0845CE3-410D-4163-BFF9-6ABA1B35C0E3}" type="sibTrans" cxnId="{E2EF195E-0D70-467D-A099-4CD8AE64FC5D}">
      <dgm:prSet/>
      <dgm:spPr/>
      <dgm:t>
        <a:bodyPr/>
        <a:lstStyle/>
        <a:p>
          <a:endParaRPr lang="ru-RU"/>
        </a:p>
      </dgm:t>
    </dgm:pt>
    <dgm:pt modelId="{AA2DB3A9-116B-436F-B908-AAF5916AF6A0}" type="parTrans" cxnId="{E2EF195E-0D70-467D-A099-4CD8AE64FC5D}">
      <dgm:prSet/>
      <dgm:spPr/>
      <dgm:t>
        <a:bodyPr/>
        <a:lstStyle/>
        <a:p>
          <a:endParaRPr lang="ru-RU"/>
        </a:p>
      </dgm:t>
    </dgm:pt>
    <dgm:pt modelId="{144841BD-7DF4-41C9-A6E1-AF77DA001BD9}">
      <dgm:prSet phldrT="[Текст]" custT="1"/>
      <dgm:spPr/>
      <dgm:t>
        <a:bodyPr/>
        <a:lstStyle/>
        <a:p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3.</a:t>
          </a:r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Q</a:t>
          </a:r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uality of employment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A719C03-F03C-408F-BF48-0033C2FF6BC1}" type="sibTrans" cxnId="{69F44D40-85E6-4737-A264-1342A47444ED}">
      <dgm:prSet/>
      <dgm:spPr/>
      <dgm:t>
        <a:bodyPr/>
        <a:lstStyle/>
        <a:p>
          <a:endParaRPr lang="ru-RU"/>
        </a:p>
      </dgm:t>
    </dgm:pt>
    <dgm:pt modelId="{C815F52C-9CA2-4E01-B9F9-F8B2E4972D7C}" type="parTrans" cxnId="{69F44D40-85E6-4737-A264-1342A47444ED}">
      <dgm:prSet/>
      <dgm:spPr/>
      <dgm:t>
        <a:bodyPr/>
        <a:lstStyle/>
        <a:p>
          <a:endParaRPr lang="ru-RU"/>
        </a:p>
      </dgm:t>
    </dgm:pt>
    <dgm:pt modelId="{A4BA8BC3-29BF-4F8C-9567-334EC57E013C}">
      <dgm:prSet phldrT="[Текст]" custT="1"/>
      <dgm:spPr/>
      <dgm:t>
        <a:bodyPr/>
        <a:lstStyle/>
        <a:p>
          <a:r>
            <a:rPr lang="kk-KZ" sz="1100" dirty="0" smtClean="0">
              <a:latin typeface="Times New Roman" pitchFamily="18" charset="0"/>
              <a:cs typeface="Times New Roman" pitchFamily="18" charset="0"/>
            </a:rPr>
            <a:t>2.Local Prosperity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6FED2C9-3F3D-4623-9C42-F34B5B3ECB62}" type="sibTrans" cxnId="{DC0BBC68-FCD0-48B5-9CB7-589D91F8EB8A}">
      <dgm:prSet/>
      <dgm:spPr/>
      <dgm:t>
        <a:bodyPr/>
        <a:lstStyle/>
        <a:p>
          <a:endParaRPr lang="ru-RU"/>
        </a:p>
      </dgm:t>
    </dgm:pt>
    <dgm:pt modelId="{7847FE88-8314-4B05-A590-8AC1E016926E}" type="parTrans" cxnId="{DC0BBC68-FCD0-48B5-9CB7-589D91F8EB8A}">
      <dgm:prSet/>
      <dgm:spPr/>
      <dgm:t>
        <a:bodyPr/>
        <a:lstStyle/>
        <a:p>
          <a:endParaRPr lang="ru-RU"/>
        </a:p>
      </dgm:t>
    </dgm:pt>
    <dgm:pt modelId="{940C2F9A-3CA3-4B0E-9C6C-0EF9695140A6}" type="pres">
      <dgm:prSet presAssocID="{14F76657-6518-4079-B9EA-703CD4117E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CA43BC-8946-4C57-A331-3D12B7BFAD9B}" type="pres">
      <dgm:prSet presAssocID="{74BC55F9-4733-4B03-AD02-CBB381C4EEE7}" presName="node" presStyleLbl="node1" presStyleIdx="0" presStyleCnt="12" custScaleX="121363" custScaleY="13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8408C-6E9D-4837-9890-D2682B7C0879}" type="pres">
      <dgm:prSet presAssocID="{E976E68A-1BF7-4D58-A5DC-C660092D7E69}" presName="sibTrans" presStyleLbl="sibTrans2D1" presStyleIdx="0" presStyleCnt="12"/>
      <dgm:spPr/>
      <dgm:t>
        <a:bodyPr/>
        <a:lstStyle/>
        <a:p>
          <a:endParaRPr lang="ru-RU"/>
        </a:p>
      </dgm:t>
    </dgm:pt>
    <dgm:pt modelId="{D418B285-CE9F-4378-ABBD-68F339633757}" type="pres">
      <dgm:prSet presAssocID="{E976E68A-1BF7-4D58-A5DC-C660092D7E69}" presName="connectorText" presStyleLbl="sibTrans2D1" presStyleIdx="0" presStyleCnt="12"/>
      <dgm:spPr/>
      <dgm:t>
        <a:bodyPr/>
        <a:lstStyle/>
        <a:p>
          <a:endParaRPr lang="ru-RU"/>
        </a:p>
      </dgm:t>
    </dgm:pt>
    <dgm:pt modelId="{2E73900D-1C74-406A-8A2B-A831F45BCC64}" type="pres">
      <dgm:prSet presAssocID="{A4BA8BC3-29BF-4F8C-9567-334EC57E013C}" presName="node" presStyleLbl="node1" presStyleIdx="1" presStyleCnt="12" custScaleX="121363" custScaleY="13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11950-8B7B-4411-9DB5-142FEE5C8EA7}" type="pres">
      <dgm:prSet presAssocID="{C6FED2C9-3F3D-4623-9C42-F34B5B3ECB62}" presName="sibTrans" presStyleLbl="sibTrans2D1" presStyleIdx="1" presStyleCnt="12"/>
      <dgm:spPr/>
      <dgm:t>
        <a:bodyPr/>
        <a:lstStyle/>
        <a:p>
          <a:endParaRPr lang="ru-RU"/>
        </a:p>
      </dgm:t>
    </dgm:pt>
    <dgm:pt modelId="{040DB253-94D3-4953-AD78-CB5B69194CF8}" type="pres">
      <dgm:prSet presAssocID="{C6FED2C9-3F3D-4623-9C42-F34B5B3ECB62}" presName="connectorText" presStyleLbl="sibTrans2D1" presStyleIdx="1" presStyleCnt="12"/>
      <dgm:spPr/>
      <dgm:t>
        <a:bodyPr/>
        <a:lstStyle/>
        <a:p>
          <a:endParaRPr lang="ru-RU"/>
        </a:p>
      </dgm:t>
    </dgm:pt>
    <dgm:pt modelId="{A25B2C9D-43DA-4BDC-A3AF-47313BECC3D9}" type="pres">
      <dgm:prSet presAssocID="{144841BD-7DF4-41C9-A6E1-AF77DA001BD9}" presName="node" presStyleLbl="node1" presStyleIdx="2" presStyleCnt="12" custScaleX="121363" custScaleY="13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C6DF6-2CA3-4701-A0F9-D064BAD25439}" type="pres">
      <dgm:prSet presAssocID="{3A719C03-F03C-408F-BF48-0033C2FF6BC1}" presName="sibTrans" presStyleLbl="sibTrans2D1" presStyleIdx="2" presStyleCnt="12"/>
      <dgm:spPr/>
      <dgm:t>
        <a:bodyPr/>
        <a:lstStyle/>
        <a:p>
          <a:endParaRPr lang="ru-RU"/>
        </a:p>
      </dgm:t>
    </dgm:pt>
    <dgm:pt modelId="{3F1543CA-7290-47D9-A704-E944F887AAA2}" type="pres">
      <dgm:prSet presAssocID="{3A719C03-F03C-408F-BF48-0033C2FF6BC1}" presName="connectorText" presStyleLbl="sibTrans2D1" presStyleIdx="2" presStyleCnt="12"/>
      <dgm:spPr/>
      <dgm:t>
        <a:bodyPr/>
        <a:lstStyle/>
        <a:p>
          <a:endParaRPr lang="ru-RU"/>
        </a:p>
      </dgm:t>
    </dgm:pt>
    <dgm:pt modelId="{FB34A38D-A6E0-475E-ADF7-8CCC4A10B88D}" type="pres">
      <dgm:prSet presAssocID="{CEB94EC4-5207-4B02-8693-85BCED9AC9BA}" presName="node" presStyleLbl="node1" presStyleIdx="3" presStyleCnt="12" custScaleX="121363" custScaleY="13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DFE84-872F-475B-A186-CE0CC3C7B0E3}" type="pres">
      <dgm:prSet presAssocID="{B0845CE3-410D-4163-BFF9-6ABA1B35C0E3}" presName="sibTrans" presStyleLbl="sibTrans2D1" presStyleIdx="3" presStyleCnt="12"/>
      <dgm:spPr/>
      <dgm:t>
        <a:bodyPr/>
        <a:lstStyle/>
        <a:p>
          <a:endParaRPr lang="ru-RU"/>
        </a:p>
      </dgm:t>
    </dgm:pt>
    <dgm:pt modelId="{68B41F21-4E15-482C-BF1A-DF7B260A20B3}" type="pres">
      <dgm:prSet presAssocID="{B0845CE3-410D-4163-BFF9-6ABA1B35C0E3}" presName="connectorText" presStyleLbl="sibTrans2D1" presStyleIdx="3" presStyleCnt="12"/>
      <dgm:spPr/>
      <dgm:t>
        <a:bodyPr/>
        <a:lstStyle/>
        <a:p>
          <a:endParaRPr lang="ru-RU"/>
        </a:p>
      </dgm:t>
    </dgm:pt>
    <dgm:pt modelId="{D6FDC325-B952-4A9A-B075-025B48545F30}" type="pres">
      <dgm:prSet presAssocID="{0EB9EAAF-D259-4E18-A3CB-6C98E5813F2A}" presName="node" presStyleLbl="node1" presStyleIdx="4" presStyleCnt="12" custScaleX="121363" custScaleY="13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02341-BCFD-4662-B0A4-CD553EB29380}" type="pres">
      <dgm:prSet presAssocID="{ED430B67-1B70-41BE-993A-4079F4F2FFBB}" presName="sibTrans" presStyleLbl="sibTrans2D1" presStyleIdx="4" presStyleCnt="12"/>
      <dgm:spPr/>
      <dgm:t>
        <a:bodyPr/>
        <a:lstStyle/>
        <a:p>
          <a:endParaRPr lang="ru-RU"/>
        </a:p>
      </dgm:t>
    </dgm:pt>
    <dgm:pt modelId="{7FCD8BE1-2690-4BA2-A499-DF60020CB1C0}" type="pres">
      <dgm:prSet presAssocID="{ED430B67-1B70-41BE-993A-4079F4F2FFBB}" presName="connectorText" presStyleLbl="sibTrans2D1" presStyleIdx="4" presStyleCnt="12"/>
      <dgm:spPr/>
      <dgm:t>
        <a:bodyPr/>
        <a:lstStyle/>
        <a:p>
          <a:endParaRPr lang="ru-RU"/>
        </a:p>
      </dgm:t>
    </dgm:pt>
    <dgm:pt modelId="{C90EED57-503C-4256-99CB-62F1441AE5B0}" type="pres">
      <dgm:prSet presAssocID="{6F35DF3B-38DB-4DA0-8563-24B642E37F14}" presName="node" presStyleLbl="node1" presStyleIdx="5" presStyleCnt="12" custScaleX="121363" custScaleY="13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F2C59-FED2-4D24-B4DF-3CE05FEFC31C}" type="pres">
      <dgm:prSet presAssocID="{5ADFF71A-38C1-4000-BDDC-7081202A3BBE}" presName="sibTrans" presStyleLbl="sibTrans2D1" presStyleIdx="5" presStyleCnt="12"/>
      <dgm:spPr/>
      <dgm:t>
        <a:bodyPr/>
        <a:lstStyle/>
        <a:p>
          <a:endParaRPr lang="ru-RU"/>
        </a:p>
      </dgm:t>
    </dgm:pt>
    <dgm:pt modelId="{0BB78973-ACE0-4E25-A7D6-0D7260B4C00B}" type="pres">
      <dgm:prSet presAssocID="{5ADFF71A-38C1-4000-BDDC-7081202A3BBE}" presName="connectorText" presStyleLbl="sibTrans2D1" presStyleIdx="5" presStyleCnt="12"/>
      <dgm:spPr/>
      <dgm:t>
        <a:bodyPr/>
        <a:lstStyle/>
        <a:p>
          <a:endParaRPr lang="ru-RU"/>
        </a:p>
      </dgm:t>
    </dgm:pt>
    <dgm:pt modelId="{FADE33E3-F8C8-47AF-B6E7-C4E98877688B}" type="pres">
      <dgm:prSet presAssocID="{69787C26-7740-463D-9EF3-BC1439392E8F}" presName="node" presStyleLbl="node1" presStyleIdx="6" presStyleCnt="12" custScaleX="121363" custScaleY="13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94157-E533-488D-8552-49A988BBEC3B}" type="pres">
      <dgm:prSet presAssocID="{C436A5C2-4B03-4A4E-8B90-C55C72D443D4}" presName="sibTrans" presStyleLbl="sibTrans2D1" presStyleIdx="6" presStyleCnt="12"/>
      <dgm:spPr/>
      <dgm:t>
        <a:bodyPr/>
        <a:lstStyle/>
        <a:p>
          <a:endParaRPr lang="ru-RU"/>
        </a:p>
      </dgm:t>
    </dgm:pt>
    <dgm:pt modelId="{E9E3E3EF-F8A0-4486-A9E6-C62A2CA97A8E}" type="pres">
      <dgm:prSet presAssocID="{C436A5C2-4B03-4A4E-8B90-C55C72D443D4}" presName="connectorText" presStyleLbl="sibTrans2D1" presStyleIdx="6" presStyleCnt="12"/>
      <dgm:spPr/>
      <dgm:t>
        <a:bodyPr/>
        <a:lstStyle/>
        <a:p>
          <a:endParaRPr lang="ru-RU"/>
        </a:p>
      </dgm:t>
    </dgm:pt>
    <dgm:pt modelId="{C694FE5F-21D9-4579-966D-7CB9C3B5D662}" type="pres">
      <dgm:prSet presAssocID="{EEDA648D-0343-4868-A8FF-C8E8B1C2CCDB}" presName="node" presStyleLbl="node1" presStyleIdx="7" presStyleCnt="12" custScaleX="121363" custScaleY="13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E1E13-7772-4338-A698-23B545DA5DDF}" type="pres">
      <dgm:prSet presAssocID="{A7D38F6A-A175-42A9-906F-E018617CB63B}" presName="sibTrans" presStyleLbl="sibTrans2D1" presStyleIdx="7" presStyleCnt="12"/>
      <dgm:spPr/>
      <dgm:t>
        <a:bodyPr/>
        <a:lstStyle/>
        <a:p>
          <a:endParaRPr lang="ru-RU"/>
        </a:p>
      </dgm:t>
    </dgm:pt>
    <dgm:pt modelId="{0389FAB7-3D55-4B79-9907-1492ECA523B1}" type="pres">
      <dgm:prSet presAssocID="{A7D38F6A-A175-42A9-906F-E018617CB63B}" presName="connectorText" presStyleLbl="sibTrans2D1" presStyleIdx="7" presStyleCnt="12"/>
      <dgm:spPr/>
      <dgm:t>
        <a:bodyPr/>
        <a:lstStyle/>
        <a:p>
          <a:endParaRPr lang="ru-RU"/>
        </a:p>
      </dgm:t>
    </dgm:pt>
    <dgm:pt modelId="{E3E9EEEC-65F7-4567-B68A-8A22EF698E74}" type="pres">
      <dgm:prSet presAssocID="{87B68AAF-DD23-4CC7-9E37-49C00D326277}" presName="node" presStyleLbl="node1" presStyleIdx="8" presStyleCnt="12" custScaleX="121363" custScaleY="131639" custRadScaleRad="99393" custRadScaleInc="-10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24C3B-83D9-485B-9377-6CC89AB541C8}" type="pres">
      <dgm:prSet presAssocID="{9009B9DC-EFA0-4DE8-B381-376266092F8A}" presName="sibTrans" presStyleLbl="sibTrans2D1" presStyleIdx="8" presStyleCnt="12"/>
      <dgm:spPr/>
      <dgm:t>
        <a:bodyPr/>
        <a:lstStyle/>
        <a:p>
          <a:endParaRPr lang="ru-RU"/>
        </a:p>
      </dgm:t>
    </dgm:pt>
    <dgm:pt modelId="{82DE6745-3EA0-41A5-B1E7-55B04B675D6E}" type="pres">
      <dgm:prSet presAssocID="{9009B9DC-EFA0-4DE8-B381-376266092F8A}" presName="connectorText" presStyleLbl="sibTrans2D1" presStyleIdx="8" presStyleCnt="12"/>
      <dgm:spPr/>
      <dgm:t>
        <a:bodyPr/>
        <a:lstStyle/>
        <a:p>
          <a:endParaRPr lang="ru-RU"/>
        </a:p>
      </dgm:t>
    </dgm:pt>
    <dgm:pt modelId="{A948D127-9A41-40BE-A6E7-33864706400A}" type="pres">
      <dgm:prSet presAssocID="{1480DB10-55A0-4192-A79C-AB22DE4F3CA0}" presName="node" presStyleLbl="node1" presStyleIdx="9" presStyleCnt="12" custScaleX="121363" custScaleY="131639" custRadScaleRad="99393" custRadScaleInc="-10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52418-6CCE-4B7D-B668-DE46EA3E2F33}" type="pres">
      <dgm:prSet presAssocID="{B7944ABE-B2D9-47FF-901C-1777A8A81331}" presName="sibTrans" presStyleLbl="sibTrans2D1" presStyleIdx="9" presStyleCnt="12"/>
      <dgm:spPr/>
      <dgm:t>
        <a:bodyPr/>
        <a:lstStyle/>
        <a:p>
          <a:endParaRPr lang="ru-RU"/>
        </a:p>
      </dgm:t>
    </dgm:pt>
    <dgm:pt modelId="{30350F67-1E2A-4326-A55D-333B11581E69}" type="pres">
      <dgm:prSet presAssocID="{B7944ABE-B2D9-47FF-901C-1777A8A81331}" presName="connectorText" presStyleLbl="sibTrans2D1" presStyleIdx="9" presStyleCnt="12"/>
      <dgm:spPr/>
      <dgm:t>
        <a:bodyPr/>
        <a:lstStyle/>
        <a:p>
          <a:endParaRPr lang="ru-RU"/>
        </a:p>
      </dgm:t>
    </dgm:pt>
    <dgm:pt modelId="{D086BB2F-0AA5-436A-95B6-83F82123F3A2}" type="pres">
      <dgm:prSet presAssocID="{FFAA10A1-16C1-41C7-AFA0-E938C04F3DE0}" presName="node" presStyleLbl="node1" presStyleIdx="10" presStyleCnt="12" custScaleX="121363" custScaleY="131639" custRadScaleRad="99393" custRadScaleInc="-10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CF75E-2FC2-4F8E-A642-063E2FAB91DB}" type="pres">
      <dgm:prSet presAssocID="{3D6F3C14-17D5-4848-84D5-7A9E20C4AB31}" presName="sibTrans" presStyleLbl="sibTrans2D1" presStyleIdx="10" presStyleCnt="12"/>
      <dgm:spPr/>
      <dgm:t>
        <a:bodyPr/>
        <a:lstStyle/>
        <a:p>
          <a:endParaRPr lang="ru-RU"/>
        </a:p>
      </dgm:t>
    </dgm:pt>
    <dgm:pt modelId="{02187E32-2610-4028-ABA9-F73EB96608F5}" type="pres">
      <dgm:prSet presAssocID="{3D6F3C14-17D5-4848-84D5-7A9E20C4AB31}" presName="connectorText" presStyleLbl="sibTrans2D1" presStyleIdx="10" presStyleCnt="12"/>
      <dgm:spPr/>
      <dgm:t>
        <a:bodyPr/>
        <a:lstStyle/>
        <a:p>
          <a:endParaRPr lang="ru-RU"/>
        </a:p>
      </dgm:t>
    </dgm:pt>
    <dgm:pt modelId="{AF0A2048-A3E9-4984-ADC9-0333E4DF4A21}" type="pres">
      <dgm:prSet presAssocID="{FAEFA5D8-FE98-49AA-A70E-20FBB1BAE47D}" presName="node" presStyleLbl="node1" presStyleIdx="11" presStyleCnt="12" custScaleX="121363" custScaleY="131639" custRadScaleRad="99393" custRadScaleInc="-10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F8F86-7ED9-4E83-8D0A-6A1D4F7F3EF0}" type="pres">
      <dgm:prSet presAssocID="{104729AD-24CE-482C-8075-EB4EF6D877C5}" presName="sibTrans" presStyleLbl="sibTrans2D1" presStyleIdx="11" presStyleCnt="12"/>
      <dgm:spPr/>
      <dgm:t>
        <a:bodyPr/>
        <a:lstStyle/>
        <a:p>
          <a:endParaRPr lang="ru-RU"/>
        </a:p>
      </dgm:t>
    </dgm:pt>
    <dgm:pt modelId="{AC759EEE-48F2-4D08-AF15-6750FE0BA01F}" type="pres">
      <dgm:prSet presAssocID="{104729AD-24CE-482C-8075-EB4EF6D877C5}" presName="connectorText" presStyleLbl="sibTrans2D1" presStyleIdx="11" presStyleCnt="12"/>
      <dgm:spPr/>
      <dgm:t>
        <a:bodyPr/>
        <a:lstStyle/>
        <a:p>
          <a:endParaRPr lang="ru-RU"/>
        </a:p>
      </dgm:t>
    </dgm:pt>
  </dgm:ptLst>
  <dgm:cxnLst>
    <dgm:cxn modelId="{C4096AB2-80D2-4DBF-9996-5D709481989B}" type="presOf" srcId="{9009B9DC-EFA0-4DE8-B381-376266092F8A}" destId="{B6224C3B-83D9-485B-9377-6CC89AB541C8}" srcOrd="0" destOrd="0" presId="urn:microsoft.com/office/officeart/2005/8/layout/cycle2"/>
    <dgm:cxn modelId="{4E272C91-8C63-4FAE-8A02-730F9C97C6D9}" type="presOf" srcId="{E976E68A-1BF7-4D58-A5DC-C660092D7E69}" destId="{D418B285-CE9F-4378-ABBD-68F339633757}" srcOrd="1" destOrd="0" presId="urn:microsoft.com/office/officeart/2005/8/layout/cycle2"/>
    <dgm:cxn modelId="{1094A1C0-A3C1-4146-B0CC-533354EA1BC5}" type="presOf" srcId="{9009B9DC-EFA0-4DE8-B381-376266092F8A}" destId="{82DE6745-3EA0-41A5-B1E7-55B04B675D6E}" srcOrd="1" destOrd="0" presId="urn:microsoft.com/office/officeart/2005/8/layout/cycle2"/>
    <dgm:cxn modelId="{001844B6-BFC5-4A94-9770-C5E8B6C72FEF}" type="presOf" srcId="{B7944ABE-B2D9-47FF-901C-1777A8A81331}" destId="{30350F67-1E2A-4326-A55D-333B11581E69}" srcOrd="1" destOrd="0" presId="urn:microsoft.com/office/officeart/2005/8/layout/cycle2"/>
    <dgm:cxn modelId="{217754D5-2C5E-47BE-B53C-BE9B681F609A}" type="presOf" srcId="{144841BD-7DF4-41C9-A6E1-AF77DA001BD9}" destId="{A25B2C9D-43DA-4BDC-A3AF-47313BECC3D9}" srcOrd="0" destOrd="0" presId="urn:microsoft.com/office/officeart/2005/8/layout/cycle2"/>
    <dgm:cxn modelId="{0250B7A1-215A-4330-9611-379A5C920688}" type="presOf" srcId="{3D6F3C14-17D5-4848-84D5-7A9E20C4AB31}" destId="{02187E32-2610-4028-ABA9-F73EB96608F5}" srcOrd="1" destOrd="0" presId="urn:microsoft.com/office/officeart/2005/8/layout/cycle2"/>
    <dgm:cxn modelId="{0E9CC8D1-9567-4D6E-9EA0-937AC88F762E}" srcId="{14F76657-6518-4079-B9EA-703CD4117EE5}" destId="{FFAA10A1-16C1-41C7-AFA0-E938C04F3DE0}" srcOrd="10" destOrd="0" parTransId="{7B0775C7-926C-46A9-A2E2-0999B7D2BAC5}" sibTransId="{3D6F3C14-17D5-4848-84D5-7A9E20C4AB31}"/>
    <dgm:cxn modelId="{59E19D36-8A41-4F86-96CC-94F416BBEDBA}" type="presOf" srcId="{104729AD-24CE-482C-8075-EB4EF6D877C5}" destId="{AC759EEE-48F2-4D08-AF15-6750FE0BA01F}" srcOrd="1" destOrd="0" presId="urn:microsoft.com/office/officeart/2005/8/layout/cycle2"/>
    <dgm:cxn modelId="{EF3A0BDA-1CEF-4E3C-A136-90244F669AD2}" type="presOf" srcId="{87B68AAF-DD23-4CC7-9E37-49C00D326277}" destId="{E3E9EEEC-65F7-4567-B68A-8A22EF698E74}" srcOrd="0" destOrd="0" presId="urn:microsoft.com/office/officeart/2005/8/layout/cycle2"/>
    <dgm:cxn modelId="{3F398790-20CE-4B19-A914-2173B6DDF590}" type="presOf" srcId="{69787C26-7740-463D-9EF3-BC1439392E8F}" destId="{FADE33E3-F8C8-47AF-B6E7-C4E98877688B}" srcOrd="0" destOrd="0" presId="urn:microsoft.com/office/officeart/2005/8/layout/cycle2"/>
    <dgm:cxn modelId="{A4825869-07E9-44A9-8DFA-BF045C510D34}" srcId="{14F76657-6518-4079-B9EA-703CD4117EE5}" destId="{FAEFA5D8-FE98-49AA-A70E-20FBB1BAE47D}" srcOrd="11" destOrd="0" parTransId="{CB2D88DF-403E-4D25-B434-FC8FD2803728}" sibTransId="{104729AD-24CE-482C-8075-EB4EF6D877C5}"/>
    <dgm:cxn modelId="{B145BE7A-B3B0-4EB0-8DA0-B6D84EBBAD29}" srcId="{14F76657-6518-4079-B9EA-703CD4117EE5}" destId="{1480DB10-55A0-4192-A79C-AB22DE4F3CA0}" srcOrd="9" destOrd="0" parTransId="{0DCD0244-1F0E-49F8-9A28-9354D89E66FE}" sibTransId="{B7944ABE-B2D9-47FF-901C-1777A8A81331}"/>
    <dgm:cxn modelId="{90215A99-A38D-47E0-B4A7-363C68610050}" type="presOf" srcId="{ED430B67-1B70-41BE-993A-4079F4F2FFBB}" destId="{7FCD8BE1-2690-4BA2-A499-DF60020CB1C0}" srcOrd="1" destOrd="0" presId="urn:microsoft.com/office/officeart/2005/8/layout/cycle2"/>
    <dgm:cxn modelId="{A4759BBE-D24B-42EB-8BB0-C3C31FF54243}" type="presOf" srcId="{104729AD-24CE-482C-8075-EB4EF6D877C5}" destId="{BE1F8F86-7ED9-4E83-8D0A-6A1D4F7F3EF0}" srcOrd="0" destOrd="0" presId="urn:microsoft.com/office/officeart/2005/8/layout/cycle2"/>
    <dgm:cxn modelId="{196E745E-EFD1-410A-90B1-BE7010031F6F}" type="presOf" srcId="{0EB9EAAF-D259-4E18-A3CB-6C98E5813F2A}" destId="{D6FDC325-B952-4A9A-B075-025B48545F30}" srcOrd="0" destOrd="0" presId="urn:microsoft.com/office/officeart/2005/8/layout/cycle2"/>
    <dgm:cxn modelId="{91801FB1-2BC4-40B0-BDEF-42DC05BBD0C4}" type="presOf" srcId="{3A719C03-F03C-408F-BF48-0033C2FF6BC1}" destId="{7E8C6DF6-2CA3-4701-A0F9-D064BAD25439}" srcOrd="0" destOrd="0" presId="urn:microsoft.com/office/officeart/2005/8/layout/cycle2"/>
    <dgm:cxn modelId="{25E5007B-FD59-401E-9490-970C358998CC}" type="presOf" srcId="{C6FED2C9-3F3D-4623-9C42-F34B5B3ECB62}" destId="{040DB253-94D3-4953-AD78-CB5B69194CF8}" srcOrd="1" destOrd="0" presId="urn:microsoft.com/office/officeart/2005/8/layout/cycle2"/>
    <dgm:cxn modelId="{A78A9924-0A13-4881-8669-C641BCDF73FC}" srcId="{14F76657-6518-4079-B9EA-703CD4117EE5}" destId="{EEDA648D-0343-4868-A8FF-C8E8B1C2CCDB}" srcOrd="7" destOrd="0" parTransId="{18C8D692-3AC3-4AA1-B8A1-17555B16B2D6}" sibTransId="{A7D38F6A-A175-42A9-906F-E018617CB63B}"/>
    <dgm:cxn modelId="{81760EE8-7369-4CF4-86D3-F8FDD0781A67}" type="presOf" srcId="{B0845CE3-410D-4163-BFF9-6ABA1B35C0E3}" destId="{68B41F21-4E15-482C-BF1A-DF7B260A20B3}" srcOrd="1" destOrd="0" presId="urn:microsoft.com/office/officeart/2005/8/layout/cycle2"/>
    <dgm:cxn modelId="{155C2BCE-A8C6-4BF1-86B0-C941C55B591E}" type="presOf" srcId="{6F35DF3B-38DB-4DA0-8563-24B642E37F14}" destId="{C90EED57-503C-4256-99CB-62F1441AE5B0}" srcOrd="0" destOrd="0" presId="urn:microsoft.com/office/officeart/2005/8/layout/cycle2"/>
    <dgm:cxn modelId="{F64B7218-5BA6-40B6-8FEB-6679A204D351}" type="presOf" srcId="{CEB94EC4-5207-4B02-8693-85BCED9AC9BA}" destId="{FB34A38D-A6E0-475E-ADF7-8CCC4A10B88D}" srcOrd="0" destOrd="0" presId="urn:microsoft.com/office/officeart/2005/8/layout/cycle2"/>
    <dgm:cxn modelId="{71394AF3-7A9F-44E5-85E1-BF285049A79F}" srcId="{14F76657-6518-4079-B9EA-703CD4117EE5}" destId="{6F35DF3B-38DB-4DA0-8563-24B642E37F14}" srcOrd="5" destOrd="0" parTransId="{E74C119C-7AB6-4CAD-8658-7A718D6A97E4}" sibTransId="{5ADFF71A-38C1-4000-BDDC-7081202A3BBE}"/>
    <dgm:cxn modelId="{BEAFCABF-B133-40C6-9E61-9A375CAFA9B9}" type="presOf" srcId="{5ADFF71A-38C1-4000-BDDC-7081202A3BBE}" destId="{8C1F2C59-FED2-4D24-B4DF-3CE05FEFC31C}" srcOrd="0" destOrd="0" presId="urn:microsoft.com/office/officeart/2005/8/layout/cycle2"/>
    <dgm:cxn modelId="{D60835C8-5801-4420-B7A1-2DF43684B39A}" type="presOf" srcId="{3D6F3C14-17D5-4848-84D5-7A9E20C4AB31}" destId="{A5DCF75E-2FC2-4F8E-A642-063E2FAB91DB}" srcOrd="0" destOrd="0" presId="urn:microsoft.com/office/officeart/2005/8/layout/cycle2"/>
    <dgm:cxn modelId="{CBB09D50-C737-4AA4-A5D7-6A8EB1B944DC}" type="presOf" srcId="{FAEFA5D8-FE98-49AA-A70E-20FBB1BAE47D}" destId="{AF0A2048-A3E9-4984-ADC9-0333E4DF4A21}" srcOrd="0" destOrd="0" presId="urn:microsoft.com/office/officeart/2005/8/layout/cycle2"/>
    <dgm:cxn modelId="{69F44D40-85E6-4737-A264-1342A47444ED}" srcId="{14F76657-6518-4079-B9EA-703CD4117EE5}" destId="{144841BD-7DF4-41C9-A6E1-AF77DA001BD9}" srcOrd="2" destOrd="0" parTransId="{C815F52C-9CA2-4E01-B9F9-F8B2E4972D7C}" sibTransId="{3A719C03-F03C-408F-BF48-0033C2FF6BC1}"/>
    <dgm:cxn modelId="{D310D025-E61A-4B48-B1C6-F7FA20F765E7}" srcId="{14F76657-6518-4079-B9EA-703CD4117EE5}" destId="{0EB9EAAF-D259-4E18-A3CB-6C98E5813F2A}" srcOrd="4" destOrd="0" parTransId="{6FF96D65-3476-429F-9E03-E1496F6F4971}" sibTransId="{ED430B67-1B70-41BE-993A-4079F4F2FFBB}"/>
    <dgm:cxn modelId="{F3863EAB-E61F-4A09-9E68-6F1866FDC93B}" type="presOf" srcId="{14F76657-6518-4079-B9EA-703CD4117EE5}" destId="{940C2F9A-3CA3-4B0E-9C6C-0EF9695140A6}" srcOrd="0" destOrd="0" presId="urn:microsoft.com/office/officeart/2005/8/layout/cycle2"/>
    <dgm:cxn modelId="{E295CBDE-F6CA-4BF2-BF5B-1DE66E1D39F1}" type="presOf" srcId="{74BC55F9-4733-4B03-AD02-CBB381C4EEE7}" destId="{18CA43BC-8946-4C57-A331-3D12B7BFAD9B}" srcOrd="0" destOrd="0" presId="urn:microsoft.com/office/officeart/2005/8/layout/cycle2"/>
    <dgm:cxn modelId="{813666F6-D06F-40F7-AC93-3F74B554D51D}" type="presOf" srcId="{1480DB10-55A0-4192-A79C-AB22DE4F3CA0}" destId="{A948D127-9A41-40BE-A6E7-33864706400A}" srcOrd="0" destOrd="0" presId="urn:microsoft.com/office/officeart/2005/8/layout/cycle2"/>
    <dgm:cxn modelId="{30DAF88F-4B44-4C79-A315-D912A81C3087}" type="presOf" srcId="{5ADFF71A-38C1-4000-BDDC-7081202A3BBE}" destId="{0BB78973-ACE0-4E25-A7D6-0D7260B4C00B}" srcOrd="1" destOrd="0" presId="urn:microsoft.com/office/officeart/2005/8/layout/cycle2"/>
    <dgm:cxn modelId="{3318F404-F037-41F0-A117-35D98442C725}" type="presOf" srcId="{C6FED2C9-3F3D-4623-9C42-F34B5B3ECB62}" destId="{10D11950-8B7B-4411-9DB5-142FEE5C8EA7}" srcOrd="0" destOrd="0" presId="urn:microsoft.com/office/officeart/2005/8/layout/cycle2"/>
    <dgm:cxn modelId="{43198160-4D7E-48F6-B1B8-9DD9CC309F8F}" type="presOf" srcId="{B0845CE3-410D-4163-BFF9-6ABA1B35C0E3}" destId="{E11DFE84-872F-475B-A186-CE0CC3C7B0E3}" srcOrd="0" destOrd="0" presId="urn:microsoft.com/office/officeart/2005/8/layout/cycle2"/>
    <dgm:cxn modelId="{CF44E3DE-CDA5-42C9-AF66-43907EAA6F69}" type="presOf" srcId="{C436A5C2-4B03-4A4E-8B90-C55C72D443D4}" destId="{E9E3E3EF-F8A0-4486-A9E6-C62A2CA97A8E}" srcOrd="1" destOrd="0" presId="urn:microsoft.com/office/officeart/2005/8/layout/cycle2"/>
    <dgm:cxn modelId="{4F77374C-8541-4279-B4C2-7E5A5CFB141C}" type="presOf" srcId="{A7D38F6A-A175-42A9-906F-E018617CB63B}" destId="{8CFE1E13-7772-4338-A698-23B545DA5DDF}" srcOrd="0" destOrd="0" presId="urn:microsoft.com/office/officeart/2005/8/layout/cycle2"/>
    <dgm:cxn modelId="{DC0BBC68-FCD0-48B5-9CB7-589D91F8EB8A}" srcId="{14F76657-6518-4079-B9EA-703CD4117EE5}" destId="{A4BA8BC3-29BF-4F8C-9567-334EC57E013C}" srcOrd="1" destOrd="0" parTransId="{7847FE88-8314-4B05-A590-8AC1E016926E}" sibTransId="{C6FED2C9-3F3D-4623-9C42-F34B5B3ECB62}"/>
    <dgm:cxn modelId="{710E8A1A-7441-4EBA-9335-B8C158CC1C0D}" srcId="{14F76657-6518-4079-B9EA-703CD4117EE5}" destId="{69787C26-7740-463D-9EF3-BC1439392E8F}" srcOrd="6" destOrd="0" parTransId="{DB6027E5-96F5-406D-A29D-37663D740B5B}" sibTransId="{C436A5C2-4B03-4A4E-8B90-C55C72D443D4}"/>
    <dgm:cxn modelId="{5239CDE2-2172-446A-8FAF-3114A39769F2}" srcId="{14F76657-6518-4079-B9EA-703CD4117EE5}" destId="{74BC55F9-4733-4B03-AD02-CBB381C4EEE7}" srcOrd="0" destOrd="0" parTransId="{968D5237-FF78-4C6E-AFCB-6212FD2C5D3F}" sibTransId="{E976E68A-1BF7-4D58-A5DC-C660092D7E69}"/>
    <dgm:cxn modelId="{26DBFCE7-85F6-41FB-A612-0265C7CBC7A3}" type="presOf" srcId="{A7D38F6A-A175-42A9-906F-E018617CB63B}" destId="{0389FAB7-3D55-4B79-9907-1492ECA523B1}" srcOrd="1" destOrd="0" presId="urn:microsoft.com/office/officeart/2005/8/layout/cycle2"/>
    <dgm:cxn modelId="{2B4764DB-2EF5-42CC-8E93-EAAF068E5DA4}" type="presOf" srcId="{FFAA10A1-16C1-41C7-AFA0-E938C04F3DE0}" destId="{D086BB2F-0AA5-436A-95B6-83F82123F3A2}" srcOrd="0" destOrd="0" presId="urn:microsoft.com/office/officeart/2005/8/layout/cycle2"/>
    <dgm:cxn modelId="{A463888A-11F0-489A-9406-EE8A2757F903}" srcId="{14F76657-6518-4079-B9EA-703CD4117EE5}" destId="{87B68AAF-DD23-4CC7-9E37-49C00D326277}" srcOrd="8" destOrd="0" parTransId="{18DFC96E-B4CB-42F3-BF00-071AF6F557C9}" sibTransId="{9009B9DC-EFA0-4DE8-B381-376266092F8A}"/>
    <dgm:cxn modelId="{C24A9ADB-F703-4213-A2F7-1B44A94D89F9}" type="presOf" srcId="{B7944ABE-B2D9-47FF-901C-1777A8A81331}" destId="{D5852418-6CCE-4B7D-B668-DE46EA3E2F33}" srcOrd="0" destOrd="0" presId="urn:microsoft.com/office/officeart/2005/8/layout/cycle2"/>
    <dgm:cxn modelId="{EAAD932E-2C0E-4E28-B601-387979F4C1CD}" type="presOf" srcId="{A4BA8BC3-29BF-4F8C-9567-334EC57E013C}" destId="{2E73900D-1C74-406A-8A2B-A831F45BCC64}" srcOrd="0" destOrd="0" presId="urn:microsoft.com/office/officeart/2005/8/layout/cycle2"/>
    <dgm:cxn modelId="{3E2E6452-9454-467D-8F74-DCCA770D477F}" type="presOf" srcId="{3A719C03-F03C-408F-BF48-0033C2FF6BC1}" destId="{3F1543CA-7290-47D9-A704-E944F887AAA2}" srcOrd="1" destOrd="0" presId="urn:microsoft.com/office/officeart/2005/8/layout/cycle2"/>
    <dgm:cxn modelId="{E2EF195E-0D70-467D-A099-4CD8AE64FC5D}" srcId="{14F76657-6518-4079-B9EA-703CD4117EE5}" destId="{CEB94EC4-5207-4B02-8693-85BCED9AC9BA}" srcOrd="3" destOrd="0" parTransId="{AA2DB3A9-116B-436F-B908-AAF5916AF6A0}" sibTransId="{B0845CE3-410D-4163-BFF9-6ABA1B35C0E3}"/>
    <dgm:cxn modelId="{5265F474-C5C4-416D-A0B1-B73E12311AD6}" type="presOf" srcId="{E976E68A-1BF7-4D58-A5DC-C660092D7E69}" destId="{60C8408C-6E9D-4837-9890-D2682B7C0879}" srcOrd="0" destOrd="0" presId="urn:microsoft.com/office/officeart/2005/8/layout/cycle2"/>
    <dgm:cxn modelId="{31F0901B-FF8A-42BE-B260-49407969BA6C}" type="presOf" srcId="{EEDA648D-0343-4868-A8FF-C8E8B1C2CCDB}" destId="{C694FE5F-21D9-4579-966D-7CB9C3B5D662}" srcOrd="0" destOrd="0" presId="urn:microsoft.com/office/officeart/2005/8/layout/cycle2"/>
    <dgm:cxn modelId="{49F8573F-9BB3-4085-8BF2-904D6FCC4B79}" type="presOf" srcId="{C436A5C2-4B03-4A4E-8B90-C55C72D443D4}" destId="{F7994157-E533-488D-8552-49A988BBEC3B}" srcOrd="0" destOrd="0" presId="urn:microsoft.com/office/officeart/2005/8/layout/cycle2"/>
    <dgm:cxn modelId="{BAE5E8F5-A9D6-4265-9B53-105D148D20BC}" type="presOf" srcId="{ED430B67-1B70-41BE-993A-4079F4F2FFBB}" destId="{CE502341-BCFD-4662-B0A4-CD553EB29380}" srcOrd="0" destOrd="0" presId="urn:microsoft.com/office/officeart/2005/8/layout/cycle2"/>
    <dgm:cxn modelId="{363026FA-9180-4E0D-B5BB-2B85BD153CF5}" type="presParOf" srcId="{940C2F9A-3CA3-4B0E-9C6C-0EF9695140A6}" destId="{18CA43BC-8946-4C57-A331-3D12B7BFAD9B}" srcOrd="0" destOrd="0" presId="urn:microsoft.com/office/officeart/2005/8/layout/cycle2"/>
    <dgm:cxn modelId="{0091C518-45E8-499E-B245-0C4EB3B64224}" type="presParOf" srcId="{940C2F9A-3CA3-4B0E-9C6C-0EF9695140A6}" destId="{60C8408C-6E9D-4837-9890-D2682B7C0879}" srcOrd="1" destOrd="0" presId="urn:microsoft.com/office/officeart/2005/8/layout/cycle2"/>
    <dgm:cxn modelId="{5C1D0151-8958-40C1-AB86-4A02F7E774A0}" type="presParOf" srcId="{60C8408C-6E9D-4837-9890-D2682B7C0879}" destId="{D418B285-CE9F-4378-ABBD-68F339633757}" srcOrd="0" destOrd="0" presId="urn:microsoft.com/office/officeart/2005/8/layout/cycle2"/>
    <dgm:cxn modelId="{13E0FBE0-FC27-477D-A9EF-D712F8E9922C}" type="presParOf" srcId="{940C2F9A-3CA3-4B0E-9C6C-0EF9695140A6}" destId="{2E73900D-1C74-406A-8A2B-A831F45BCC64}" srcOrd="2" destOrd="0" presId="urn:microsoft.com/office/officeart/2005/8/layout/cycle2"/>
    <dgm:cxn modelId="{E14F5A28-D1B1-4B6F-946E-59C55164B6BA}" type="presParOf" srcId="{940C2F9A-3CA3-4B0E-9C6C-0EF9695140A6}" destId="{10D11950-8B7B-4411-9DB5-142FEE5C8EA7}" srcOrd="3" destOrd="0" presId="urn:microsoft.com/office/officeart/2005/8/layout/cycle2"/>
    <dgm:cxn modelId="{5C3D1CF4-7404-4CE8-9EBE-6ADEFC046C3C}" type="presParOf" srcId="{10D11950-8B7B-4411-9DB5-142FEE5C8EA7}" destId="{040DB253-94D3-4953-AD78-CB5B69194CF8}" srcOrd="0" destOrd="0" presId="urn:microsoft.com/office/officeart/2005/8/layout/cycle2"/>
    <dgm:cxn modelId="{A2B17DCA-64D1-444E-B27E-2549B6451C72}" type="presParOf" srcId="{940C2F9A-3CA3-4B0E-9C6C-0EF9695140A6}" destId="{A25B2C9D-43DA-4BDC-A3AF-47313BECC3D9}" srcOrd="4" destOrd="0" presId="urn:microsoft.com/office/officeart/2005/8/layout/cycle2"/>
    <dgm:cxn modelId="{EFEC9E2B-1E0B-437E-BD1E-487657E9528A}" type="presParOf" srcId="{940C2F9A-3CA3-4B0E-9C6C-0EF9695140A6}" destId="{7E8C6DF6-2CA3-4701-A0F9-D064BAD25439}" srcOrd="5" destOrd="0" presId="urn:microsoft.com/office/officeart/2005/8/layout/cycle2"/>
    <dgm:cxn modelId="{DAA165B1-DA16-47D5-9421-5CE48DB497F7}" type="presParOf" srcId="{7E8C6DF6-2CA3-4701-A0F9-D064BAD25439}" destId="{3F1543CA-7290-47D9-A704-E944F887AAA2}" srcOrd="0" destOrd="0" presId="urn:microsoft.com/office/officeart/2005/8/layout/cycle2"/>
    <dgm:cxn modelId="{101C6B45-3E40-4FFB-AF83-B52A4DBA4B3B}" type="presParOf" srcId="{940C2F9A-3CA3-4B0E-9C6C-0EF9695140A6}" destId="{FB34A38D-A6E0-475E-ADF7-8CCC4A10B88D}" srcOrd="6" destOrd="0" presId="urn:microsoft.com/office/officeart/2005/8/layout/cycle2"/>
    <dgm:cxn modelId="{235CBF82-FD39-4E73-B5E9-ECAF189733DE}" type="presParOf" srcId="{940C2F9A-3CA3-4B0E-9C6C-0EF9695140A6}" destId="{E11DFE84-872F-475B-A186-CE0CC3C7B0E3}" srcOrd="7" destOrd="0" presId="urn:microsoft.com/office/officeart/2005/8/layout/cycle2"/>
    <dgm:cxn modelId="{FA096B8F-603D-4316-8769-0D036DBA758D}" type="presParOf" srcId="{E11DFE84-872F-475B-A186-CE0CC3C7B0E3}" destId="{68B41F21-4E15-482C-BF1A-DF7B260A20B3}" srcOrd="0" destOrd="0" presId="urn:microsoft.com/office/officeart/2005/8/layout/cycle2"/>
    <dgm:cxn modelId="{103F3A73-B656-4E55-BB72-B8D90DD0DF61}" type="presParOf" srcId="{940C2F9A-3CA3-4B0E-9C6C-0EF9695140A6}" destId="{D6FDC325-B952-4A9A-B075-025B48545F30}" srcOrd="8" destOrd="0" presId="urn:microsoft.com/office/officeart/2005/8/layout/cycle2"/>
    <dgm:cxn modelId="{20326FB4-B70D-4E6B-9915-ED106B563656}" type="presParOf" srcId="{940C2F9A-3CA3-4B0E-9C6C-0EF9695140A6}" destId="{CE502341-BCFD-4662-B0A4-CD553EB29380}" srcOrd="9" destOrd="0" presId="urn:microsoft.com/office/officeart/2005/8/layout/cycle2"/>
    <dgm:cxn modelId="{DD4372D6-6D16-4832-A249-C66ABE2CDBB8}" type="presParOf" srcId="{CE502341-BCFD-4662-B0A4-CD553EB29380}" destId="{7FCD8BE1-2690-4BA2-A499-DF60020CB1C0}" srcOrd="0" destOrd="0" presId="urn:microsoft.com/office/officeart/2005/8/layout/cycle2"/>
    <dgm:cxn modelId="{D59C8A4B-851E-4688-A36B-D561F19FD5DC}" type="presParOf" srcId="{940C2F9A-3CA3-4B0E-9C6C-0EF9695140A6}" destId="{C90EED57-503C-4256-99CB-62F1441AE5B0}" srcOrd="10" destOrd="0" presId="urn:microsoft.com/office/officeart/2005/8/layout/cycle2"/>
    <dgm:cxn modelId="{DC4395D2-C4B0-4EE1-8C42-8502C7EC1958}" type="presParOf" srcId="{940C2F9A-3CA3-4B0E-9C6C-0EF9695140A6}" destId="{8C1F2C59-FED2-4D24-B4DF-3CE05FEFC31C}" srcOrd="11" destOrd="0" presId="urn:microsoft.com/office/officeart/2005/8/layout/cycle2"/>
    <dgm:cxn modelId="{B5CBF9D7-2B9B-41F9-9E30-7E3DCE3042CE}" type="presParOf" srcId="{8C1F2C59-FED2-4D24-B4DF-3CE05FEFC31C}" destId="{0BB78973-ACE0-4E25-A7D6-0D7260B4C00B}" srcOrd="0" destOrd="0" presId="urn:microsoft.com/office/officeart/2005/8/layout/cycle2"/>
    <dgm:cxn modelId="{BD4D0B03-79A0-4499-8A1A-FACEB83DB8DF}" type="presParOf" srcId="{940C2F9A-3CA3-4B0E-9C6C-0EF9695140A6}" destId="{FADE33E3-F8C8-47AF-B6E7-C4E98877688B}" srcOrd="12" destOrd="0" presId="urn:microsoft.com/office/officeart/2005/8/layout/cycle2"/>
    <dgm:cxn modelId="{8E0B45D3-C744-47C4-9316-0959F9ECC211}" type="presParOf" srcId="{940C2F9A-3CA3-4B0E-9C6C-0EF9695140A6}" destId="{F7994157-E533-488D-8552-49A988BBEC3B}" srcOrd="13" destOrd="0" presId="urn:microsoft.com/office/officeart/2005/8/layout/cycle2"/>
    <dgm:cxn modelId="{8513E3C3-F248-43A9-B769-3D7D305BF381}" type="presParOf" srcId="{F7994157-E533-488D-8552-49A988BBEC3B}" destId="{E9E3E3EF-F8A0-4486-A9E6-C62A2CA97A8E}" srcOrd="0" destOrd="0" presId="urn:microsoft.com/office/officeart/2005/8/layout/cycle2"/>
    <dgm:cxn modelId="{CAE19A76-810D-4BBB-90FD-72A5D138919F}" type="presParOf" srcId="{940C2F9A-3CA3-4B0E-9C6C-0EF9695140A6}" destId="{C694FE5F-21D9-4579-966D-7CB9C3B5D662}" srcOrd="14" destOrd="0" presId="urn:microsoft.com/office/officeart/2005/8/layout/cycle2"/>
    <dgm:cxn modelId="{7266DBF9-4CB0-4F1C-9B64-94F910DD58F0}" type="presParOf" srcId="{940C2F9A-3CA3-4B0E-9C6C-0EF9695140A6}" destId="{8CFE1E13-7772-4338-A698-23B545DA5DDF}" srcOrd="15" destOrd="0" presId="urn:microsoft.com/office/officeart/2005/8/layout/cycle2"/>
    <dgm:cxn modelId="{05767310-922F-4B4A-A350-BC5A3A4C7160}" type="presParOf" srcId="{8CFE1E13-7772-4338-A698-23B545DA5DDF}" destId="{0389FAB7-3D55-4B79-9907-1492ECA523B1}" srcOrd="0" destOrd="0" presId="urn:microsoft.com/office/officeart/2005/8/layout/cycle2"/>
    <dgm:cxn modelId="{4872E75C-1D65-4A39-BF59-BCF1CFE73D81}" type="presParOf" srcId="{940C2F9A-3CA3-4B0E-9C6C-0EF9695140A6}" destId="{E3E9EEEC-65F7-4567-B68A-8A22EF698E74}" srcOrd="16" destOrd="0" presId="urn:microsoft.com/office/officeart/2005/8/layout/cycle2"/>
    <dgm:cxn modelId="{A0A0E630-A1EA-4B33-A901-CC60ECF675F1}" type="presParOf" srcId="{940C2F9A-3CA3-4B0E-9C6C-0EF9695140A6}" destId="{B6224C3B-83D9-485B-9377-6CC89AB541C8}" srcOrd="17" destOrd="0" presId="urn:microsoft.com/office/officeart/2005/8/layout/cycle2"/>
    <dgm:cxn modelId="{C417A85E-F061-41C1-8E7B-1D082D025878}" type="presParOf" srcId="{B6224C3B-83D9-485B-9377-6CC89AB541C8}" destId="{82DE6745-3EA0-41A5-B1E7-55B04B675D6E}" srcOrd="0" destOrd="0" presId="urn:microsoft.com/office/officeart/2005/8/layout/cycle2"/>
    <dgm:cxn modelId="{145A16A1-2140-4EAE-9EA4-E6EA1E12096A}" type="presParOf" srcId="{940C2F9A-3CA3-4B0E-9C6C-0EF9695140A6}" destId="{A948D127-9A41-40BE-A6E7-33864706400A}" srcOrd="18" destOrd="0" presId="urn:microsoft.com/office/officeart/2005/8/layout/cycle2"/>
    <dgm:cxn modelId="{E5A79F9A-D0A3-4E70-AC5C-CC18A01CBC63}" type="presParOf" srcId="{940C2F9A-3CA3-4B0E-9C6C-0EF9695140A6}" destId="{D5852418-6CCE-4B7D-B668-DE46EA3E2F33}" srcOrd="19" destOrd="0" presId="urn:microsoft.com/office/officeart/2005/8/layout/cycle2"/>
    <dgm:cxn modelId="{231C92C5-059C-402D-808E-2C5AA7F61D51}" type="presParOf" srcId="{D5852418-6CCE-4B7D-B668-DE46EA3E2F33}" destId="{30350F67-1E2A-4326-A55D-333B11581E69}" srcOrd="0" destOrd="0" presId="urn:microsoft.com/office/officeart/2005/8/layout/cycle2"/>
    <dgm:cxn modelId="{97C4F0F8-44F4-465B-954F-1E8C88A2B2B1}" type="presParOf" srcId="{940C2F9A-3CA3-4B0E-9C6C-0EF9695140A6}" destId="{D086BB2F-0AA5-436A-95B6-83F82123F3A2}" srcOrd="20" destOrd="0" presId="urn:microsoft.com/office/officeart/2005/8/layout/cycle2"/>
    <dgm:cxn modelId="{9ECB8482-924E-456C-8DE9-05348BAD19B4}" type="presParOf" srcId="{940C2F9A-3CA3-4B0E-9C6C-0EF9695140A6}" destId="{A5DCF75E-2FC2-4F8E-A642-063E2FAB91DB}" srcOrd="21" destOrd="0" presId="urn:microsoft.com/office/officeart/2005/8/layout/cycle2"/>
    <dgm:cxn modelId="{49653368-E538-4050-AF7A-619ADD6CF7D8}" type="presParOf" srcId="{A5DCF75E-2FC2-4F8E-A642-063E2FAB91DB}" destId="{02187E32-2610-4028-ABA9-F73EB96608F5}" srcOrd="0" destOrd="0" presId="urn:microsoft.com/office/officeart/2005/8/layout/cycle2"/>
    <dgm:cxn modelId="{814CCF19-97C5-4085-BFF8-09BA3E1D266E}" type="presParOf" srcId="{940C2F9A-3CA3-4B0E-9C6C-0EF9695140A6}" destId="{AF0A2048-A3E9-4984-ADC9-0333E4DF4A21}" srcOrd="22" destOrd="0" presId="urn:microsoft.com/office/officeart/2005/8/layout/cycle2"/>
    <dgm:cxn modelId="{A8DD8D33-59BE-4EED-9BDD-7B6565AACEA1}" type="presParOf" srcId="{940C2F9A-3CA3-4B0E-9C6C-0EF9695140A6}" destId="{BE1F8F86-7ED9-4E83-8D0A-6A1D4F7F3EF0}" srcOrd="23" destOrd="0" presId="urn:microsoft.com/office/officeart/2005/8/layout/cycle2"/>
    <dgm:cxn modelId="{F7624266-4F81-43D5-9B38-D4FDE423D77C}" type="presParOf" srcId="{BE1F8F86-7ED9-4E83-8D0A-6A1D4F7F3EF0}" destId="{AC759EEE-48F2-4D08-AF15-6750FE0BA01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20116-66D5-4B98-ACD9-43912FA4E0C1}">
      <dsp:nvSpPr>
        <dsp:cNvPr id="0" name=""/>
        <dsp:cNvSpPr/>
      </dsp:nvSpPr>
      <dsp:spPr>
        <a:xfrm>
          <a:off x="1102688" y="1409985"/>
          <a:ext cx="2993662" cy="2993662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Sustainable development</a:t>
          </a:r>
          <a:endParaRPr lang="ru-RU" sz="2800" b="1" kern="1200" dirty="0"/>
        </a:p>
      </dsp:txBody>
      <dsp:txXfrm>
        <a:off x="1541100" y="1848397"/>
        <a:ext cx="2116838" cy="2116838"/>
      </dsp:txXfrm>
    </dsp:sp>
    <dsp:sp modelId="{CD5F7795-FDE4-40BD-B0AA-A7F69DAD9AE4}">
      <dsp:nvSpPr>
        <dsp:cNvPr id="0" name=""/>
        <dsp:cNvSpPr/>
      </dsp:nvSpPr>
      <dsp:spPr>
        <a:xfrm>
          <a:off x="586679" y="738447"/>
          <a:ext cx="3816440" cy="2667218"/>
        </a:xfrm>
        <a:prstGeom prst="ellipse">
          <a:avLst/>
        </a:prstGeom>
        <a:solidFill>
          <a:schemeClr val="accent2">
            <a:alpha val="50000"/>
            <a:hueOff val="-4211785"/>
            <a:satOff val="7099"/>
            <a:lumOff val="-86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Economic aspect </a:t>
          </a:r>
          <a:endParaRPr lang="ru-RU" sz="2800" kern="1200" dirty="0"/>
        </a:p>
      </dsp:txBody>
      <dsp:txXfrm>
        <a:off x="1145584" y="1129052"/>
        <a:ext cx="2698630" cy="1886008"/>
      </dsp:txXfrm>
    </dsp:sp>
    <dsp:sp modelId="{6CEF4AE4-6B8C-4350-90FC-3EED7871CDD4}">
      <dsp:nvSpPr>
        <dsp:cNvPr id="0" name=""/>
        <dsp:cNvSpPr/>
      </dsp:nvSpPr>
      <dsp:spPr>
        <a:xfrm>
          <a:off x="2350884" y="2144775"/>
          <a:ext cx="3384365" cy="2734860"/>
        </a:xfrm>
        <a:prstGeom prst="ellipse">
          <a:avLst/>
        </a:prstGeom>
        <a:solidFill>
          <a:schemeClr val="accent2">
            <a:alpha val="50000"/>
            <a:hueOff val="-8423570"/>
            <a:satOff val="14198"/>
            <a:lumOff val="-1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Environmental aspect</a:t>
          </a:r>
          <a:endParaRPr lang="ru-RU" sz="2800" kern="1200" dirty="0"/>
        </a:p>
      </dsp:txBody>
      <dsp:txXfrm>
        <a:off x="2846513" y="2545286"/>
        <a:ext cx="2393107" cy="1933838"/>
      </dsp:txXfrm>
    </dsp:sp>
    <dsp:sp modelId="{A4F5420B-384A-43BB-B99B-3D5AE27C6BF9}">
      <dsp:nvSpPr>
        <dsp:cNvPr id="0" name=""/>
        <dsp:cNvSpPr/>
      </dsp:nvSpPr>
      <dsp:spPr>
        <a:xfrm>
          <a:off x="-601453" y="2215326"/>
          <a:ext cx="3557308" cy="2663296"/>
        </a:xfrm>
        <a:prstGeom prst="ellipse">
          <a:avLst/>
        </a:prstGeom>
        <a:solidFill>
          <a:schemeClr val="accent2">
            <a:alpha val="50000"/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Socio-cultural aspect</a:t>
          </a:r>
          <a:endParaRPr lang="ru-RU" sz="2800" kern="1200" dirty="0"/>
        </a:p>
      </dsp:txBody>
      <dsp:txXfrm>
        <a:off x="-80497" y="2605357"/>
        <a:ext cx="2515396" cy="1883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2AD76-7BA1-4219-9C38-5074B5A954AE}">
      <dsp:nvSpPr>
        <dsp:cNvPr id="0" name=""/>
        <dsp:cNvSpPr/>
      </dsp:nvSpPr>
      <dsp:spPr>
        <a:xfrm>
          <a:off x="287691" y="2571"/>
          <a:ext cx="5436777" cy="1546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Sustainable tourism</a:t>
          </a:r>
          <a:endParaRPr lang="ru-RU" sz="5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2982" y="47862"/>
        <a:ext cx="5346195" cy="1455763"/>
      </dsp:txXfrm>
    </dsp:sp>
    <dsp:sp modelId="{7F83746A-C935-443E-A66E-319521B310D8}">
      <dsp:nvSpPr>
        <dsp:cNvPr id="0" name=""/>
        <dsp:cNvSpPr/>
      </dsp:nvSpPr>
      <dsp:spPr>
        <a:xfrm>
          <a:off x="287691" y="1827259"/>
          <a:ext cx="1546345" cy="1546345"/>
        </a:xfrm>
        <a:prstGeom prst="notched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DC1A2-38F1-4880-8AB2-135D6C3C545E}">
      <dsp:nvSpPr>
        <dsp:cNvPr id="0" name=""/>
        <dsp:cNvSpPr/>
      </dsp:nvSpPr>
      <dsp:spPr>
        <a:xfrm>
          <a:off x="1926817" y="1827259"/>
          <a:ext cx="3797650" cy="154634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ensures the optimal use of Natural Resources, which are a key element in the development of tourism, supporting important environmental processes and helping to preserve natural resources and biodiversity;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02317" y="1902759"/>
        <a:ext cx="3646650" cy="1395345"/>
      </dsp:txXfrm>
    </dsp:sp>
    <dsp:sp modelId="{D68CBA81-F88D-4086-942A-A9C164987256}">
      <dsp:nvSpPr>
        <dsp:cNvPr id="0" name=""/>
        <dsp:cNvSpPr/>
      </dsp:nvSpPr>
      <dsp:spPr>
        <a:xfrm>
          <a:off x="287691" y="3559167"/>
          <a:ext cx="1546345" cy="1546345"/>
        </a:xfrm>
        <a:prstGeom prst="notched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B3836-59E8-4F0B-9FE7-2045A9E7D7FC}">
      <dsp:nvSpPr>
        <dsp:cNvPr id="0" name=""/>
        <dsp:cNvSpPr/>
      </dsp:nvSpPr>
      <dsp:spPr>
        <a:xfrm>
          <a:off x="1926817" y="3559167"/>
          <a:ext cx="3797650" cy="154634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shows </a:t>
          </a:r>
          <a:r>
            <a:rPr lang="kk-KZ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respect for the socio-cultural characteristics of the host community, preserve</a:t>
          </a:r>
          <a:r>
            <a:rPr lang="en-US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</a:t>
          </a:r>
          <a:r>
            <a:rPr lang="kk-KZ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their cultural heritage and traditional values, promote</a:t>
          </a:r>
          <a:r>
            <a:rPr lang="en-US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</a:t>
          </a:r>
          <a:r>
            <a:rPr lang="kk-KZ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intercultural understanding and tolerance;</a:t>
          </a:r>
          <a:endParaRPr lang="kk-KZ" sz="16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02317" y="3634667"/>
        <a:ext cx="3646650" cy="1395345"/>
      </dsp:txXfrm>
    </dsp:sp>
    <dsp:sp modelId="{19037FDE-4669-41A2-BE1E-0A9F6C28708B}">
      <dsp:nvSpPr>
        <dsp:cNvPr id="0" name=""/>
        <dsp:cNvSpPr/>
      </dsp:nvSpPr>
      <dsp:spPr>
        <a:xfrm>
          <a:off x="287691" y="5291074"/>
          <a:ext cx="1546345" cy="1546345"/>
        </a:xfrm>
        <a:prstGeom prst="notched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5836B-AE5D-4B8B-8616-04423E80D92E}">
      <dsp:nvSpPr>
        <dsp:cNvPr id="0" name=""/>
        <dsp:cNvSpPr/>
      </dsp:nvSpPr>
      <dsp:spPr>
        <a:xfrm>
          <a:off x="1926817" y="5291074"/>
          <a:ext cx="3797650" cy="154634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guarantee</a:t>
          </a:r>
          <a:r>
            <a:rPr lang="en-US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</a:t>
          </a:r>
          <a:r>
            <a:rPr lang="kk-KZ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viable, long-term economic operations by providing and equitably distributing socio – economic benefits for all participants-sustainable employment and income opportunities, Social Security in the host communities, and thus promote poverty reduction.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02317" y="5366574"/>
        <a:ext cx="3646650" cy="1395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F781B-584B-4D5B-A1F5-276736C51530}">
      <dsp:nvSpPr>
        <dsp:cNvPr id="0" name=""/>
        <dsp:cNvSpPr/>
      </dsp:nvSpPr>
      <dsp:spPr>
        <a:xfrm>
          <a:off x="1658468" y="30539"/>
          <a:ext cx="2210391" cy="1436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economic reasons 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8605" y="100676"/>
        <a:ext cx="2070117" cy="1296480"/>
      </dsp:txXfrm>
    </dsp:sp>
    <dsp:sp modelId="{9BF306DA-3F00-4952-B6B9-927120F0C0AF}">
      <dsp:nvSpPr>
        <dsp:cNvPr id="0" name=""/>
        <dsp:cNvSpPr/>
      </dsp:nvSpPr>
      <dsp:spPr>
        <a:xfrm>
          <a:off x="849203" y="748916"/>
          <a:ext cx="3828921" cy="3828921"/>
        </a:xfrm>
        <a:custGeom>
          <a:avLst/>
          <a:gdLst/>
          <a:ahLst/>
          <a:cxnLst/>
          <a:rect l="0" t="0" r="0" b="0"/>
          <a:pathLst>
            <a:path>
              <a:moveTo>
                <a:pt x="3315699" y="609972"/>
              </a:moveTo>
              <a:arcTo wR="1914460" hR="1914460" stAng="19022874" swAng="229987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B9B02-F194-401A-B7E2-003BAD95CEB7}">
      <dsp:nvSpPr>
        <dsp:cNvPr id="0" name=""/>
        <dsp:cNvSpPr/>
      </dsp:nvSpPr>
      <dsp:spPr>
        <a:xfrm>
          <a:off x="3316439" y="2902230"/>
          <a:ext cx="2210391" cy="1436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social reasons 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86576" y="2972367"/>
        <a:ext cx="2070117" cy="1296480"/>
      </dsp:txXfrm>
    </dsp:sp>
    <dsp:sp modelId="{D47B275F-E441-48FD-A4DD-2807CFCFC75A}">
      <dsp:nvSpPr>
        <dsp:cNvPr id="0" name=""/>
        <dsp:cNvSpPr/>
      </dsp:nvSpPr>
      <dsp:spPr>
        <a:xfrm>
          <a:off x="849203" y="748916"/>
          <a:ext cx="3828921" cy="3828921"/>
        </a:xfrm>
        <a:custGeom>
          <a:avLst/>
          <a:gdLst/>
          <a:ahLst/>
          <a:cxnLst/>
          <a:rect l="0" t="0" r="0" b="0"/>
          <a:pathLst>
            <a:path>
              <a:moveTo>
                <a:pt x="2501021" y="3736850"/>
              </a:moveTo>
              <a:arcTo wR="1914460" hR="1914460" stAng="4329511" swAng="214097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64567-4F8D-4089-B343-B2250BB75512}">
      <dsp:nvSpPr>
        <dsp:cNvPr id="0" name=""/>
        <dsp:cNvSpPr/>
      </dsp:nvSpPr>
      <dsp:spPr>
        <a:xfrm>
          <a:off x="496" y="2902230"/>
          <a:ext cx="2210391" cy="1436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environmental reasons 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633" y="2972367"/>
        <a:ext cx="2070117" cy="1296480"/>
      </dsp:txXfrm>
    </dsp:sp>
    <dsp:sp modelId="{768F27CB-CCC4-42B6-ACFE-AC264EA09D1F}">
      <dsp:nvSpPr>
        <dsp:cNvPr id="0" name=""/>
        <dsp:cNvSpPr/>
      </dsp:nvSpPr>
      <dsp:spPr>
        <a:xfrm>
          <a:off x="849203" y="748916"/>
          <a:ext cx="3828921" cy="3828921"/>
        </a:xfrm>
        <a:custGeom>
          <a:avLst/>
          <a:gdLst/>
          <a:ahLst/>
          <a:cxnLst/>
          <a:rect l="0" t="0" r="0" b="0"/>
          <a:pathLst>
            <a:path>
              <a:moveTo>
                <a:pt x="6222" y="1760229"/>
              </a:moveTo>
              <a:arcTo wR="1914460" hR="1914460" stAng="11077249" swAng="229987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3648C-AA7F-4984-A827-7AA4866063B6}">
      <dsp:nvSpPr>
        <dsp:cNvPr id="0" name=""/>
        <dsp:cNvSpPr/>
      </dsp:nvSpPr>
      <dsp:spPr>
        <a:xfrm rot="5400000">
          <a:off x="-132877" y="134481"/>
          <a:ext cx="885848" cy="620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-</a:t>
          </a:r>
          <a:endParaRPr lang="ru-RU" sz="1800" kern="1200" dirty="0"/>
        </a:p>
      </dsp:txBody>
      <dsp:txXfrm rot="-5400000">
        <a:off x="0" y="311651"/>
        <a:ext cx="620094" cy="265754"/>
      </dsp:txXfrm>
    </dsp:sp>
    <dsp:sp modelId="{96F19B0F-B226-446B-80A1-F1AEA92D8A34}">
      <dsp:nvSpPr>
        <dsp:cNvPr id="0" name=""/>
        <dsp:cNvSpPr/>
      </dsp:nvSpPr>
      <dsp:spPr>
        <a:xfrm rot="5400000">
          <a:off x="2812202" y="-2190503"/>
          <a:ext cx="575801" cy="4960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disruption of natural connections in ecosystems;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20094" y="29713"/>
        <a:ext cx="4931909" cy="519585"/>
      </dsp:txXfrm>
    </dsp:sp>
    <dsp:sp modelId="{060636A4-13C1-4CA1-95B2-ED909ABE1D9B}">
      <dsp:nvSpPr>
        <dsp:cNvPr id="0" name=""/>
        <dsp:cNvSpPr/>
      </dsp:nvSpPr>
      <dsp:spPr>
        <a:xfrm rot="5400000">
          <a:off x="-132877" y="937153"/>
          <a:ext cx="885848" cy="620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1114323"/>
        <a:ext cx="620094" cy="265754"/>
      </dsp:txXfrm>
    </dsp:sp>
    <dsp:sp modelId="{0B1D95E5-E104-4377-B8C0-2B3D8263423A}">
      <dsp:nvSpPr>
        <dsp:cNvPr id="0" name=""/>
        <dsp:cNvSpPr/>
      </dsp:nvSpPr>
      <dsp:spPr>
        <a:xfrm rot="5400000">
          <a:off x="2812202" y="-1387831"/>
          <a:ext cx="575801" cy="4960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irrational (in some cases uncontrolled) use of Natural Resources;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20094" y="832385"/>
        <a:ext cx="4931909" cy="519585"/>
      </dsp:txXfrm>
    </dsp:sp>
    <dsp:sp modelId="{97A21289-6987-4421-BD6E-CC9593A144C7}">
      <dsp:nvSpPr>
        <dsp:cNvPr id="0" name=""/>
        <dsp:cNvSpPr/>
      </dsp:nvSpPr>
      <dsp:spPr>
        <a:xfrm rot="5400000">
          <a:off x="-132877" y="1739825"/>
          <a:ext cx="885848" cy="620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1916995"/>
        <a:ext cx="620094" cy="265754"/>
      </dsp:txXfrm>
    </dsp:sp>
    <dsp:sp modelId="{236C0F7F-F9AD-40E2-85D6-81AEDDA9D538}">
      <dsp:nvSpPr>
        <dsp:cNvPr id="0" name=""/>
        <dsp:cNvSpPr/>
      </dsp:nvSpPr>
      <dsp:spPr>
        <a:xfrm rot="5400000">
          <a:off x="2812202" y="-585160"/>
          <a:ext cx="575801" cy="4960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intensive environmental pollution;	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20094" y="1635056"/>
        <a:ext cx="4931909" cy="519585"/>
      </dsp:txXfrm>
    </dsp:sp>
    <dsp:sp modelId="{56636C8B-D938-4007-B74E-1FBB67D04D83}">
      <dsp:nvSpPr>
        <dsp:cNvPr id="0" name=""/>
        <dsp:cNvSpPr/>
      </dsp:nvSpPr>
      <dsp:spPr>
        <a:xfrm rot="5400000">
          <a:off x="-132877" y="2542496"/>
          <a:ext cx="885848" cy="620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2719666"/>
        <a:ext cx="620094" cy="265754"/>
      </dsp:txXfrm>
    </dsp:sp>
    <dsp:sp modelId="{B6A2B668-B5E7-4C71-87EB-2D3C4DD53DC7}">
      <dsp:nvSpPr>
        <dsp:cNvPr id="0" name=""/>
        <dsp:cNvSpPr/>
      </dsp:nvSpPr>
      <dsp:spPr>
        <a:xfrm rot="5400000">
          <a:off x="2812202" y="217511"/>
          <a:ext cx="575801" cy="4960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erosion of the soil and banks of water bodies;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20094" y="2437727"/>
        <a:ext cx="4931909" cy="519585"/>
      </dsp:txXfrm>
    </dsp:sp>
    <dsp:sp modelId="{406C87A6-2D47-466D-A088-69945DBA8A5B}">
      <dsp:nvSpPr>
        <dsp:cNvPr id="0" name=""/>
        <dsp:cNvSpPr/>
      </dsp:nvSpPr>
      <dsp:spPr>
        <a:xfrm rot="5400000">
          <a:off x="-132877" y="3345168"/>
          <a:ext cx="885848" cy="620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3522338"/>
        <a:ext cx="620094" cy="265754"/>
      </dsp:txXfrm>
    </dsp:sp>
    <dsp:sp modelId="{9E127C1E-49B4-44A3-9B09-6D697335A918}">
      <dsp:nvSpPr>
        <dsp:cNvPr id="0" name=""/>
        <dsp:cNvSpPr/>
      </dsp:nvSpPr>
      <dsp:spPr>
        <a:xfrm rot="5400000">
          <a:off x="2812202" y="1020183"/>
          <a:ext cx="575801" cy="4960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increased noise and vibration levels;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20094" y="3240399"/>
        <a:ext cx="4931909" cy="519585"/>
      </dsp:txXfrm>
    </dsp:sp>
    <dsp:sp modelId="{983A1EDF-9E23-402E-8B2F-D0DA1D8C86FD}">
      <dsp:nvSpPr>
        <dsp:cNvPr id="0" name=""/>
        <dsp:cNvSpPr/>
      </dsp:nvSpPr>
      <dsp:spPr>
        <a:xfrm rot="5400000">
          <a:off x="-132877" y="4147840"/>
          <a:ext cx="885848" cy="620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4325010"/>
        <a:ext cx="620094" cy="265754"/>
      </dsp:txXfrm>
    </dsp:sp>
    <dsp:sp modelId="{CBC57C9C-44E1-4B20-A293-56812EDB868E}">
      <dsp:nvSpPr>
        <dsp:cNvPr id="0" name=""/>
        <dsp:cNvSpPr/>
      </dsp:nvSpPr>
      <dsp:spPr>
        <a:xfrm rot="5400000">
          <a:off x="2812202" y="1822855"/>
          <a:ext cx="575801" cy="4960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unjustified increase in population density in tourist and recreational centers;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20094" y="4043071"/>
        <a:ext cx="4931909" cy="519585"/>
      </dsp:txXfrm>
    </dsp:sp>
    <dsp:sp modelId="{2067F2FD-ECD2-4BF0-B6D3-818A0931A740}">
      <dsp:nvSpPr>
        <dsp:cNvPr id="0" name=""/>
        <dsp:cNvSpPr/>
      </dsp:nvSpPr>
      <dsp:spPr>
        <a:xfrm rot="5400000">
          <a:off x="-132877" y="4950512"/>
          <a:ext cx="885848" cy="620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5127682"/>
        <a:ext cx="620094" cy="265754"/>
      </dsp:txXfrm>
    </dsp:sp>
    <dsp:sp modelId="{73630F8A-8968-4052-8834-2B235622AD17}">
      <dsp:nvSpPr>
        <dsp:cNvPr id="0" name=""/>
        <dsp:cNvSpPr/>
      </dsp:nvSpPr>
      <dsp:spPr>
        <a:xfrm rot="5400000">
          <a:off x="2812202" y="2625526"/>
          <a:ext cx="575801" cy="4960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loss of traditional activity, traditional economic structure, changes in local identity and values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20094" y="4845742"/>
        <a:ext cx="4931909" cy="5195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6ADC9-F5C7-4789-BCD3-3C911FB68BC0}">
      <dsp:nvSpPr>
        <dsp:cNvPr id="0" name=""/>
        <dsp:cNvSpPr/>
      </dsp:nvSpPr>
      <dsp:spPr>
        <a:xfrm>
          <a:off x="3366" y="0"/>
          <a:ext cx="2019824" cy="292692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50FDC-1C26-448A-9A79-C169822E2612}">
      <dsp:nvSpPr>
        <dsp:cNvPr id="0" name=""/>
        <dsp:cNvSpPr/>
      </dsp:nvSpPr>
      <dsp:spPr>
        <a:xfrm>
          <a:off x="1834514" y="0"/>
          <a:ext cx="3926122" cy="2926925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direct financial contributions to environmental protection, paid for visits to parks and reservoirs, fishing, etc. 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- support and development of specially protected natural areas;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- replacement of natural and environmentally hazardous sectors of the economy in certain regions and countries with environmentally oriented tourism, including in the agricultural and environmental sectors;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- reducing the impact on nature;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- rationalization of land use;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- protection of rare species and ecosystems, etc.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4514" y="0"/>
        <a:ext cx="3926122" cy="2926925"/>
      </dsp:txXfrm>
    </dsp:sp>
    <dsp:sp modelId="{1596A1EC-C3F3-4967-B1A4-B1A14066DDE1}">
      <dsp:nvSpPr>
        <dsp:cNvPr id="0" name=""/>
        <dsp:cNvSpPr/>
      </dsp:nvSpPr>
      <dsp:spPr>
        <a:xfrm>
          <a:off x="609313" y="3170835"/>
          <a:ext cx="2019824" cy="292692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C968E-6D70-4907-B183-A7CCA47B06DF}">
      <dsp:nvSpPr>
        <dsp:cNvPr id="0" name=""/>
        <dsp:cNvSpPr/>
      </dsp:nvSpPr>
      <dsp:spPr>
        <a:xfrm>
          <a:off x="2689732" y="3170835"/>
          <a:ext cx="3427580" cy="292692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0" rIns="78232" bIns="78232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50" kern="1200" dirty="0" smtClean="0">
              <a:latin typeface="Times New Roman" pitchFamily="18" charset="0"/>
              <a:cs typeface="Times New Roman" pitchFamily="18" charset="0"/>
            </a:rPr>
            <a:t>Intensive consumption of water resources to ensure the direct consumption of hotels, swimming pools, tourists;</a:t>
          </a:r>
          <a:endParaRPr lang="ru-RU" sz="105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50" kern="1200" dirty="0" smtClean="0">
              <a:latin typeface="Times New Roman" pitchFamily="18" charset="0"/>
              <a:cs typeface="Times New Roman" pitchFamily="18" charset="0"/>
            </a:rPr>
            <a:t>- degradation and depletion of land resources as a result of the intensive construction of residential buildings, roads, airports associated with tourism and Recreation and the use of land resources as building materials for the creation of residential infrastructure;</a:t>
          </a:r>
          <a:endParaRPr lang="ru-RU" sz="105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50" kern="1200" dirty="0" smtClean="0">
              <a:latin typeface="Times New Roman" pitchFamily="18" charset="0"/>
              <a:cs typeface="Times New Roman" pitchFamily="18" charset="0"/>
            </a:rPr>
            <a:t>- increase in atmospheric pollution due to the increase in international tourist transportation by all types of transport;</a:t>
          </a:r>
          <a:endParaRPr lang="ru-RU" sz="105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50" kern="1200" dirty="0" smtClean="0">
              <a:latin typeface="Times New Roman" pitchFamily="18" charset="0"/>
              <a:cs typeface="Times New Roman" pitchFamily="18" charset="0"/>
            </a:rPr>
            <a:t>- noise pollution from vehicles;</a:t>
          </a:r>
          <a:endParaRPr lang="ru-RU" sz="105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50" kern="1200" dirty="0" smtClean="0">
              <a:latin typeface="Times New Roman" pitchFamily="18" charset="0"/>
              <a:cs typeface="Times New Roman" pitchFamily="18" charset="0"/>
            </a:rPr>
            <a:t>- impact on biodiversity;</a:t>
          </a:r>
          <a:endParaRPr lang="ru-RU" sz="105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50" kern="1200" dirty="0" smtClean="0">
              <a:latin typeface="Times New Roman" pitchFamily="18" charset="0"/>
              <a:cs typeface="Times New Roman" pitchFamily="18" charset="0"/>
            </a:rPr>
            <a:t>- increase in energy consumption due to the construction of new tourist infrastructure facilities;</a:t>
          </a:r>
          <a:endParaRPr lang="ru-RU" sz="105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050" kern="1200" dirty="0" smtClean="0">
              <a:latin typeface="Times New Roman" pitchFamily="18" charset="0"/>
              <a:cs typeface="Times New Roman" pitchFamily="18" charset="0"/>
            </a:rPr>
            <a:t>- "aesthetic pollution" due to the inconsistency of the architectural styles of resort complexes with the appearance of the surrounding natural environment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9732" y="3170835"/>
        <a:ext cx="3427580" cy="29269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6ADC9-F5C7-4789-BCD3-3C911FB68BC0}">
      <dsp:nvSpPr>
        <dsp:cNvPr id="0" name=""/>
        <dsp:cNvSpPr/>
      </dsp:nvSpPr>
      <dsp:spPr>
        <a:xfrm>
          <a:off x="-85799" y="0"/>
          <a:ext cx="1972299" cy="292692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50FDC-1C26-448A-9A79-C169822E2612}">
      <dsp:nvSpPr>
        <dsp:cNvPr id="0" name=""/>
        <dsp:cNvSpPr/>
      </dsp:nvSpPr>
      <dsp:spPr>
        <a:xfrm>
          <a:off x="1782739" y="0"/>
          <a:ext cx="3672789" cy="2926925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- ensuring cultural exchange between the peoples of the world, strengthening peace on Earth;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- strengthen local communities through the preservation and development of various festivals of local culture, etc. 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- creation of public services and amenities that would not be available without the development of Tourism;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- preservation of cultural and historical traditions as attractive factors for the development of Tourism;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- mental and physical rest;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- job creation, etc.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2739" y="0"/>
        <a:ext cx="3672789" cy="2926925"/>
      </dsp:txXfrm>
    </dsp:sp>
    <dsp:sp modelId="{1596A1EC-C3F3-4967-B1A4-B1A14066DDE1}">
      <dsp:nvSpPr>
        <dsp:cNvPr id="0" name=""/>
        <dsp:cNvSpPr/>
      </dsp:nvSpPr>
      <dsp:spPr>
        <a:xfrm>
          <a:off x="505889" y="3170835"/>
          <a:ext cx="1972299" cy="292692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C968E-6D70-4907-B183-A7CCA47B06DF}">
      <dsp:nvSpPr>
        <dsp:cNvPr id="0" name=""/>
        <dsp:cNvSpPr/>
      </dsp:nvSpPr>
      <dsp:spPr>
        <a:xfrm>
          <a:off x="2359184" y="3170835"/>
          <a:ext cx="3703279" cy="292692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- change in local individuality and values as a result of the commercialization of local culture;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- cultural conflicts caused by economic inequality between tourists and local residents, the behavior of tourists;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- damage to culture due to vandalism, illegal export of cultural heritage items;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- conflict related to the use of Natural Resources;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- the development of crime associated with the urbanization of territories as a result of the development of mass tourism;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- change the terms of work, lease, etc.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9184" y="3170835"/>
        <a:ext cx="3703279" cy="29269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6ADC9-F5C7-4789-BCD3-3C911FB68BC0}">
      <dsp:nvSpPr>
        <dsp:cNvPr id="0" name=""/>
        <dsp:cNvSpPr/>
      </dsp:nvSpPr>
      <dsp:spPr>
        <a:xfrm>
          <a:off x="3287" y="0"/>
          <a:ext cx="1972299" cy="292692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50FDC-1C26-448A-9A79-C169822E2612}">
      <dsp:nvSpPr>
        <dsp:cNvPr id="0" name=""/>
        <dsp:cNvSpPr/>
      </dsp:nvSpPr>
      <dsp:spPr>
        <a:xfrm>
          <a:off x="2034755" y="0"/>
          <a:ext cx="3346931" cy="2926925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imes New Roman" pitchFamily="18" charset="0"/>
              <a:cs typeface="Times New Roman" pitchFamily="18" charset="0"/>
            </a:rPr>
            <a:t>- increase in revenues to regions developing tourism (according to WTO data, tourism is the main source of foreign currency profit for 38% of all countries);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imes New Roman" pitchFamily="18" charset="0"/>
              <a:cs typeface="Times New Roman" pitchFamily="18" charset="0"/>
            </a:rPr>
            <a:t>- multiplier effect on the economy;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imes New Roman" pitchFamily="18" charset="0"/>
              <a:cs typeface="Times New Roman" pitchFamily="18" charset="0"/>
            </a:rPr>
            <a:t>- creation of new jobs;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imes New Roman" pitchFamily="18" charset="0"/>
              <a:cs typeface="Times New Roman" pitchFamily="18" charset="0"/>
            </a:rPr>
            <a:t>- attracting investments in the development of infrastructure, etc.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4755" y="0"/>
        <a:ext cx="3346931" cy="2926925"/>
      </dsp:txXfrm>
    </dsp:sp>
    <dsp:sp modelId="{1596A1EC-C3F3-4967-B1A4-B1A14066DDE1}">
      <dsp:nvSpPr>
        <dsp:cNvPr id="0" name=""/>
        <dsp:cNvSpPr/>
      </dsp:nvSpPr>
      <dsp:spPr>
        <a:xfrm>
          <a:off x="594976" y="3170835"/>
          <a:ext cx="1972299" cy="292692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C968E-6D70-4907-B183-A7CCA47B06DF}">
      <dsp:nvSpPr>
        <dsp:cNvPr id="0" name=""/>
        <dsp:cNvSpPr/>
      </dsp:nvSpPr>
      <dsp:spPr>
        <a:xfrm>
          <a:off x="2626444" y="3170835"/>
          <a:ext cx="3346931" cy="292692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- increase in costs for the development of local infrastructure at the expense of local budgets (taxpayers) 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- increase in prices due to increased demand for basic goods and services on the part of tourists;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- economic dependence on tourism, which is characteristic of many regions where tourism is the main sector of the economy;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itchFamily="18" charset="0"/>
              <a:cs typeface="Times New Roman" pitchFamily="18" charset="0"/>
            </a:rPr>
            <a:t>- economic problems associated with the seasonality of tourism in regions that are heavily dependent on the tourism industry, the growth of"off-season" unemployment.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444" y="3170835"/>
        <a:ext cx="3346931" cy="29269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A43BC-8946-4C57-A331-3D12B7BFAD9B}">
      <dsp:nvSpPr>
        <dsp:cNvPr id="0" name=""/>
        <dsp:cNvSpPr/>
      </dsp:nvSpPr>
      <dsp:spPr>
        <a:xfrm>
          <a:off x="2455301" y="-126365"/>
          <a:ext cx="1066060" cy="11563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conomic viability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1422" y="42975"/>
        <a:ext cx="753818" cy="817645"/>
      </dsp:txXfrm>
    </dsp:sp>
    <dsp:sp modelId="{60C8408C-6E9D-4837-9890-D2682B7C0879}">
      <dsp:nvSpPr>
        <dsp:cNvPr id="0" name=""/>
        <dsp:cNvSpPr/>
      </dsp:nvSpPr>
      <dsp:spPr>
        <a:xfrm rot="900000">
          <a:off x="3555980" y="473176"/>
          <a:ext cx="130692" cy="296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556648" y="527394"/>
        <a:ext cx="91484" cy="177878"/>
      </dsp:txXfrm>
    </dsp:sp>
    <dsp:sp modelId="{2E73900D-1C74-406A-8A2B-A831F45BCC64}">
      <dsp:nvSpPr>
        <dsp:cNvPr id="0" name=""/>
        <dsp:cNvSpPr/>
      </dsp:nvSpPr>
      <dsp:spPr>
        <a:xfrm>
          <a:off x="3728437" y="214769"/>
          <a:ext cx="1066060" cy="11563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2.Local Prosperity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4558" y="384109"/>
        <a:ext cx="753818" cy="817645"/>
      </dsp:txXfrm>
    </dsp:sp>
    <dsp:sp modelId="{10D11950-8B7B-4411-9DB5-142FEE5C8EA7}">
      <dsp:nvSpPr>
        <dsp:cNvPr id="0" name=""/>
        <dsp:cNvSpPr/>
      </dsp:nvSpPr>
      <dsp:spPr>
        <a:xfrm rot="2700000">
          <a:off x="4669700" y="1108478"/>
          <a:ext cx="111088" cy="296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674580" y="1155987"/>
        <a:ext cx="77762" cy="177878"/>
      </dsp:txXfrm>
    </dsp:sp>
    <dsp:sp modelId="{A25B2C9D-43DA-4BDC-A3AF-47313BECC3D9}">
      <dsp:nvSpPr>
        <dsp:cNvPr id="0" name=""/>
        <dsp:cNvSpPr/>
      </dsp:nvSpPr>
      <dsp:spPr>
        <a:xfrm>
          <a:off x="4660437" y="1146769"/>
          <a:ext cx="1066060" cy="11563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3.</a:t>
          </a: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Q</a:t>
          </a: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uality of employment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16558" y="1316109"/>
        <a:ext cx="753818" cy="817645"/>
      </dsp:txXfrm>
    </dsp:sp>
    <dsp:sp modelId="{7E8C6DF6-2CA3-4701-A0F9-D064BAD25439}">
      <dsp:nvSpPr>
        <dsp:cNvPr id="0" name=""/>
        <dsp:cNvSpPr/>
      </dsp:nvSpPr>
      <dsp:spPr>
        <a:xfrm rot="4500000">
          <a:off x="5318729" y="2210827"/>
          <a:ext cx="89304" cy="296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28657" y="2257180"/>
        <a:ext cx="62513" cy="177878"/>
      </dsp:txXfrm>
    </dsp:sp>
    <dsp:sp modelId="{FB34A38D-A6E0-475E-ADF7-8CCC4A10B88D}">
      <dsp:nvSpPr>
        <dsp:cNvPr id="0" name=""/>
        <dsp:cNvSpPr/>
      </dsp:nvSpPr>
      <dsp:spPr>
        <a:xfrm>
          <a:off x="5001573" y="2419905"/>
          <a:ext cx="1066060" cy="11563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4.Social Justice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57694" y="2589245"/>
        <a:ext cx="753818" cy="817645"/>
      </dsp:txXfrm>
    </dsp:sp>
    <dsp:sp modelId="{E11DFE84-872F-475B-A186-CE0CC3C7B0E3}">
      <dsp:nvSpPr>
        <dsp:cNvPr id="0" name=""/>
        <dsp:cNvSpPr/>
      </dsp:nvSpPr>
      <dsp:spPr>
        <a:xfrm rot="6300000">
          <a:off x="5320037" y="3483963"/>
          <a:ext cx="89304" cy="296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5336900" y="3530316"/>
        <a:ext cx="62513" cy="177878"/>
      </dsp:txXfrm>
    </dsp:sp>
    <dsp:sp modelId="{D6FDC325-B952-4A9A-B075-025B48545F30}">
      <dsp:nvSpPr>
        <dsp:cNvPr id="0" name=""/>
        <dsp:cNvSpPr/>
      </dsp:nvSpPr>
      <dsp:spPr>
        <a:xfrm>
          <a:off x="4660437" y="3693041"/>
          <a:ext cx="1066060" cy="115632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5.Affordable tourism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16558" y="3862381"/>
        <a:ext cx="753818" cy="817645"/>
      </dsp:txXfrm>
    </dsp:sp>
    <dsp:sp modelId="{CE502341-BCFD-4662-B0A4-CD553EB29380}">
      <dsp:nvSpPr>
        <dsp:cNvPr id="0" name=""/>
        <dsp:cNvSpPr/>
      </dsp:nvSpPr>
      <dsp:spPr>
        <a:xfrm rot="8100000">
          <a:off x="4674146" y="4586749"/>
          <a:ext cx="111088" cy="296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4702592" y="4634258"/>
        <a:ext cx="77762" cy="177878"/>
      </dsp:txXfrm>
    </dsp:sp>
    <dsp:sp modelId="{C90EED57-503C-4256-99CB-62F1441AE5B0}">
      <dsp:nvSpPr>
        <dsp:cNvPr id="0" name=""/>
        <dsp:cNvSpPr/>
      </dsp:nvSpPr>
      <dsp:spPr>
        <a:xfrm>
          <a:off x="3728437" y="4625041"/>
          <a:ext cx="1066060" cy="11563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6.</a:t>
          </a: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L</a:t>
          </a: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ocal control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4558" y="4794381"/>
        <a:ext cx="753818" cy="817645"/>
      </dsp:txXfrm>
    </dsp:sp>
    <dsp:sp modelId="{8C1F2C59-FED2-4D24-B4DF-3CE05FEFC31C}">
      <dsp:nvSpPr>
        <dsp:cNvPr id="0" name=""/>
        <dsp:cNvSpPr/>
      </dsp:nvSpPr>
      <dsp:spPr>
        <a:xfrm rot="9900000">
          <a:off x="3563126" y="5224583"/>
          <a:ext cx="130692" cy="296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601666" y="5278801"/>
        <a:ext cx="91484" cy="177878"/>
      </dsp:txXfrm>
    </dsp:sp>
    <dsp:sp modelId="{FADE33E3-F8C8-47AF-B6E7-C4E98877688B}">
      <dsp:nvSpPr>
        <dsp:cNvPr id="0" name=""/>
        <dsp:cNvSpPr/>
      </dsp:nvSpPr>
      <dsp:spPr>
        <a:xfrm>
          <a:off x="2455301" y="4966176"/>
          <a:ext cx="1066060" cy="11563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7.Community Welfare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1422" y="5135516"/>
        <a:ext cx="753818" cy="817645"/>
      </dsp:txXfrm>
    </dsp:sp>
    <dsp:sp modelId="{F7994157-E533-488D-8552-49A988BBEC3B}">
      <dsp:nvSpPr>
        <dsp:cNvPr id="0" name=""/>
        <dsp:cNvSpPr/>
      </dsp:nvSpPr>
      <dsp:spPr>
        <a:xfrm rot="11700000">
          <a:off x="2289990" y="5226497"/>
          <a:ext cx="130692" cy="296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328530" y="5290863"/>
        <a:ext cx="91484" cy="177878"/>
      </dsp:txXfrm>
    </dsp:sp>
    <dsp:sp modelId="{C694FE5F-21D9-4579-966D-7CB9C3B5D662}">
      <dsp:nvSpPr>
        <dsp:cNvPr id="0" name=""/>
        <dsp:cNvSpPr/>
      </dsp:nvSpPr>
      <dsp:spPr>
        <a:xfrm>
          <a:off x="1182166" y="4625041"/>
          <a:ext cx="1066060" cy="11563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8.</a:t>
          </a: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C</a:t>
          </a: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ultural wealth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8287" y="4794381"/>
        <a:ext cx="753818" cy="817645"/>
      </dsp:txXfrm>
    </dsp:sp>
    <dsp:sp modelId="{8CFE1E13-7772-4338-A698-23B545DA5DDF}">
      <dsp:nvSpPr>
        <dsp:cNvPr id="0" name=""/>
        <dsp:cNvSpPr/>
      </dsp:nvSpPr>
      <dsp:spPr>
        <a:xfrm rot="13492189">
          <a:off x="1239981" y="4617665"/>
          <a:ext cx="71833" cy="296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258392" y="4684559"/>
        <a:ext cx="50283" cy="177878"/>
      </dsp:txXfrm>
    </dsp:sp>
    <dsp:sp modelId="{E3E9EEEC-65F7-4567-B68A-8A22EF698E74}">
      <dsp:nvSpPr>
        <dsp:cNvPr id="0" name=""/>
        <dsp:cNvSpPr/>
      </dsp:nvSpPr>
      <dsp:spPr>
        <a:xfrm>
          <a:off x="300687" y="3747559"/>
          <a:ext cx="1066060" cy="11563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9.</a:t>
          </a: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hysical integrity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6808" y="3916899"/>
        <a:ext cx="753818" cy="817645"/>
      </dsp:txXfrm>
    </dsp:sp>
    <dsp:sp modelId="{B6224C3B-83D9-485B-9377-6CC89AB541C8}">
      <dsp:nvSpPr>
        <dsp:cNvPr id="0" name=""/>
        <dsp:cNvSpPr/>
      </dsp:nvSpPr>
      <dsp:spPr>
        <a:xfrm rot="15201540">
          <a:off x="603901" y="3552229"/>
          <a:ext cx="85860" cy="296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620468" y="3623861"/>
        <a:ext cx="60102" cy="177878"/>
      </dsp:txXfrm>
    </dsp:sp>
    <dsp:sp modelId="{A948D127-9A41-40BE-A6E7-33864706400A}">
      <dsp:nvSpPr>
        <dsp:cNvPr id="0" name=""/>
        <dsp:cNvSpPr/>
      </dsp:nvSpPr>
      <dsp:spPr>
        <a:xfrm>
          <a:off x="-74475" y="2492380"/>
          <a:ext cx="1066060" cy="115632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10.Biological Diversity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646" y="2661720"/>
        <a:ext cx="753818" cy="817645"/>
      </dsp:txXfrm>
    </dsp:sp>
    <dsp:sp modelId="{D5852418-6CCE-4B7D-B668-DE46EA3E2F33}">
      <dsp:nvSpPr>
        <dsp:cNvPr id="0" name=""/>
        <dsp:cNvSpPr/>
      </dsp:nvSpPr>
      <dsp:spPr>
        <a:xfrm rot="17001540">
          <a:off x="567177" y="2287334"/>
          <a:ext cx="84339" cy="296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76905" y="2358935"/>
        <a:ext cx="59037" cy="177878"/>
      </dsp:txXfrm>
    </dsp:sp>
    <dsp:sp modelId="{D086BB2F-0AA5-436A-95B6-83F82123F3A2}">
      <dsp:nvSpPr>
        <dsp:cNvPr id="0" name=""/>
        <dsp:cNvSpPr/>
      </dsp:nvSpPr>
      <dsp:spPr>
        <a:xfrm>
          <a:off x="228212" y="1217781"/>
          <a:ext cx="1066060" cy="11563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11. </a:t>
          </a: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R</a:t>
          </a: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esource efficiency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333" y="1387121"/>
        <a:ext cx="753818" cy="817645"/>
      </dsp:txXfrm>
    </dsp:sp>
    <dsp:sp modelId="{A5DCF75E-2FC2-4F8E-A642-063E2FAB91DB}">
      <dsp:nvSpPr>
        <dsp:cNvPr id="0" name=""/>
        <dsp:cNvSpPr/>
      </dsp:nvSpPr>
      <dsp:spPr>
        <a:xfrm rot="18801540">
          <a:off x="1156171" y="1173638"/>
          <a:ext cx="105479" cy="296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161130" y="1244434"/>
        <a:ext cx="73835" cy="177878"/>
      </dsp:txXfrm>
    </dsp:sp>
    <dsp:sp modelId="{AF0A2048-A3E9-4984-ADC9-0333E4DF4A21}">
      <dsp:nvSpPr>
        <dsp:cNvPr id="0" name=""/>
        <dsp:cNvSpPr/>
      </dsp:nvSpPr>
      <dsp:spPr>
        <a:xfrm>
          <a:off x="1127648" y="265291"/>
          <a:ext cx="1066060" cy="11563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12.</a:t>
          </a: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kk-KZ" sz="1100" kern="1200" dirty="0" smtClean="0">
              <a:latin typeface="Times New Roman" pitchFamily="18" charset="0"/>
              <a:cs typeface="Times New Roman" pitchFamily="18" charset="0"/>
            </a:rPr>
            <a:t>nvironmental friendliness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83769" y="434631"/>
        <a:ext cx="753818" cy="817645"/>
      </dsp:txXfrm>
    </dsp:sp>
    <dsp:sp modelId="{BE1F8F86-7ED9-4E83-8D0A-6A1D4F7F3EF0}">
      <dsp:nvSpPr>
        <dsp:cNvPr id="0" name=""/>
        <dsp:cNvSpPr/>
      </dsp:nvSpPr>
      <dsp:spPr>
        <a:xfrm rot="20613838">
          <a:off x="2237420" y="500717"/>
          <a:ext cx="165199" cy="2964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238433" y="567020"/>
        <a:ext cx="115639" cy="177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CED6C-61B9-4584-BD9E-45FA7046480E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53CE-FCCF-4593-8EAA-26A0A6F6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4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CDBF9C-E310-4D36-8885-EFABAE6075B1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2873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853CE-FCCF-4593-8EAA-26A0A6F6866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2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844824"/>
            <a:ext cx="4680520" cy="1894362"/>
          </a:xfrm>
        </p:spPr>
        <p:txBody>
          <a:bodyPr>
            <a:normAutofit/>
          </a:bodyPr>
          <a:lstStyle/>
          <a:p>
            <a:pPr indent="457200" algn="ctr"/>
            <a:r>
              <a:rPr lang="en-US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Basics of Tourism</a:t>
            </a:r>
            <a:r>
              <a:rPr lang="kk-KZ" alt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4158208" cy="1371600"/>
          </a:xfrm>
        </p:spPr>
        <p:txBody>
          <a:bodyPr/>
          <a:lstStyle/>
          <a:p>
            <a:pPr algn="ctr"/>
            <a:r>
              <a:rPr lang="en-US" alt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PhD., Acting Associate Professor </a:t>
            </a:r>
            <a:r>
              <a:rPr lang="en-US" altLang="ru-RU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Nakhipbekova</a:t>
            </a:r>
            <a:r>
              <a:rPr lang="en-US" alt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Symbat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711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5090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main reasons that stimulate the development of Tourism and recreation are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16093059"/>
              </p:ext>
            </p:extLst>
          </p:nvPr>
        </p:nvGraphicFramePr>
        <p:xfrm>
          <a:off x="107504" y="1916832"/>
          <a:ext cx="5527328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26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484440" cy="864096"/>
          </a:xfrm>
        </p:spPr>
        <p:txBody>
          <a:bodyPr>
            <a:normAutofit/>
          </a:bodyPr>
          <a:lstStyle/>
          <a:p>
            <a:r>
              <a:rPr lang="kk-K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number of negative external effects of tourism development, both for the environment and for the socio-economic sphere, can be identified: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0144775"/>
              </p:ext>
            </p:extLst>
          </p:nvPr>
        </p:nvGraphicFramePr>
        <p:xfrm>
          <a:off x="0" y="1124745"/>
          <a:ext cx="5580112" cy="570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420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490688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Экологияға әсері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52942198"/>
              </p:ext>
            </p:extLst>
          </p:nvPr>
        </p:nvGraphicFramePr>
        <p:xfrm>
          <a:off x="107504" y="620688"/>
          <a:ext cx="6120680" cy="609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43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490688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Impact on the socio-cultural environment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59047120"/>
              </p:ext>
            </p:extLst>
          </p:nvPr>
        </p:nvGraphicFramePr>
        <p:xfrm>
          <a:off x="107504" y="620688"/>
          <a:ext cx="5976664" cy="609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116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4906888" cy="504056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Impact on the economy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82236500"/>
              </p:ext>
            </p:extLst>
          </p:nvPr>
        </p:nvGraphicFramePr>
        <p:xfrm>
          <a:off x="107504" y="620688"/>
          <a:ext cx="5976664" cy="609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475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11243828"/>
              </p:ext>
            </p:extLst>
          </p:nvPr>
        </p:nvGraphicFramePr>
        <p:xfrm>
          <a:off x="179512" y="620688"/>
          <a:ext cx="5976664" cy="599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508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6888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Sustainable tourism involves optimal use of resources, including reducing biodiversity, environmental, cultural and social impacts, and maximizing profits to preserve local communities.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3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827088" y="908050"/>
            <a:ext cx="487208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LECTURE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Impact of tourism on the natural and socio-cultural environment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Line 13"/>
          <p:cNvSpPr>
            <a:spLocks noChangeShapeType="1"/>
          </p:cNvSpPr>
          <p:nvPr/>
        </p:nvSpPr>
        <p:spPr bwMode="auto">
          <a:xfrm>
            <a:off x="1331913" y="692150"/>
            <a:ext cx="7812087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6" name="Line 14"/>
          <p:cNvSpPr>
            <a:spLocks noChangeShapeType="1"/>
          </p:cNvSpPr>
          <p:nvPr/>
        </p:nvSpPr>
        <p:spPr bwMode="auto">
          <a:xfrm>
            <a:off x="682625" y="1268413"/>
            <a:ext cx="1588" cy="5040312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267741" y="4336940"/>
            <a:ext cx="43204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1. Tourism in the context of globalization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2. The main external effects of Tourism Development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3. The Twelve sustainable tourism goals (UNWTO)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4042792" cy="54868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international tourist arrivals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 t="27332" r="17839" b="8677"/>
          <a:stretch/>
        </p:blipFill>
        <p:spPr bwMode="auto">
          <a:xfrm>
            <a:off x="0" y="620688"/>
            <a:ext cx="550810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84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78896" cy="56207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international tourism receipts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1" t="28440" r="18506" b="6459"/>
          <a:stretch/>
        </p:blipFill>
        <p:spPr bwMode="auto">
          <a:xfrm>
            <a:off x="-26640" y="692696"/>
            <a:ext cx="5616624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26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24" y="32296"/>
            <a:ext cx="5273640" cy="686048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international tourism exports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9" t="18792" r="18756" b="16640"/>
          <a:stretch/>
        </p:blipFill>
        <p:spPr bwMode="auto">
          <a:xfrm>
            <a:off x="0" y="836712"/>
            <a:ext cx="565212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70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92696"/>
            <a:ext cx="2011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Tourism GDP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8" t="29684" r="18950" b="7002"/>
          <a:stretch/>
        </p:blipFill>
        <p:spPr bwMode="auto">
          <a:xfrm>
            <a:off x="35496" y="1844824"/>
            <a:ext cx="5364088" cy="485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14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3054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Tourism Employment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t="25156" r="18672" b="12038"/>
          <a:stretch/>
        </p:blipFill>
        <p:spPr bwMode="auto">
          <a:xfrm>
            <a:off x="129888" y="1385928"/>
            <a:ext cx="547260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76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29255392"/>
              </p:ext>
            </p:extLst>
          </p:nvPr>
        </p:nvGraphicFramePr>
        <p:xfrm>
          <a:off x="611560" y="908720"/>
          <a:ext cx="5112568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93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1198580"/>
              </p:ext>
            </p:extLst>
          </p:nvPr>
        </p:nvGraphicFramePr>
        <p:xfrm>
          <a:off x="0" y="1"/>
          <a:ext cx="6012160" cy="683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267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2063</TotalTime>
  <Words>886</Words>
  <Application>Microsoft Office PowerPoint</Application>
  <PresentationFormat>Экран (4:3)</PresentationFormat>
  <Paragraphs>97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Basics of Tourism  </vt:lpstr>
      <vt:lpstr>Презентация PowerPoint</vt:lpstr>
      <vt:lpstr>international tourist arrivals</vt:lpstr>
      <vt:lpstr>international tourism receipts</vt:lpstr>
      <vt:lpstr>international tourism exports</vt:lpstr>
      <vt:lpstr> </vt:lpstr>
      <vt:lpstr> </vt:lpstr>
      <vt:lpstr> </vt:lpstr>
      <vt:lpstr> </vt:lpstr>
      <vt:lpstr>the main reasons that stimulate the development of Tourism and recreation are</vt:lpstr>
      <vt:lpstr>A number of negative external effects of tourism development, both for the environment and for the socio-economic sphere, can be identified:</vt:lpstr>
      <vt:lpstr>Экологияға әсері</vt:lpstr>
      <vt:lpstr>Impact on the socio-cultural environment</vt:lpstr>
      <vt:lpstr>Impact on the economy</vt:lpstr>
      <vt:lpstr>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Туризм негіздері    </dc:title>
  <dc:creator>PRO</dc:creator>
  <cp:lastModifiedBy>PRO</cp:lastModifiedBy>
  <cp:revision>60</cp:revision>
  <dcterms:created xsi:type="dcterms:W3CDTF">2024-06-19T09:38:59Z</dcterms:created>
  <dcterms:modified xsi:type="dcterms:W3CDTF">2024-07-23T18:55:17Z</dcterms:modified>
</cp:coreProperties>
</file>