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98" r:id="rId2"/>
    <p:sldId id="299" r:id="rId3"/>
    <p:sldId id="291" r:id="rId4"/>
    <p:sldId id="271" r:id="rId5"/>
    <p:sldId id="286" r:id="rId6"/>
    <p:sldId id="292" r:id="rId7"/>
    <p:sldId id="294" r:id="rId8"/>
    <p:sldId id="295" r:id="rId9"/>
    <p:sldId id="287" r:id="rId10"/>
    <p:sldId id="289" r:id="rId11"/>
    <p:sldId id="296" r:id="rId12"/>
    <p:sldId id="297" r:id="rId13"/>
    <p:sldId id="259" r:id="rId14"/>
    <p:sldId id="277"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82" d="100"/>
          <a:sy n="82" d="100"/>
        </p:scale>
        <p:origin x="-1330" y="-9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561DBC-A34D-448C-95E4-66B3693C5BB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B57DD22D-ED48-4FB6-9CE0-9FD45FB583E2}">
      <dgm:prSet phldrT="[Текст]"/>
      <dgm:spPr/>
      <dgm:t>
        <a:bodyPr/>
        <a:lstStyle/>
        <a:p>
          <a:r>
            <a:rPr lang="en-US" dirty="0" smtClean="0">
              <a:solidFill>
                <a:schemeClr val="tx1"/>
              </a:solidFill>
              <a:latin typeface="Times New Roman" pitchFamily="18" charset="0"/>
              <a:cs typeface="Times New Roman" pitchFamily="18" charset="0"/>
            </a:rPr>
            <a:t>Physical Geography</a:t>
          </a:r>
          <a:endParaRPr lang="ru-RU" b="1" cap="all" baseline="0" dirty="0">
            <a:solidFill>
              <a:schemeClr val="tx1"/>
            </a:solidFill>
            <a:latin typeface="Times New Roman" pitchFamily="18" charset="0"/>
            <a:cs typeface="Times New Roman" pitchFamily="18" charset="0"/>
          </a:endParaRPr>
        </a:p>
      </dgm:t>
    </dgm:pt>
    <dgm:pt modelId="{D8CCDC77-3C75-44A9-AC8C-0E03930B223C}" type="parTrans" cxnId="{9B85CB88-D232-44E0-8891-35F293E01282}">
      <dgm:prSet/>
      <dgm:spPr/>
      <dgm:t>
        <a:bodyPr/>
        <a:lstStyle/>
        <a:p>
          <a:endParaRPr lang="ru-RU"/>
        </a:p>
      </dgm:t>
    </dgm:pt>
    <dgm:pt modelId="{C25A81E8-4D20-4053-811E-367EFC714C75}" type="sibTrans" cxnId="{9B85CB88-D232-44E0-8891-35F293E01282}">
      <dgm:prSet/>
      <dgm:spPr/>
      <dgm:t>
        <a:bodyPr/>
        <a:lstStyle/>
        <a:p>
          <a:endParaRPr lang="ru-RU"/>
        </a:p>
      </dgm:t>
    </dgm:pt>
    <dgm:pt modelId="{D0E290CA-1D67-4407-8AC0-A4CA938B0E68}">
      <dgm:prSet phldrT="[Текст]"/>
      <dgm:spPr/>
      <dgm:t>
        <a:bodyPr/>
        <a:lstStyle/>
        <a:p>
          <a:r>
            <a:rPr lang="en-US" dirty="0" smtClean="0">
              <a:solidFill>
                <a:schemeClr val="tx1"/>
              </a:solidFill>
              <a:latin typeface="Times New Roman" pitchFamily="18" charset="0"/>
              <a:cs typeface="Times New Roman" pitchFamily="18" charset="0"/>
            </a:rPr>
            <a:t> Economic Geography</a:t>
          </a:r>
          <a:endParaRPr lang="ru-RU" b="1" cap="all" baseline="0" dirty="0">
            <a:solidFill>
              <a:schemeClr val="tx1"/>
            </a:solidFill>
            <a:latin typeface="Times New Roman" pitchFamily="18" charset="0"/>
            <a:cs typeface="Times New Roman" pitchFamily="18" charset="0"/>
          </a:endParaRPr>
        </a:p>
      </dgm:t>
    </dgm:pt>
    <dgm:pt modelId="{5A825FF4-BA7F-42C8-8AAE-F217A29229BD}" type="parTrans" cxnId="{91D2E504-01CA-493C-B25C-B6ED26E58597}">
      <dgm:prSet/>
      <dgm:spPr/>
      <dgm:t>
        <a:bodyPr/>
        <a:lstStyle/>
        <a:p>
          <a:endParaRPr lang="ru-RU"/>
        </a:p>
      </dgm:t>
    </dgm:pt>
    <dgm:pt modelId="{4480F481-AAA1-4B08-B1B0-1815F3EC16DA}" type="sibTrans" cxnId="{91D2E504-01CA-493C-B25C-B6ED26E58597}">
      <dgm:prSet/>
      <dgm:spPr/>
      <dgm:t>
        <a:bodyPr/>
        <a:lstStyle/>
        <a:p>
          <a:endParaRPr lang="ru-RU"/>
        </a:p>
      </dgm:t>
    </dgm:pt>
    <dgm:pt modelId="{3565CBDF-F226-4EFA-8190-889D383379FB}">
      <dgm:prSet phldrT="[Текст]"/>
      <dgm:spPr/>
      <dgm:t>
        <a:bodyPr/>
        <a:lstStyle/>
        <a:p>
          <a:r>
            <a:rPr lang="en-US" dirty="0" smtClean="0">
              <a:solidFill>
                <a:schemeClr val="tx1"/>
              </a:solidFill>
              <a:latin typeface="Times New Roman" pitchFamily="18" charset="0"/>
              <a:cs typeface="Times New Roman" pitchFamily="18" charset="0"/>
            </a:rPr>
            <a:t> Geography of peoples</a:t>
          </a:r>
          <a:endParaRPr lang="ru-RU" b="1" cap="all" baseline="0" dirty="0">
            <a:solidFill>
              <a:schemeClr val="tx1"/>
            </a:solidFill>
            <a:latin typeface="Times New Roman" pitchFamily="18" charset="0"/>
            <a:cs typeface="Times New Roman" pitchFamily="18" charset="0"/>
          </a:endParaRPr>
        </a:p>
      </dgm:t>
    </dgm:pt>
    <dgm:pt modelId="{DE6ABE1E-C356-43E6-9D1D-0269F3AB624B}" type="parTrans" cxnId="{F52142C5-1D78-49F8-81C0-BAD8CC6D9BCF}">
      <dgm:prSet/>
      <dgm:spPr/>
      <dgm:t>
        <a:bodyPr/>
        <a:lstStyle/>
        <a:p>
          <a:endParaRPr lang="ru-RU"/>
        </a:p>
      </dgm:t>
    </dgm:pt>
    <dgm:pt modelId="{01D4EA49-4240-4909-A252-40A5F033C6F9}" type="sibTrans" cxnId="{F52142C5-1D78-49F8-81C0-BAD8CC6D9BCF}">
      <dgm:prSet/>
      <dgm:spPr/>
      <dgm:t>
        <a:bodyPr/>
        <a:lstStyle/>
        <a:p>
          <a:endParaRPr lang="ru-RU"/>
        </a:p>
      </dgm:t>
    </dgm:pt>
    <dgm:pt modelId="{5762461B-4AB2-444E-8383-8B33B54DBD97}">
      <dgm:prSet phldrT="[Текст]"/>
      <dgm:spPr/>
      <dgm:t>
        <a:bodyPr/>
        <a:lstStyle/>
        <a:p>
          <a:r>
            <a:rPr lang="en-US" dirty="0" smtClean="0">
              <a:solidFill>
                <a:schemeClr val="tx1"/>
              </a:solidFill>
              <a:latin typeface="Times New Roman" pitchFamily="18" charset="0"/>
              <a:cs typeface="Times New Roman" pitchFamily="18" charset="0"/>
            </a:rPr>
            <a:t>Medical geography</a:t>
          </a:r>
          <a:endParaRPr lang="ru-RU" b="1" cap="all" baseline="0" dirty="0">
            <a:solidFill>
              <a:schemeClr val="tx1"/>
            </a:solidFill>
            <a:latin typeface="Times New Roman" pitchFamily="18" charset="0"/>
            <a:cs typeface="Times New Roman" pitchFamily="18" charset="0"/>
          </a:endParaRPr>
        </a:p>
      </dgm:t>
    </dgm:pt>
    <dgm:pt modelId="{BC5A9F35-369C-414A-838C-14418DDF8E25}" type="parTrans" cxnId="{7A6AF99C-97B5-43F9-A842-47DD46BC4B24}">
      <dgm:prSet/>
      <dgm:spPr/>
      <dgm:t>
        <a:bodyPr/>
        <a:lstStyle/>
        <a:p>
          <a:endParaRPr lang="ru-RU"/>
        </a:p>
      </dgm:t>
    </dgm:pt>
    <dgm:pt modelId="{036F6E52-DB21-4398-A06F-A9CBF07FFFB7}" type="sibTrans" cxnId="{7A6AF99C-97B5-43F9-A842-47DD46BC4B24}">
      <dgm:prSet/>
      <dgm:spPr/>
      <dgm:t>
        <a:bodyPr/>
        <a:lstStyle/>
        <a:p>
          <a:endParaRPr lang="ru-RU"/>
        </a:p>
      </dgm:t>
    </dgm:pt>
    <dgm:pt modelId="{7AD7FC9B-8CA6-4774-99D8-6149DA096D9A}">
      <dgm:prSet phldrT="[Текст]"/>
      <dgm:spPr/>
      <dgm:t>
        <a:bodyPr/>
        <a:lstStyle/>
        <a:p>
          <a:r>
            <a:rPr lang="en-US" dirty="0" smtClean="0">
              <a:solidFill>
                <a:schemeClr val="tx1"/>
              </a:solidFill>
              <a:latin typeface="Times New Roman" pitchFamily="18" charset="0"/>
              <a:cs typeface="Times New Roman" pitchFamily="18" charset="0"/>
            </a:rPr>
            <a:t>Country studies</a:t>
          </a:r>
          <a:endParaRPr lang="ru-RU" b="1" cap="all" baseline="0" dirty="0">
            <a:solidFill>
              <a:schemeClr val="tx1"/>
            </a:solidFill>
            <a:latin typeface="Times New Roman" pitchFamily="18" charset="0"/>
            <a:cs typeface="Times New Roman" pitchFamily="18" charset="0"/>
          </a:endParaRPr>
        </a:p>
      </dgm:t>
    </dgm:pt>
    <dgm:pt modelId="{E97537DF-AF10-43B7-928E-A433F57D7174}" type="parTrans" cxnId="{AA312513-4416-4F4D-8BEF-3557659DB5FA}">
      <dgm:prSet/>
      <dgm:spPr/>
      <dgm:t>
        <a:bodyPr/>
        <a:lstStyle/>
        <a:p>
          <a:endParaRPr lang="ru-RU"/>
        </a:p>
      </dgm:t>
    </dgm:pt>
    <dgm:pt modelId="{A4703BC8-FB3E-4A3D-9890-74ECB5125B0B}" type="sibTrans" cxnId="{AA312513-4416-4F4D-8BEF-3557659DB5FA}">
      <dgm:prSet/>
      <dgm:spPr/>
      <dgm:t>
        <a:bodyPr/>
        <a:lstStyle/>
        <a:p>
          <a:endParaRPr lang="ru-RU"/>
        </a:p>
      </dgm:t>
    </dgm:pt>
    <dgm:pt modelId="{33B2DDFB-A4D8-48FF-ABD1-29E16466398C}" type="pres">
      <dgm:prSet presAssocID="{55561DBC-A34D-448C-95E4-66B3693C5BB8}" presName="Name0" presStyleCnt="0">
        <dgm:presLayoutVars>
          <dgm:chMax val="7"/>
          <dgm:chPref val="7"/>
          <dgm:dir/>
        </dgm:presLayoutVars>
      </dgm:prSet>
      <dgm:spPr/>
      <dgm:t>
        <a:bodyPr/>
        <a:lstStyle/>
        <a:p>
          <a:endParaRPr lang="ru-RU"/>
        </a:p>
      </dgm:t>
    </dgm:pt>
    <dgm:pt modelId="{33E39307-1A4D-4417-BE4F-7AD3D2246D9D}" type="pres">
      <dgm:prSet presAssocID="{55561DBC-A34D-448C-95E4-66B3693C5BB8}" presName="Name1" presStyleCnt="0"/>
      <dgm:spPr/>
    </dgm:pt>
    <dgm:pt modelId="{AE0F218B-05BE-47CF-920A-2A5AE0830726}" type="pres">
      <dgm:prSet presAssocID="{55561DBC-A34D-448C-95E4-66B3693C5BB8}" presName="cycle" presStyleCnt="0"/>
      <dgm:spPr/>
    </dgm:pt>
    <dgm:pt modelId="{5B6C468F-052A-4C6F-A34A-92BA48672505}" type="pres">
      <dgm:prSet presAssocID="{55561DBC-A34D-448C-95E4-66B3693C5BB8}" presName="srcNode" presStyleLbl="node1" presStyleIdx="0" presStyleCnt="5"/>
      <dgm:spPr/>
    </dgm:pt>
    <dgm:pt modelId="{685016D9-F493-4207-ADE4-BE136FA59D92}" type="pres">
      <dgm:prSet presAssocID="{55561DBC-A34D-448C-95E4-66B3693C5BB8}" presName="conn" presStyleLbl="parChTrans1D2" presStyleIdx="0" presStyleCnt="1"/>
      <dgm:spPr/>
      <dgm:t>
        <a:bodyPr/>
        <a:lstStyle/>
        <a:p>
          <a:endParaRPr lang="ru-RU"/>
        </a:p>
      </dgm:t>
    </dgm:pt>
    <dgm:pt modelId="{90B71B19-9EE1-420D-9E65-9ABF9425566C}" type="pres">
      <dgm:prSet presAssocID="{55561DBC-A34D-448C-95E4-66B3693C5BB8}" presName="extraNode" presStyleLbl="node1" presStyleIdx="0" presStyleCnt="5"/>
      <dgm:spPr/>
    </dgm:pt>
    <dgm:pt modelId="{AD4F5BB1-13B4-425D-97EF-EB08818E326B}" type="pres">
      <dgm:prSet presAssocID="{55561DBC-A34D-448C-95E4-66B3693C5BB8}" presName="dstNode" presStyleLbl="node1" presStyleIdx="0" presStyleCnt="5"/>
      <dgm:spPr/>
    </dgm:pt>
    <dgm:pt modelId="{21BB522A-F84D-4235-8278-88F092F07F36}" type="pres">
      <dgm:prSet presAssocID="{B57DD22D-ED48-4FB6-9CE0-9FD45FB583E2}" presName="text_1" presStyleLbl="node1" presStyleIdx="0" presStyleCnt="5">
        <dgm:presLayoutVars>
          <dgm:bulletEnabled val="1"/>
        </dgm:presLayoutVars>
      </dgm:prSet>
      <dgm:spPr/>
      <dgm:t>
        <a:bodyPr/>
        <a:lstStyle/>
        <a:p>
          <a:endParaRPr lang="ru-RU"/>
        </a:p>
      </dgm:t>
    </dgm:pt>
    <dgm:pt modelId="{BBBCDEFC-E36A-44CC-8F38-372B86565414}" type="pres">
      <dgm:prSet presAssocID="{B57DD22D-ED48-4FB6-9CE0-9FD45FB583E2}" presName="accent_1" presStyleCnt="0"/>
      <dgm:spPr/>
    </dgm:pt>
    <dgm:pt modelId="{8C568A76-6A23-4D6A-A3DC-0A057B701E2C}" type="pres">
      <dgm:prSet presAssocID="{B57DD22D-ED48-4FB6-9CE0-9FD45FB583E2}" presName="accentRepeatNode" presStyleLbl="solidFgAcc1" presStyleIdx="0" presStyleCnt="5"/>
      <dgm:spPr/>
    </dgm:pt>
    <dgm:pt modelId="{FDE9FF21-F369-4A5D-B942-53FAE18C4EC6}" type="pres">
      <dgm:prSet presAssocID="{D0E290CA-1D67-4407-8AC0-A4CA938B0E68}" presName="text_2" presStyleLbl="node1" presStyleIdx="1" presStyleCnt="5">
        <dgm:presLayoutVars>
          <dgm:bulletEnabled val="1"/>
        </dgm:presLayoutVars>
      </dgm:prSet>
      <dgm:spPr/>
      <dgm:t>
        <a:bodyPr/>
        <a:lstStyle/>
        <a:p>
          <a:endParaRPr lang="ru-RU"/>
        </a:p>
      </dgm:t>
    </dgm:pt>
    <dgm:pt modelId="{4E24A88A-9D93-4056-9A78-ED62C4B1E8EA}" type="pres">
      <dgm:prSet presAssocID="{D0E290CA-1D67-4407-8AC0-A4CA938B0E68}" presName="accent_2" presStyleCnt="0"/>
      <dgm:spPr/>
    </dgm:pt>
    <dgm:pt modelId="{3D402228-3409-44E3-B1F8-5FB0BC82257F}" type="pres">
      <dgm:prSet presAssocID="{D0E290CA-1D67-4407-8AC0-A4CA938B0E68}" presName="accentRepeatNode" presStyleLbl="solidFgAcc1" presStyleIdx="1" presStyleCnt="5"/>
      <dgm:spPr/>
    </dgm:pt>
    <dgm:pt modelId="{FA4EE308-61E3-497B-8D50-3D6FE4055737}" type="pres">
      <dgm:prSet presAssocID="{3565CBDF-F226-4EFA-8190-889D383379FB}" presName="text_3" presStyleLbl="node1" presStyleIdx="2" presStyleCnt="5">
        <dgm:presLayoutVars>
          <dgm:bulletEnabled val="1"/>
        </dgm:presLayoutVars>
      </dgm:prSet>
      <dgm:spPr/>
      <dgm:t>
        <a:bodyPr/>
        <a:lstStyle/>
        <a:p>
          <a:endParaRPr lang="ru-RU"/>
        </a:p>
      </dgm:t>
    </dgm:pt>
    <dgm:pt modelId="{DCAE12CF-14BF-45E2-AF89-A594E1FDD2C1}" type="pres">
      <dgm:prSet presAssocID="{3565CBDF-F226-4EFA-8190-889D383379FB}" presName="accent_3" presStyleCnt="0"/>
      <dgm:spPr/>
    </dgm:pt>
    <dgm:pt modelId="{43CD71F7-16E5-4641-8062-EDE65657FB25}" type="pres">
      <dgm:prSet presAssocID="{3565CBDF-F226-4EFA-8190-889D383379FB}" presName="accentRepeatNode" presStyleLbl="solidFgAcc1" presStyleIdx="2" presStyleCnt="5"/>
      <dgm:spPr/>
    </dgm:pt>
    <dgm:pt modelId="{FF22DBF2-5EA9-458D-AF49-6D32344CCFE8}" type="pres">
      <dgm:prSet presAssocID="{5762461B-4AB2-444E-8383-8B33B54DBD97}" presName="text_4" presStyleLbl="node1" presStyleIdx="3" presStyleCnt="5">
        <dgm:presLayoutVars>
          <dgm:bulletEnabled val="1"/>
        </dgm:presLayoutVars>
      </dgm:prSet>
      <dgm:spPr/>
      <dgm:t>
        <a:bodyPr/>
        <a:lstStyle/>
        <a:p>
          <a:endParaRPr lang="ru-RU"/>
        </a:p>
      </dgm:t>
    </dgm:pt>
    <dgm:pt modelId="{82064D9E-86D7-4D80-AB43-B40031BA772C}" type="pres">
      <dgm:prSet presAssocID="{5762461B-4AB2-444E-8383-8B33B54DBD97}" presName="accent_4" presStyleCnt="0"/>
      <dgm:spPr/>
    </dgm:pt>
    <dgm:pt modelId="{6A552B13-00EB-46DE-8FBB-8B9F93A9C222}" type="pres">
      <dgm:prSet presAssocID="{5762461B-4AB2-444E-8383-8B33B54DBD97}" presName="accentRepeatNode" presStyleLbl="solidFgAcc1" presStyleIdx="3" presStyleCnt="5"/>
      <dgm:spPr/>
    </dgm:pt>
    <dgm:pt modelId="{1C69801B-373C-41B7-B2D6-0FE9B23EA7F5}" type="pres">
      <dgm:prSet presAssocID="{7AD7FC9B-8CA6-4774-99D8-6149DA096D9A}" presName="text_5" presStyleLbl="node1" presStyleIdx="4" presStyleCnt="5">
        <dgm:presLayoutVars>
          <dgm:bulletEnabled val="1"/>
        </dgm:presLayoutVars>
      </dgm:prSet>
      <dgm:spPr/>
      <dgm:t>
        <a:bodyPr/>
        <a:lstStyle/>
        <a:p>
          <a:endParaRPr lang="ru-RU"/>
        </a:p>
      </dgm:t>
    </dgm:pt>
    <dgm:pt modelId="{CAA361D5-C65A-4090-BCC2-9DD9AF75110B}" type="pres">
      <dgm:prSet presAssocID="{7AD7FC9B-8CA6-4774-99D8-6149DA096D9A}" presName="accent_5" presStyleCnt="0"/>
      <dgm:spPr/>
    </dgm:pt>
    <dgm:pt modelId="{BAE6E096-AB24-448D-8128-C077BDAF5147}" type="pres">
      <dgm:prSet presAssocID="{7AD7FC9B-8CA6-4774-99D8-6149DA096D9A}" presName="accentRepeatNode" presStyleLbl="solidFgAcc1" presStyleIdx="4" presStyleCnt="5"/>
      <dgm:spPr/>
    </dgm:pt>
  </dgm:ptLst>
  <dgm:cxnLst>
    <dgm:cxn modelId="{91D2E504-01CA-493C-B25C-B6ED26E58597}" srcId="{55561DBC-A34D-448C-95E4-66B3693C5BB8}" destId="{D0E290CA-1D67-4407-8AC0-A4CA938B0E68}" srcOrd="1" destOrd="0" parTransId="{5A825FF4-BA7F-42C8-8AAE-F217A29229BD}" sibTransId="{4480F481-AAA1-4B08-B1B0-1815F3EC16DA}"/>
    <dgm:cxn modelId="{F52142C5-1D78-49F8-81C0-BAD8CC6D9BCF}" srcId="{55561DBC-A34D-448C-95E4-66B3693C5BB8}" destId="{3565CBDF-F226-4EFA-8190-889D383379FB}" srcOrd="2" destOrd="0" parTransId="{DE6ABE1E-C356-43E6-9D1D-0269F3AB624B}" sibTransId="{01D4EA49-4240-4909-A252-40A5F033C6F9}"/>
    <dgm:cxn modelId="{D753F3C6-006F-4CA4-8660-5BA1DDFA2DA1}" type="presOf" srcId="{5762461B-4AB2-444E-8383-8B33B54DBD97}" destId="{FF22DBF2-5EA9-458D-AF49-6D32344CCFE8}" srcOrd="0" destOrd="0" presId="urn:microsoft.com/office/officeart/2008/layout/VerticalCurvedList"/>
    <dgm:cxn modelId="{93781CF2-8B2F-4E9F-B841-3326F30FDE86}" type="presOf" srcId="{B57DD22D-ED48-4FB6-9CE0-9FD45FB583E2}" destId="{21BB522A-F84D-4235-8278-88F092F07F36}" srcOrd="0" destOrd="0" presId="urn:microsoft.com/office/officeart/2008/layout/VerticalCurvedList"/>
    <dgm:cxn modelId="{7A6AF99C-97B5-43F9-A842-47DD46BC4B24}" srcId="{55561DBC-A34D-448C-95E4-66B3693C5BB8}" destId="{5762461B-4AB2-444E-8383-8B33B54DBD97}" srcOrd="3" destOrd="0" parTransId="{BC5A9F35-369C-414A-838C-14418DDF8E25}" sibTransId="{036F6E52-DB21-4398-A06F-A9CBF07FFFB7}"/>
    <dgm:cxn modelId="{9B85CB88-D232-44E0-8891-35F293E01282}" srcId="{55561DBC-A34D-448C-95E4-66B3693C5BB8}" destId="{B57DD22D-ED48-4FB6-9CE0-9FD45FB583E2}" srcOrd="0" destOrd="0" parTransId="{D8CCDC77-3C75-44A9-AC8C-0E03930B223C}" sibTransId="{C25A81E8-4D20-4053-811E-367EFC714C75}"/>
    <dgm:cxn modelId="{5C74676B-83E5-478F-B2C9-8B262DAFE0E7}" type="presOf" srcId="{55561DBC-A34D-448C-95E4-66B3693C5BB8}" destId="{33B2DDFB-A4D8-48FF-ABD1-29E16466398C}" srcOrd="0" destOrd="0" presId="urn:microsoft.com/office/officeart/2008/layout/VerticalCurvedList"/>
    <dgm:cxn modelId="{F3692950-AD49-4E5D-B1E4-4E1C379663C7}" type="presOf" srcId="{7AD7FC9B-8CA6-4774-99D8-6149DA096D9A}" destId="{1C69801B-373C-41B7-B2D6-0FE9B23EA7F5}" srcOrd="0" destOrd="0" presId="urn:microsoft.com/office/officeart/2008/layout/VerticalCurvedList"/>
    <dgm:cxn modelId="{E63FC549-C618-440A-BBC5-7806D9AED0A9}" type="presOf" srcId="{D0E290CA-1D67-4407-8AC0-A4CA938B0E68}" destId="{FDE9FF21-F369-4A5D-B942-53FAE18C4EC6}" srcOrd="0" destOrd="0" presId="urn:microsoft.com/office/officeart/2008/layout/VerticalCurvedList"/>
    <dgm:cxn modelId="{F763F4CB-315F-4535-B079-C8E3C58DE45D}" type="presOf" srcId="{C25A81E8-4D20-4053-811E-367EFC714C75}" destId="{685016D9-F493-4207-ADE4-BE136FA59D92}" srcOrd="0" destOrd="0" presId="urn:microsoft.com/office/officeart/2008/layout/VerticalCurvedList"/>
    <dgm:cxn modelId="{AA312513-4416-4F4D-8BEF-3557659DB5FA}" srcId="{55561DBC-A34D-448C-95E4-66B3693C5BB8}" destId="{7AD7FC9B-8CA6-4774-99D8-6149DA096D9A}" srcOrd="4" destOrd="0" parTransId="{E97537DF-AF10-43B7-928E-A433F57D7174}" sibTransId="{A4703BC8-FB3E-4A3D-9890-74ECB5125B0B}"/>
    <dgm:cxn modelId="{7146716F-09B0-47ED-AB7F-9DBC2C5945A1}" type="presOf" srcId="{3565CBDF-F226-4EFA-8190-889D383379FB}" destId="{FA4EE308-61E3-497B-8D50-3D6FE4055737}" srcOrd="0" destOrd="0" presId="urn:microsoft.com/office/officeart/2008/layout/VerticalCurvedList"/>
    <dgm:cxn modelId="{82D2D932-A5E7-4017-BC66-B03DFC0EFF62}" type="presParOf" srcId="{33B2DDFB-A4D8-48FF-ABD1-29E16466398C}" destId="{33E39307-1A4D-4417-BE4F-7AD3D2246D9D}" srcOrd="0" destOrd="0" presId="urn:microsoft.com/office/officeart/2008/layout/VerticalCurvedList"/>
    <dgm:cxn modelId="{64031C03-9946-4144-BE34-5D3841B350B5}" type="presParOf" srcId="{33E39307-1A4D-4417-BE4F-7AD3D2246D9D}" destId="{AE0F218B-05BE-47CF-920A-2A5AE0830726}" srcOrd="0" destOrd="0" presId="urn:microsoft.com/office/officeart/2008/layout/VerticalCurvedList"/>
    <dgm:cxn modelId="{59E814CF-3460-4CD7-B1FE-CFEF9BEE11AD}" type="presParOf" srcId="{AE0F218B-05BE-47CF-920A-2A5AE0830726}" destId="{5B6C468F-052A-4C6F-A34A-92BA48672505}" srcOrd="0" destOrd="0" presId="urn:microsoft.com/office/officeart/2008/layout/VerticalCurvedList"/>
    <dgm:cxn modelId="{208493F6-8E98-4636-BFF3-635DB9F7AD9D}" type="presParOf" srcId="{AE0F218B-05BE-47CF-920A-2A5AE0830726}" destId="{685016D9-F493-4207-ADE4-BE136FA59D92}" srcOrd="1" destOrd="0" presId="urn:microsoft.com/office/officeart/2008/layout/VerticalCurvedList"/>
    <dgm:cxn modelId="{F0CEC28B-D4A4-45BB-B45B-569941D0859D}" type="presParOf" srcId="{AE0F218B-05BE-47CF-920A-2A5AE0830726}" destId="{90B71B19-9EE1-420D-9E65-9ABF9425566C}" srcOrd="2" destOrd="0" presId="urn:microsoft.com/office/officeart/2008/layout/VerticalCurvedList"/>
    <dgm:cxn modelId="{8EDC8A07-3DA4-4ABA-BF91-F06D6E5B1B9B}" type="presParOf" srcId="{AE0F218B-05BE-47CF-920A-2A5AE0830726}" destId="{AD4F5BB1-13B4-425D-97EF-EB08818E326B}" srcOrd="3" destOrd="0" presId="urn:microsoft.com/office/officeart/2008/layout/VerticalCurvedList"/>
    <dgm:cxn modelId="{5ED4C6F6-3A43-4A14-A26B-68BB6936BB7A}" type="presParOf" srcId="{33E39307-1A4D-4417-BE4F-7AD3D2246D9D}" destId="{21BB522A-F84D-4235-8278-88F092F07F36}" srcOrd="1" destOrd="0" presId="urn:microsoft.com/office/officeart/2008/layout/VerticalCurvedList"/>
    <dgm:cxn modelId="{0D6726B5-23EF-48B1-A6C0-754E3C11DCF9}" type="presParOf" srcId="{33E39307-1A4D-4417-BE4F-7AD3D2246D9D}" destId="{BBBCDEFC-E36A-44CC-8F38-372B86565414}" srcOrd="2" destOrd="0" presId="urn:microsoft.com/office/officeart/2008/layout/VerticalCurvedList"/>
    <dgm:cxn modelId="{37CA2EF9-6697-406C-B258-9E43EA38A26E}" type="presParOf" srcId="{BBBCDEFC-E36A-44CC-8F38-372B86565414}" destId="{8C568A76-6A23-4D6A-A3DC-0A057B701E2C}" srcOrd="0" destOrd="0" presId="urn:microsoft.com/office/officeart/2008/layout/VerticalCurvedList"/>
    <dgm:cxn modelId="{5D4E165E-5B07-4976-A255-8CA700F6D82A}" type="presParOf" srcId="{33E39307-1A4D-4417-BE4F-7AD3D2246D9D}" destId="{FDE9FF21-F369-4A5D-B942-53FAE18C4EC6}" srcOrd="3" destOrd="0" presId="urn:microsoft.com/office/officeart/2008/layout/VerticalCurvedList"/>
    <dgm:cxn modelId="{F666D25B-80BD-4A1D-8C2A-6433784C8048}" type="presParOf" srcId="{33E39307-1A4D-4417-BE4F-7AD3D2246D9D}" destId="{4E24A88A-9D93-4056-9A78-ED62C4B1E8EA}" srcOrd="4" destOrd="0" presId="urn:microsoft.com/office/officeart/2008/layout/VerticalCurvedList"/>
    <dgm:cxn modelId="{FA4B4061-2BE2-43C8-AD03-61745E8DB131}" type="presParOf" srcId="{4E24A88A-9D93-4056-9A78-ED62C4B1E8EA}" destId="{3D402228-3409-44E3-B1F8-5FB0BC82257F}" srcOrd="0" destOrd="0" presId="urn:microsoft.com/office/officeart/2008/layout/VerticalCurvedList"/>
    <dgm:cxn modelId="{C8D5B1FF-BBC6-48A8-B45F-AC820C472DC4}" type="presParOf" srcId="{33E39307-1A4D-4417-BE4F-7AD3D2246D9D}" destId="{FA4EE308-61E3-497B-8D50-3D6FE4055737}" srcOrd="5" destOrd="0" presId="urn:microsoft.com/office/officeart/2008/layout/VerticalCurvedList"/>
    <dgm:cxn modelId="{6506C514-FC2E-40F4-895C-5622732E52FA}" type="presParOf" srcId="{33E39307-1A4D-4417-BE4F-7AD3D2246D9D}" destId="{DCAE12CF-14BF-45E2-AF89-A594E1FDD2C1}" srcOrd="6" destOrd="0" presId="urn:microsoft.com/office/officeart/2008/layout/VerticalCurvedList"/>
    <dgm:cxn modelId="{7F4252DE-4B35-4AAE-9CDE-8698A857528A}" type="presParOf" srcId="{DCAE12CF-14BF-45E2-AF89-A594E1FDD2C1}" destId="{43CD71F7-16E5-4641-8062-EDE65657FB25}" srcOrd="0" destOrd="0" presId="urn:microsoft.com/office/officeart/2008/layout/VerticalCurvedList"/>
    <dgm:cxn modelId="{5911286A-5C23-4E57-BD62-813EA09DA16B}" type="presParOf" srcId="{33E39307-1A4D-4417-BE4F-7AD3D2246D9D}" destId="{FF22DBF2-5EA9-458D-AF49-6D32344CCFE8}" srcOrd="7" destOrd="0" presId="urn:microsoft.com/office/officeart/2008/layout/VerticalCurvedList"/>
    <dgm:cxn modelId="{B4519F01-8551-4F04-8A21-F63CA900ED2D}" type="presParOf" srcId="{33E39307-1A4D-4417-BE4F-7AD3D2246D9D}" destId="{82064D9E-86D7-4D80-AB43-B40031BA772C}" srcOrd="8" destOrd="0" presId="urn:microsoft.com/office/officeart/2008/layout/VerticalCurvedList"/>
    <dgm:cxn modelId="{6B3822C2-86AF-4AB9-8A5C-74C86AF27063}" type="presParOf" srcId="{82064D9E-86D7-4D80-AB43-B40031BA772C}" destId="{6A552B13-00EB-46DE-8FBB-8B9F93A9C222}" srcOrd="0" destOrd="0" presId="urn:microsoft.com/office/officeart/2008/layout/VerticalCurvedList"/>
    <dgm:cxn modelId="{E51CE02D-7D8C-4E7B-8E81-649910A39243}" type="presParOf" srcId="{33E39307-1A4D-4417-BE4F-7AD3D2246D9D}" destId="{1C69801B-373C-41B7-B2D6-0FE9B23EA7F5}" srcOrd="9" destOrd="0" presId="urn:microsoft.com/office/officeart/2008/layout/VerticalCurvedList"/>
    <dgm:cxn modelId="{84F1CFFC-7C00-4A85-A21E-33BD6D179EFD}" type="presParOf" srcId="{33E39307-1A4D-4417-BE4F-7AD3D2246D9D}" destId="{CAA361D5-C65A-4090-BCC2-9DD9AF75110B}" srcOrd="10" destOrd="0" presId="urn:microsoft.com/office/officeart/2008/layout/VerticalCurvedList"/>
    <dgm:cxn modelId="{964641B9-47FB-47BF-A2FB-49A79C8767AB}" type="presParOf" srcId="{CAA361D5-C65A-4090-BCC2-9DD9AF75110B}" destId="{BAE6E096-AB24-448D-8128-C077BDAF514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C474D3-BCBB-4C21-BB2F-1B431B672CA6}" type="doc">
      <dgm:prSet loTypeId="urn:microsoft.com/office/officeart/2005/8/layout/vList3#3" loCatId="list" qsTypeId="urn:microsoft.com/office/officeart/2005/8/quickstyle/simple1" qsCatId="simple" csTypeId="urn:microsoft.com/office/officeart/2005/8/colors/accent1_2" csCatId="accent1" phldr="1"/>
      <dgm:spPr/>
    </dgm:pt>
    <dgm:pt modelId="{AE2AB760-F561-47CD-A6AE-9181BF88C9A2}">
      <dgm:prSet phldrT="[Текст]"/>
      <dgm:spPr/>
      <dgm:t>
        <a:bodyPr/>
        <a:lstStyle/>
        <a:p>
          <a:r>
            <a:rPr lang="en-US" dirty="0" smtClean="0"/>
            <a:t>Economic</a:t>
          </a:r>
          <a:endParaRPr lang="ru-RU" dirty="0"/>
        </a:p>
      </dgm:t>
    </dgm:pt>
    <dgm:pt modelId="{D120B46A-F7F7-44EA-A3A3-F9BB4BB44CCC}" type="parTrans" cxnId="{83E5A6E2-1BAF-4B8F-83E8-FAA6BC9C44D2}">
      <dgm:prSet/>
      <dgm:spPr/>
      <dgm:t>
        <a:bodyPr/>
        <a:lstStyle/>
        <a:p>
          <a:endParaRPr lang="ru-RU"/>
        </a:p>
      </dgm:t>
    </dgm:pt>
    <dgm:pt modelId="{06ACCF1A-9DC4-4E08-8E36-BA845CE2CF61}" type="sibTrans" cxnId="{83E5A6E2-1BAF-4B8F-83E8-FAA6BC9C44D2}">
      <dgm:prSet/>
      <dgm:spPr/>
      <dgm:t>
        <a:bodyPr/>
        <a:lstStyle/>
        <a:p>
          <a:endParaRPr lang="ru-RU"/>
        </a:p>
      </dgm:t>
    </dgm:pt>
    <dgm:pt modelId="{B285E1D9-17DF-45CA-B4D7-EBEAFBB5A76C}">
      <dgm:prSet phldrT="[Текст]"/>
      <dgm:spPr/>
      <dgm:t>
        <a:bodyPr/>
        <a:lstStyle/>
        <a:p>
          <a:r>
            <a:rPr lang="en-US" dirty="0" smtClean="0"/>
            <a:t> Economic-mathematical</a:t>
          </a:r>
          <a:endParaRPr lang="ru-RU" dirty="0"/>
        </a:p>
      </dgm:t>
    </dgm:pt>
    <dgm:pt modelId="{C6ECF27F-56E1-4930-BC0A-625FBDCF7921}" type="parTrans" cxnId="{10885B1E-5188-485D-A9D4-7DCB3E0DBDC3}">
      <dgm:prSet/>
      <dgm:spPr/>
      <dgm:t>
        <a:bodyPr/>
        <a:lstStyle/>
        <a:p>
          <a:endParaRPr lang="ru-RU"/>
        </a:p>
      </dgm:t>
    </dgm:pt>
    <dgm:pt modelId="{AABC4F5C-6576-439C-A49E-3101370C5AA2}" type="sibTrans" cxnId="{10885B1E-5188-485D-A9D4-7DCB3E0DBDC3}">
      <dgm:prSet/>
      <dgm:spPr/>
      <dgm:t>
        <a:bodyPr/>
        <a:lstStyle/>
        <a:p>
          <a:endParaRPr lang="ru-RU"/>
        </a:p>
      </dgm:t>
    </dgm:pt>
    <dgm:pt modelId="{F19BA183-AB70-482E-B018-4523017F0ACD}">
      <dgm:prSet phldrT="[Текст]"/>
      <dgm:spPr/>
      <dgm:t>
        <a:bodyPr/>
        <a:lstStyle/>
        <a:p>
          <a:r>
            <a:rPr lang="en-US" dirty="0" smtClean="0"/>
            <a:t> medical-biological</a:t>
          </a:r>
          <a:endParaRPr lang="ru-RU" dirty="0"/>
        </a:p>
      </dgm:t>
    </dgm:pt>
    <dgm:pt modelId="{D6234469-5F49-4E51-8998-FCC05508EC30}" type="parTrans" cxnId="{32EE8149-39A3-43D5-B4C5-AB0C1B375F79}">
      <dgm:prSet/>
      <dgm:spPr/>
      <dgm:t>
        <a:bodyPr/>
        <a:lstStyle/>
        <a:p>
          <a:endParaRPr lang="ru-RU"/>
        </a:p>
      </dgm:t>
    </dgm:pt>
    <dgm:pt modelId="{85192419-06F1-4A20-BFC1-EB31DCD09621}" type="sibTrans" cxnId="{32EE8149-39A3-43D5-B4C5-AB0C1B375F79}">
      <dgm:prSet/>
      <dgm:spPr/>
      <dgm:t>
        <a:bodyPr/>
        <a:lstStyle/>
        <a:p>
          <a:endParaRPr lang="ru-RU"/>
        </a:p>
      </dgm:t>
    </dgm:pt>
    <dgm:pt modelId="{3D01A7E7-DF23-4A3A-B69F-FAE416CD5666}">
      <dgm:prSet phldrT="[Текст]"/>
      <dgm:spPr/>
      <dgm:t>
        <a:bodyPr/>
        <a:lstStyle/>
        <a:p>
          <a:r>
            <a:rPr lang="en-US" dirty="0" smtClean="0"/>
            <a:t> expert assessment</a:t>
          </a:r>
          <a:endParaRPr lang="ru-RU" dirty="0"/>
        </a:p>
      </dgm:t>
    </dgm:pt>
    <dgm:pt modelId="{AA7A6DA2-1CA2-49C1-94E5-35865D345D57}" type="parTrans" cxnId="{31C6D3EE-AF22-40EA-B7D5-DA2BADDC585C}">
      <dgm:prSet/>
      <dgm:spPr/>
      <dgm:t>
        <a:bodyPr/>
        <a:lstStyle/>
        <a:p>
          <a:endParaRPr lang="ru-RU"/>
        </a:p>
      </dgm:t>
    </dgm:pt>
    <dgm:pt modelId="{3E413419-F4A7-4409-865E-122D45438C70}" type="sibTrans" cxnId="{31C6D3EE-AF22-40EA-B7D5-DA2BADDC585C}">
      <dgm:prSet/>
      <dgm:spPr/>
      <dgm:t>
        <a:bodyPr/>
        <a:lstStyle/>
        <a:p>
          <a:endParaRPr lang="ru-RU"/>
        </a:p>
      </dgm:t>
    </dgm:pt>
    <dgm:pt modelId="{EFBA1E20-6801-4A93-AD76-B7116896D822}" type="pres">
      <dgm:prSet presAssocID="{59C474D3-BCBB-4C21-BB2F-1B431B672CA6}" presName="linearFlow" presStyleCnt="0">
        <dgm:presLayoutVars>
          <dgm:dir/>
          <dgm:resizeHandles val="exact"/>
        </dgm:presLayoutVars>
      </dgm:prSet>
      <dgm:spPr/>
    </dgm:pt>
    <dgm:pt modelId="{55B2DDF2-66D9-42E1-8449-5453695B8FEF}" type="pres">
      <dgm:prSet presAssocID="{AE2AB760-F561-47CD-A6AE-9181BF88C9A2}" presName="composite" presStyleCnt="0"/>
      <dgm:spPr/>
    </dgm:pt>
    <dgm:pt modelId="{04CDF2AC-FF7D-45E9-A949-D1CB86025AB3}" type="pres">
      <dgm:prSet presAssocID="{AE2AB760-F561-47CD-A6AE-9181BF88C9A2}" presName="imgShp" presStyleLbl="fgImgPlace1" presStyleIdx="0" presStyleCnt="4"/>
      <dgm:spPr/>
    </dgm:pt>
    <dgm:pt modelId="{FEE0E03B-54E5-40D5-AC30-7867AF65EED5}" type="pres">
      <dgm:prSet presAssocID="{AE2AB760-F561-47CD-A6AE-9181BF88C9A2}" presName="txShp" presStyleLbl="node1" presStyleIdx="0" presStyleCnt="4">
        <dgm:presLayoutVars>
          <dgm:bulletEnabled val="1"/>
        </dgm:presLayoutVars>
      </dgm:prSet>
      <dgm:spPr/>
      <dgm:t>
        <a:bodyPr/>
        <a:lstStyle/>
        <a:p>
          <a:endParaRPr lang="ru-RU"/>
        </a:p>
      </dgm:t>
    </dgm:pt>
    <dgm:pt modelId="{28D050E8-65E4-4604-9322-A5F5F7D83FE4}" type="pres">
      <dgm:prSet presAssocID="{06ACCF1A-9DC4-4E08-8E36-BA845CE2CF61}" presName="spacing" presStyleCnt="0"/>
      <dgm:spPr/>
    </dgm:pt>
    <dgm:pt modelId="{980EF2AA-9C15-4D74-B85F-29073A47A470}" type="pres">
      <dgm:prSet presAssocID="{B285E1D9-17DF-45CA-B4D7-EBEAFBB5A76C}" presName="composite" presStyleCnt="0"/>
      <dgm:spPr/>
    </dgm:pt>
    <dgm:pt modelId="{5BF88C1B-BD8D-443D-8684-DE5B8D0E6B58}" type="pres">
      <dgm:prSet presAssocID="{B285E1D9-17DF-45CA-B4D7-EBEAFBB5A76C}" presName="imgShp" presStyleLbl="fgImgPlace1" presStyleIdx="1" presStyleCnt="4"/>
      <dgm:spPr/>
    </dgm:pt>
    <dgm:pt modelId="{734C4823-DC98-41CA-B772-4AE360754D41}" type="pres">
      <dgm:prSet presAssocID="{B285E1D9-17DF-45CA-B4D7-EBEAFBB5A76C}" presName="txShp" presStyleLbl="node1" presStyleIdx="1" presStyleCnt="4">
        <dgm:presLayoutVars>
          <dgm:bulletEnabled val="1"/>
        </dgm:presLayoutVars>
      </dgm:prSet>
      <dgm:spPr/>
      <dgm:t>
        <a:bodyPr/>
        <a:lstStyle/>
        <a:p>
          <a:endParaRPr lang="ru-RU"/>
        </a:p>
      </dgm:t>
    </dgm:pt>
    <dgm:pt modelId="{8A324F27-FA32-4C58-B0FF-FF6E26A7E8BD}" type="pres">
      <dgm:prSet presAssocID="{AABC4F5C-6576-439C-A49E-3101370C5AA2}" presName="spacing" presStyleCnt="0"/>
      <dgm:spPr/>
    </dgm:pt>
    <dgm:pt modelId="{AF8D7A40-2837-47C8-A5F2-3AF832B1CAB5}" type="pres">
      <dgm:prSet presAssocID="{F19BA183-AB70-482E-B018-4523017F0ACD}" presName="composite" presStyleCnt="0"/>
      <dgm:spPr/>
    </dgm:pt>
    <dgm:pt modelId="{7C6D88A8-C545-4B6E-8417-9A17FBAD7E52}" type="pres">
      <dgm:prSet presAssocID="{F19BA183-AB70-482E-B018-4523017F0ACD}" presName="imgShp" presStyleLbl="fgImgPlace1" presStyleIdx="2" presStyleCnt="4"/>
      <dgm:spPr/>
    </dgm:pt>
    <dgm:pt modelId="{44216A25-F945-4067-9765-B5C8819DA72C}" type="pres">
      <dgm:prSet presAssocID="{F19BA183-AB70-482E-B018-4523017F0ACD}" presName="txShp" presStyleLbl="node1" presStyleIdx="2" presStyleCnt="4">
        <dgm:presLayoutVars>
          <dgm:bulletEnabled val="1"/>
        </dgm:presLayoutVars>
      </dgm:prSet>
      <dgm:spPr/>
      <dgm:t>
        <a:bodyPr/>
        <a:lstStyle/>
        <a:p>
          <a:endParaRPr lang="ru-RU"/>
        </a:p>
      </dgm:t>
    </dgm:pt>
    <dgm:pt modelId="{9926FB5B-E851-48A7-B736-06399DBB06FF}" type="pres">
      <dgm:prSet presAssocID="{85192419-06F1-4A20-BFC1-EB31DCD09621}" presName="spacing" presStyleCnt="0"/>
      <dgm:spPr/>
    </dgm:pt>
    <dgm:pt modelId="{EDECB633-4836-41DD-A854-2386AF311691}" type="pres">
      <dgm:prSet presAssocID="{3D01A7E7-DF23-4A3A-B69F-FAE416CD5666}" presName="composite" presStyleCnt="0"/>
      <dgm:spPr/>
    </dgm:pt>
    <dgm:pt modelId="{786D5CF2-06EB-48D5-9E51-49FD97D51EC3}" type="pres">
      <dgm:prSet presAssocID="{3D01A7E7-DF23-4A3A-B69F-FAE416CD5666}" presName="imgShp" presStyleLbl="fgImgPlace1" presStyleIdx="3" presStyleCnt="4"/>
      <dgm:spPr/>
    </dgm:pt>
    <dgm:pt modelId="{7A59C6ED-0836-4671-A75B-8BF7E13D6687}" type="pres">
      <dgm:prSet presAssocID="{3D01A7E7-DF23-4A3A-B69F-FAE416CD5666}" presName="txShp" presStyleLbl="node1" presStyleIdx="3" presStyleCnt="4">
        <dgm:presLayoutVars>
          <dgm:bulletEnabled val="1"/>
        </dgm:presLayoutVars>
      </dgm:prSet>
      <dgm:spPr/>
      <dgm:t>
        <a:bodyPr/>
        <a:lstStyle/>
        <a:p>
          <a:endParaRPr lang="ru-RU"/>
        </a:p>
      </dgm:t>
    </dgm:pt>
  </dgm:ptLst>
  <dgm:cxnLst>
    <dgm:cxn modelId="{31505A4C-8E04-4744-9282-C1D109B55919}" type="presOf" srcId="{F19BA183-AB70-482E-B018-4523017F0ACD}" destId="{44216A25-F945-4067-9765-B5C8819DA72C}" srcOrd="0" destOrd="0" presId="urn:microsoft.com/office/officeart/2005/8/layout/vList3#3"/>
    <dgm:cxn modelId="{31C6D3EE-AF22-40EA-B7D5-DA2BADDC585C}" srcId="{59C474D3-BCBB-4C21-BB2F-1B431B672CA6}" destId="{3D01A7E7-DF23-4A3A-B69F-FAE416CD5666}" srcOrd="3" destOrd="0" parTransId="{AA7A6DA2-1CA2-49C1-94E5-35865D345D57}" sibTransId="{3E413419-F4A7-4409-865E-122D45438C70}"/>
    <dgm:cxn modelId="{10885B1E-5188-485D-A9D4-7DCB3E0DBDC3}" srcId="{59C474D3-BCBB-4C21-BB2F-1B431B672CA6}" destId="{B285E1D9-17DF-45CA-B4D7-EBEAFBB5A76C}" srcOrd="1" destOrd="0" parTransId="{C6ECF27F-56E1-4930-BC0A-625FBDCF7921}" sibTransId="{AABC4F5C-6576-439C-A49E-3101370C5AA2}"/>
    <dgm:cxn modelId="{83E5A6E2-1BAF-4B8F-83E8-FAA6BC9C44D2}" srcId="{59C474D3-BCBB-4C21-BB2F-1B431B672CA6}" destId="{AE2AB760-F561-47CD-A6AE-9181BF88C9A2}" srcOrd="0" destOrd="0" parTransId="{D120B46A-F7F7-44EA-A3A3-F9BB4BB44CCC}" sibTransId="{06ACCF1A-9DC4-4E08-8E36-BA845CE2CF61}"/>
    <dgm:cxn modelId="{32EE8149-39A3-43D5-B4C5-AB0C1B375F79}" srcId="{59C474D3-BCBB-4C21-BB2F-1B431B672CA6}" destId="{F19BA183-AB70-482E-B018-4523017F0ACD}" srcOrd="2" destOrd="0" parTransId="{D6234469-5F49-4E51-8998-FCC05508EC30}" sibTransId="{85192419-06F1-4A20-BFC1-EB31DCD09621}"/>
    <dgm:cxn modelId="{8AFBC078-7E05-4CD5-BE4F-7C2FE9B07D6F}" type="presOf" srcId="{B285E1D9-17DF-45CA-B4D7-EBEAFBB5A76C}" destId="{734C4823-DC98-41CA-B772-4AE360754D41}" srcOrd="0" destOrd="0" presId="urn:microsoft.com/office/officeart/2005/8/layout/vList3#3"/>
    <dgm:cxn modelId="{EEC5E945-6CA6-48B5-965F-9D2842BEFFDD}" type="presOf" srcId="{59C474D3-BCBB-4C21-BB2F-1B431B672CA6}" destId="{EFBA1E20-6801-4A93-AD76-B7116896D822}" srcOrd="0" destOrd="0" presId="urn:microsoft.com/office/officeart/2005/8/layout/vList3#3"/>
    <dgm:cxn modelId="{E15CE1B4-8F3D-40D1-BDFB-F5FDAAA9E536}" type="presOf" srcId="{AE2AB760-F561-47CD-A6AE-9181BF88C9A2}" destId="{FEE0E03B-54E5-40D5-AC30-7867AF65EED5}" srcOrd="0" destOrd="0" presId="urn:microsoft.com/office/officeart/2005/8/layout/vList3#3"/>
    <dgm:cxn modelId="{1274FD78-CD84-403E-B6EF-2FCB4DF75EDF}" type="presOf" srcId="{3D01A7E7-DF23-4A3A-B69F-FAE416CD5666}" destId="{7A59C6ED-0836-4671-A75B-8BF7E13D6687}" srcOrd="0" destOrd="0" presId="urn:microsoft.com/office/officeart/2005/8/layout/vList3#3"/>
    <dgm:cxn modelId="{3CAC8D65-D375-4EF5-97E3-5E4A0097D24C}" type="presParOf" srcId="{EFBA1E20-6801-4A93-AD76-B7116896D822}" destId="{55B2DDF2-66D9-42E1-8449-5453695B8FEF}" srcOrd="0" destOrd="0" presId="urn:microsoft.com/office/officeart/2005/8/layout/vList3#3"/>
    <dgm:cxn modelId="{AAE1B5C2-DD66-4E6F-8E62-886591EA5727}" type="presParOf" srcId="{55B2DDF2-66D9-42E1-8449-5453695B8FEF}" destId="{04CDF2AC-FF7D-45E9-A949-D1CB86025AB3}" srcOrd="0" destOrd="0" presId="urn:microsoft.com/office/officeart/2005/8/layout/vList3#3"/>
    <dgm:cxn modelId="{60872E76-F2EA-42AC-BB79-4076CE24D903}" type="presParOf" srcId="{55B2DDF2-66D9-42E1-8449-5453695B8FEF}" destId="{FEE0E03B-54E5-40D5-AC30-7867AF65EED5}" srcOrd="1" destOrd="0" presId="urn:microsoft.com/office/officeart/2005/8/layout/vList3#3"/>
    <dgm:cxn modelId="{9C94E00A-B727-45AF-8052-2E6141BA4B50}" type="presParOf" srcId="{EFBA1E20-6801-4A93-AD76-B7116896D822}" destId="{28D050E8-65E4-4604-9322-A5F5F7D83FE4}" srcOrd="1" destOrd="0" presId="urn:microsoft.com/office/officeart/2005/8/layout/vList3#3"/>
    <dgm:cxn modelId="{769F6E3D-18DD-4DD2-BFD9-0B5495844D48}" type="presParOf" srcId="{EFBA1E20-6801-4A93-AD76-B7116896D822}" destId="{980EF2AA-9C15-4D74-B85F-29073A47A470}" srcOrd="2" destOrd="0" presId="urn:microsoft.com/office/officeart/2005/8/layout/vList3#3"/>
    <dgm:cxn modelId="{5129E918-089B-437C-8A5B-D5A74583054A}" type="presParOf" srcId="{980EF2AA-9C15-4D74-B85F-29073A47A470}" destId="{5BF88C1B-BD8D-443D-8684-DE5B8D0E6B58}" srcOrd="0" destOrd="0" presId="urn:microsoft.com/office/officeart/2005/8/layout/vList3#3"/>
    <dgm:cxn modelId="{DECACB8C-E8D4-4A5D-A32E-B3C2A2F08CA9}" type="presParOf" srcId="{980EF2AA-9C15-4D74-B85F-29073A47A470}" destId="{734C4823-DC98-41CA-B772-4AE360754D41}" srcOrd="1" destOrd="0" presId="urn:microsoft.com/office/officeart/2005/8/layout/vList3#3"/>
    <dgm:cxn modelId="{06F32B17-179F-4EFC-ADAD-8DC88A3B2DA9}" type="presParOf" srcId="{EFBA1E20-6801-4A93-AD76-B7116896D822}" destId="{8A324F27-FA32-4C58-B0FF-FF6E26A7E8BD}" srcOrd="3" destOrd="0" presId="urn:microsoft.com/office/officeart/2005/8/layout/vList3#3"/>
    <dgm:cxn modelId="{663AF41A-0CDA-4D57-A690-6BE01EBA9F7D}" type="presParOf" srcId="{EFBA1E20-6801-4A93-AD76-B7116896D822}" destId="{AF8D7A40-2837-47C8-A5F2-3AF832B1CAB5}" srcOrd="4" destOrd="0" presId="urn:microsoft.com/office/officeart/2005/8/layout/vList3#3"/>
    <dgm:cxn modelId="{1C2C4687-40BE-40AB-BDC0-A95D34FEEC9B}" type="presParOf" srcId="{AF8D7A40-2837-47C8-A5F2-3AF832B1CAB5}" destId="{7C6D88A8-C545-4B6E-8417-9A17FBAD7E52}" srcOrd="0" destOrd="0" presId="urn:microsoft.com/office/officeart/2005/8/layout/vList3#3"/>
    <dgm:cxn modelId="{1B652F98-8BCA-46D6-A17A-7C9CABA39B6C}" type="presParOf" srcId="{AF8D7A40-2837-47C8-A5F2-3AF832B1CAB5}" destId="{44216A25-F945-4067-9765-B5C8819DA72C}" srcOrd="1" destOrd="0" presId="urn:microsoft.com/office/officeart/2005/8/layout/vList3#3"/>
    <dgm:cxn modelId="{8FFF646D-BA93-4AFE-B5A2-7F07AB0334E7}" type="presParOf" srcId="{EFBA1E20-6801-4A93-AD76-B7116896D822}" destId="{9926FB5B-E851-48A7-B736-06399DBB06FF}" srcOrd="5" destOrd="0" presId="urn:microsoft.com/office/officeart/2005/8/layout/vList3#3"/>
    <dgm:cxn modelId="{088D109E-529D-46C1-9E92-7316AA53E503}" type="presParOf" srcId="{EFBA1E20-6801-4A93-AD76-B7116896D822}" destId="{EDECB633-4836-41DD-A854-2386AF311691}" srcOrd="6" destOrd="0" presId="urn:microsoft.com/office/officeart/2005/8/layout/vList3#3"/>
    <dgm:cxn modelId="{BDA3FEE7-DEE0-412D-9815-EA3943384B1E}" type="presParOf" srcId="{EDECB633-4836-41DD-A854-2386AF311691}" destId="{786D5CF2-06EB-48D5-9E51-49FD97D51EC3}" srcOrd="0" destOrd="0" presId="urn:microsoft.com/office/officeart/2005/8/layout/vList3#3"/>
    <dgm:cxn modelId="{E334C6D7-63A5-46FE-8680-3D75B2745811}" type="presParOf" srcId="{EDECB633-4836-41DD-A854-2386AF311691}" destId="{7A59C6ED-0836-4671-A75B-8BF7E13D6687}" srcOrd="1" destOrd="0" presId="urn:microsoft.com/office/officeart/2005/8/layout/vList3#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52B33C-A042-45A2-8131-A3633F2B3FA9}"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8B306F28-5916-4B04-B02A-2E1FE26AC3CD}">
      <dgm:prSet phldrT="[Текст]"/>
      <dgm:spPr/>
      <dgm:t>
        <a:bodyPr/>
        <a:lstStyle/>
        <a:p>
          <a:r>
            <a:rPr lang="ru-RU" dirty="0" smtClean="0"/>
            <a:t>1</a:t>
          </a:r>
          <a:endParaRPr lang="ru-RU" dirty="0"/>
        </a:p>
      </dgm:t>
    </dgm:pt>
    <dgm:pt modelId="{CB78F277-D546-44F3-A7CF-7B8D065FA27F}" type="parTrans" cxnId="{C28C7223-FF8B-490B-B79C-8A99B00A6D09}">
      <dgm:prSet/>
      <dgm:spPr/>
      <dgm:t>
        <a:bodyPr/>
        <a:lstStyle/>
        <a:p>
          <a:endParaRPr lang="ru-RU"/>
        </a:p>
      </dgm:t>
    </dgm:pt>
    <dgm:pt modelId="{27C029B5-FA14-4777-9CC8-60835319E32B}" type="sibTrans" cxnId="{C28C7223-FF8B-490B-B79C-8A99B00A6D09}">
      <dgm:prSet/>
      <dgm:spPr/>
      <dgm:t>
        <a:bodyPr/>
        <a:lstStyle/>
        <a:p>
          <a:endParaRPr lang="ru-RU"/>
        </a:p>
      </dgm:t>
    </dgm:pt>
    <dgm:pt modelId="{63F5F6D2-85E2-4E06-A889-78A381F4B6C7}">
      <dgm:prSet phldrT="[Текст]" custT="1"/>
      <dgm:spPr/>
      <dgm:t>
        <a:bodyPr/>
        <a:lstStyle/>
        <a:p>
          <a:pPr algn="just"/>
          <a:r>
            <a:rPr lang="kk-KZ" sz="1600" dirty="0" smtClean="0">
              <a:latin typeface="Times New Roman" pitchFamily="18" charset="0"/>
              <a:cs typeface="Times New Roman" pitchFamily="18" charset="0"/>
            </a:rPr>
            <a:t>natural and cultural complexes as the main forms of satisfaction of recreational and tourist needs</a:t>
          </a:r>
          <a:r>
            <a:rPr lang="kk-KZ" sz="1600" u="none"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dgm:t>
    </dgm:pt>
    <dgm:pt modelId="{522E75FA-1837-48F2-ACD2-9FA5597D6BCA}" type="parTrans" cxnId="{99818B13-9619-4472-8D0F-3647B5BC3A4D}">
      <dgm:prSet/>
      <dgm:spPr/>
      <dgm:t>
        <a:bodyPr/>
        <a:lstStyle/>
        <a:p>
          <a:endParaRPr lang="ru-RU"/>
        </a:p>
      </dgm:t>
    </dgm:pt>
    <dgm:pt modelId="{ACB5E013-ACE5-46E7-912A-A3A731890C4C}" type="sibTrans" cxnId="{99818B13-9619-4472-8D0F-3647B5BC3A4D}">
      <dgm:prSet/>
      <dgm:spPr/>
      <dgm:t>
        <a:bodyPr/>
        <a:lstStyle/>
        <a:p>
          <a:endParaRPr lang="ru-RU"/>
        </a:p>
      </dgm:t>
    </dgm:pt>
    <dgm:pt modelId="{56F95C7A-3C1F-42DB-AE14-8829B407FFBE}">
      <dgm:prSet phldrT="[Текст]" custT="1"/>
      <dgm:spPr/>
      <dgm:t>
        <a:bodyPr/>
        <a:lstStyle/>
        <a:p>
          <a:r>
            <a:rPr lang="kk-KZ" sz="1600" dirty="0" smtClean="0">
              <a:latin typeface="Times New Roman" pitchFamily="18" charset="0"/>
              <a:cs typeface="Times New Roman" pitchFamily="18" charset="0"/>
            </a:rPr>
            <a:t>2</a:t>
          </a:r>
          <a:endParaRPr lang="ru-RU" sz="1600" dirty="0">
            <a:latin typeface="Times New Roman" pitchFamily="18" charset="0"/>
            <a:cs typeface="Times New Roman" pitchFamily="18" charset="0"/>
          </a:endParaRPr>
        </a:p>
      </dgm:t>
    </dgm:pt>
    <dgm:pt modelId="{D02A93CB-CC05-46A6-815D-18181036027E}" type="parTrans" cxnId="{A6CC10A3-A575-4CD9-8C57-E0749EF5FB27}">
      <dgm:prSet/>
      <dgm:spPr/>
      <dgm:t>
        <a:bodyPr/>
        <a:lstStyle/>
        <a:p>
          <a:endParaRPr lang="ru-RU"/>
        </a:p>
      </dgm:t>
    </dgm:pt>
    <dgm:pt modelId="{B2337D59-229C-40D1-B27B-37FB0192A4CC}" type="sibTrans" cxnId="{A6CC10A3-A575-4CD9-8C57-E0749EF5FB27}">
      <dgm:prSet/>
      <dgm:spPr/>
      <dgm:t>
        <a:bodyPr/>
        <a:lstStyle/>
        <a:p>
          <a:endParaRPr lang="ru-RU"/>
        </a:p>
      </dgm:t>
    </dgm:pt>
    <dgm:pt modelId="{04197648-5E2E-431B-BBF4-29E2562EB628}">
      <dgm:prSet phldrT="[Текст]" custT="1"/>
      <dgm:spPr/>
      <dgm:t>
        <a:bodyPr/>
        <a:lstStyle/>
        <a:p>
          <a:pPr algn="just"/>
          <a:r>
            <a:rPr lang="kk-KZ" sz="1600" dirty="0" smtClean="0">
              <a:latin typeface="Times New Roman" pitchFamily="18" charset="0"/>
              <a:cs typeface="Times New Roman" pitchFamily="18" charset="0"/>
            </a:rPr>
            <a:t>engineering structures that are a life support system for both objects of tourist activity and individual tourists;</a:t>
          </a:r>
          <a:endParaRPr lang="ru-RU" sz="1600" dirty="0">
            <a:latin typeface="Times New Roman" pitchFamily="18" charset="0"/>
            <a:cs typeface="Times New Roman" pitchFamily="18" charset="0"/>
          </a:endParaRPr>
        </a:p>
      </dgm:t>
    </dgm:pt>
    <dgm:pt modelId="{6F71F2F9-0D9B-4B40-955A-5C9AC04EF925}" type="parTrans" cxnId="{9C4A3814-7EC1-486B-99C0-798243B2217C}">
      <dgm:prSet/>
      <dgm:spPr/>
      <dgm:t>
        <a:bodyPr/>
        <a:lstStyle/>
        <a:p>
          <a:endParaRPr lang="ru-RU"/>
        </a:p>
      </dgm:t>
    </dgm:pt>
    <dgm:pt modelId="{015E9632-FC77-4D3E-BAA5-A19A9B017478}" type="sibTrans" cxnId="{9C4A3814-7EC1-486B-99C0-798243B2217C}">
      <dgm:prSet/>
      <dgm:spPr/>
      <dgm:t>
        <a:bodyPr/>
        <a:lstStyle/>
        <a:p>
          <a:endParaRPr lang="ru-RU"/>
        </a:p>
      </dgm:t>
    </dgm:pt>
    <dgm:pt modelId="{AF8136F9-23C3-4489-AC3E-2C50C21B5E55}">
      <dgm:prSet phldrT="[Текст]" custT="1"/>
      <dgm:spPr/>
      <dgm:t>
        <a:bodyPr/>
        <a:lstStyle/>
        <a:p>
          <a:r>
            <a:rPr lang="kk-KZ" sz="1600" dirty="0" smtClean="0">
              <a:latin typeface="Times New Roman" pitchFamily="18" charset="0"/>
              <a:cs typeface="Times New Roman" pitchFamily="18" charset="0"/>
            </a:rPr>
            <a:t>3</a:t>
          </a:r>
          <a:endParaRPr lang="ru-RU" sz="1600" dirty="0">
            <a:latin typeface="Times New Roman" pitchFamily="18" charset="0"/>
            <a:cs typeface="Times New Roman" pitchFamily="18" charset="0"/>
          </a:endParaRPr>
        </a:p>
      </dgm:t>
    </dgm:pt>
    <dgm:pt modelId="{899EE7FF-14E0-458C-BCAA-A0CF88FB2001}" type="parTrans" cxnId="{96A0FD0A-2195-4332-BDAB-600A7C90C303}">
      <dgm:prSet/>
      <dgm:spPr/>
      <dgm:t>
        <a:bodyPr/>
        <a:lstStyle/>
        <a:p>
          <a:endParaRPr lang="ru-RU"/>
        </a:p>
      </dgm:t>
    </dgm:pt>
    <dgm:pt modelId="{8AE04315-CCFE-4CE3-AE96-662912EF3947}" type="sibTrans" cxnId="{96A0FD0A-2195-4332-BDAB-600A7C90C303}">
      <dgm:prSet/>
      <dgm:spPr/>
      <dgm:t>
        <a:bodyPr/>
        <a:lstStyle/>
        <a:p>
          <a:endParaRPr lang="ru-RU"/>
        </a:p>
      </dgm:t>
    </dgm:pt>
    <dgm:pt modelId="{DEAB6E5A-F823-4EBF-BAD5-BBC45E4CB73F}">
      <dgm:prSet custT="1"/>
      <dgm:spPr/>
      <dgm:t>
        <a:bodyPr/>
        <a:lstStyle/>
        <a:p>
          <a:pPr algn="just"/>
          <a:r>
            <a:rPr lang="kk-KZ" sz="1600" dirty="0" smtClean="0">
              <a:latin typeface="Times New Roman" pitchFamily="18" charset="0"/>
              <a:cs typeface="Times New Roman" pitchFamily="18" charset="0"/>
            </a:rPr>
            <a:t>service personnel, whose main task is to carry out activities aimed at meeting the needs of vacationers and tourists. </a:t>
          </a:r>
          <a:endParaRPr lang="ru-RU" sz="1600" dirty="0">
            <a:latin typeface="Times New Roman" pitchFamily="18" charset="0"/>
            <a:cs typeface="Times New Roman" pitchFamily="18" charset="0"/>
          </a:endParaRPr>
        </a:p>
      </dgm:t>
    </dgm:pt>
    <dgm:pt modelId="{067CDD06-58E4-4557-8E04-81BC5A83833C}" type="parTrans" cxnId="{07516147-7D02-4EC8-AA8C-EA6DDFA6F6CE}">
      <dgm:prSet/>
      <dgm:spPr/>
      <dgm:t>
        <a:bodyPr/>
        <a:lstStyle/>
        <a:p>
          <a:endParaRPr lang="ru-RU"/>
        </a:p>
      </dgm:t>
    </dgm:pt>
    <dgm:pt modelId="{502FFD0E-2EBA-4CF7-A772-96C6A14935D9}" type="sibTrans" cxnId="{07516147-7D02-4EC8-AA8C-EA6DDFA6F6CE}">
      <dgm:prSet/>
      <dgm:spPr/>
      <dgm:t>
        <a:bodyPr/>
        <a:lstStyle/>
        <a:p>
          <a:endParaRPr lang="ru-RU"/>
        </a:p>
      </dgm:t>
    </dgm:pt>
    <dgm:pt modelId="{EF53B010-852C-47EB-8891-5D1BBC14E93E}" type="pres">
      <dgm:prSet presAssocID="{3C52B33C-A042-45A2-8131-A3633F2B3FA9}" presName="linearFlow" presStyleCnt="0">
        <dgm:presLayoutVars>
          <dgm:dir/>
          <dgm:animLvl val="lvl"/>
          <dgm:resizeHandles val="exact"/>
        </dgm:presLayoutVars>
      </dgm:prSet>
      <dgm:spPr/>
      <dgm:t>
        <a:bodyPr/>
        <a:lstStyle/>
        <a:p>
          <a:endParaRPr lang="ru-RU"/>
        </a:p>
      </dgm:t>
    </dgm:pt>
    <dgm:pt modelId="{F9B32F49-31FE-4709-9534-2C498DC09B40}" type="pres">
      <dgm:prSet presAssocID="{8B306F28-5916-4B04-B02A-2E1FE26AC3CD}" presName="composite" presStyleCnt="0"/>
      <dgm:spPr/>
    </dgm:pt>
    <dgm:pt modelId="{AEFDA843-0001-4E40-A246-0DC25B35AF28}" type="pres">
      <dgm:prSet presAssocID="{8B306F28-5916-4B04-B02A-2E1FE26AC3CD}" presName="parentText" presStyleLbl="alignNode1" presStyleIdx="0" presStyleCnt="3">
        <dgm:presLayoutVars>
          <dgm:chMax val="1"/>
          <dgm:bulletEnabled val="1"/>
        </dgm:presLayoutVars>
      </dgm:prSet>
      <dgm:spPr/>
      <dgm:t>
        <a:bodyPr/>
        <a:lstStyle/>
        <a:p>
          <a:endParaRPr lang="ru-RU"/>
        </a:p>
      </dgm:t>
    </dgm:pt>
    <dgm:pt modelId="{63B9F0C4-7D81-489D-BE37-230F70B67024}" type="pres">
      <dgm:prSet presAssocID="{8B306F28-5916-4B04-B02A-2E1FE26AC3CD}" presName="descendantText" presStyleLbl="alignAcc1" presStyleIdx="0" presStyleCnt="3" custLinFactNeighborX="-659" custLinFactNeighborY="-70">
        <dgm:presLayoutVars>
          <dgm:bulletEnabled val="1"/>
        </dgm:presLayoutVars>
      </dgm:prSet>
      <dgm:spPr/>
      <dgm:t>
        <a:bodyPr/>
        <a:lstStyle/>
        <a:p>
          <a:endParaRPr lang="ru-RU"/>
        </a:p>
      </dgm:t>
    </dgm:pt>
    <dgm:pt modelId="{61FBE450-0B04-4B13-983B-A4C28AB2D120}" type="pres">
      <dgm:prSet presAssocID="{27C029B5-FA14-4777-9CC8-60835319E32B}" presName="sp" presStyleCnt="0"/>
      <dgm:spPr/>
    </dgm:pt>
    <dgm:pt modelId="{5F9DB6F7-3855-49A4-805E-02C55138BB04}" type="pres">
      <dgm:prSet presAssocID="{56F95C7A-3C1F-42DB-AE14-8829B407FFBE}" presName="composite" presStyleCnt="0"/>
      <dgm:spPr/>
    </dgm:pt>
    <dgm:pt modelId="{1A367C4F-49E7-4EC0-B158-8456F7A5C647}" type="pres">
      <dgm:prSet presAssocID="{56F95C7A-3C1F-42DB-AE14-8829B407FFBE}" presName="parentText" presStyleLbl="alignNode1" presStyleIdx="1" presStyleCnt="3">
        <dgm:presLayoutVars>
          <dgm:chMax val="1"/>
          <dgm:bulletEnabled val="1"/>
        </dgm:presLayoutVars>
      </dgm:prSet>
      <dgm:spPr/>
      <dgm:t>
        <a:bodyPr/>
        <a:lstStyle/>
        <a:p>
          <a:endParaRPr lang="ru-RU"/>
        </a:p>
      </dgm:t>
    </dgm:pt>
    <dgm:pt modelId="{699BEAE9-3A11-45C8-B1AB-603AF770C9B6}" type="pres">
      <dgm:prSet presAssocID="{56F95C7A-3C1F-42DB-AE14-8829B407FFBE}" presName="descendantText" presStyleLbl="alignAcc1" presStyleIdx="1" presStyleCnt="3">
        <dgm:presLayoutVars>
          <dgm:bulletEnabled val="1"/>
        </dgm:presLayoutVars>
      </dgm:prSet>
      <dgm:spPr/>
      <dgm:t>
        <a:bodyPr/>
        <a:lstStyle/>
        <a:p>
          <a:endParaRPr lang="ru-RU"/>
        </a:p>
      </dgm:t>
    </dgm:pt>
    <dgm:pt modelId="{54DE8D3A-AA0A-439C-A97E-7F0777178B66}" type="pres">
      <dgm:prSet presAssocID="{B2337D59-229C-40D1-B27B-37FB0192A4CC}" presName="sp" presStyleCnt="0"/>
      <dgm:spPr/>
    </dgm:pt>
    <dgm:pt modelId="{B228A65D-2B4C-425F-A4C1-EB74E4F5C748}" type="pres">
      <dgm:prSet presAssocID="{AF8136F9-23C3-4489-AC3E-2C50C21B5E55}" presName="composite" presStyleCnt="0"/>
      <dgm:spPr/>
    </dgm:pt>
    <dgm:pt modelId="{E099E7D5-FE84-452E-8D1C-DE6E6C2ABC56}" type="pres">
      <dgm:prSet presAssocID="{AF8136F9-23C3-4489-AC3E-2C50C21B5E55}" presName="parentText" presStyleLbl="alignNode1" presStyleIdx="2" presStyleCnt="3">
        <dgm:presLayoutVars>
          <dgm:chMax val="1"/>
          <dgm:bulletEnabled val="1"/>
        </dgm:presLayoutVars>
      </dgm:prSet>
      <dgm:spPr/>
      <dgm:t>
        <a:bodyPr/>
        <a:lstStyle/>
        <a:p>
          <a:endParaRPr lang="ru-RU"/>
        </a:p>
      </dgm:t>
    </dgm:pt>
    <dgm:pt modelId="{8896A516-9F3C-410A-B7F7-C73D7C05072E}" type="pres">
      <dgm:prSet presAssocID="{AF8136F9-23C3-4489-AC3E-2C50C21B5E55}" presName="descendantText" presStyleLbl="alignAcc1" presStyleIdx="2" presStyleCnt="3">
        <dgm:presLayoutVars>
          <dgm:bulletEnabled val="1"/>
        </dgm:presLayoutVars>
      </dgm:prSet>
      <dgm:spPr/>
      <dgm:t>
        <a:bodyPr/>
        <a:lstStyle/>
        <a:p>
          <a:endParaRPr lang="ru-RU"/>
        </a:p>
      </dgm:t>
    </dgm:pt>
  </dgm:ptLst>
  <dgm:cxnLst>
    <dgm:cxn modelId="{26503028-1FA0-4BC9-BEAE-AB7AECB5BC31}" type="presOf" srcId="{63F5F6D2-85E2-4E06-A889-78A381F4B6C7}" destId="{63B9F0C4-7D81-489D-BE37-230F70B67024}" srcOrd="0" destOrd="0" presId="urn:microsoft.com/office/officeart/2005/8/layout/chevron2"/>
    <dgm:cxn modelId="{BD0C5BE6-45F4-437C-80FE-EC547193A5D8}" type="presOf" srcId="{56F95C7A-3C1F-42DB-AE14-8829B407FFBE}" destId="{1A367C4F-49E7-4EC0-B158-8456F7A5C647}" srcOrd="0" destOrd="0" presId="urn:microsoft.com/office/officeart/2005/8/layout/chevron2"/>
    <dgm:cxn modelId="{A6CC10A3-A575-4CD9-8C57-E0749EF5FB27}" srcId="{3C52B33C-A042-45A2-8131-A3633F2B3FA9}" destId="{56F95C7A-3C1F-42DB-AE14-8829B407FFBE}" srcOrd="1" destOrd="0" parTransId="{D02A93CB-CC05-46A6-815D-18181036027E}" sibTransId="{B2337D59-229C-40D1-B27B-37FB0192A4CC}"/>
    <dgm:cxn modelId="{3A47199B-6E43-46C5-AC8D-FB2BD8A5C2AA}" type="presOf" srcId="{3C52B33C-A042-45A2-8131-A3633F2B3FA9}" destId="{EF53B010-852C-47EB-8891-5D1BBC14E93E}" srcOrd="0" destOrd="0" presId="urn:microsoft.com/office/officeart/2005/8/layout/chevron2"/>
    <dgm:cxn modelId="{07516147-7D02-4EC8-AA8C-EA6DDFA6F6CE}" srcId="{AF8136F9-23C3-4489-AC3E-2C50C21B5E55}" destId="{DEAB6E5A-F823-4EBF-BAD5-BBC45E4CB73F}" srcOrd="0" destOrd="0" parTransId="{067CDD06-58E4-4557-8E04-81BC5A83833C}" sibTransId="{502FFD0E-2EBA-4CF7-A772-96C6A14935D9}"/>
    <dgm:cxn modelId="{59A926AC-0623-4205-B712-88922A1797BF}" type="presOf" srcId="{DEAB6E5A-F823-4EBF-BAD5-BBC45E4CB73F}" destId="{8896A516-9F3C-410A-B7F7-C73D7C05072E}" srcOrd="0" destOrd="0" presId="urn:microsoft.com/office/officeart/2005/8/layout/chevron2"/>
    <dgm:cxn modelId="{C28C7223-FF8B-490B-B79C-8A99B00A6D09}" srcId="{3C52B33C-A042-45A2-8131-A3633F2B3FA9}" destId="{8B306F28-5916-4B04-B02A-2E1FE26AC3CD}" srcOrd="0" destOrd="0" parTransId="{CB78F277-D546-44F3-A7CF-7B8D065FA27F}" sibTransId="{27C029B5-FA14-4777-9CC8-60835319E32B}"/>
    <dgm:cxn modelId="{96A0FD0A-2195-4332-BDAB-600A7C90C303}" srcId="{3C52B33C-A042-45A2-8131-A3633F2B3FA9}" destId="{AF8136F9-23C3-4489-AC3E-2C50C21B5E55}" srcOrd="2" destOrd="0" parTransId="{899EE7FF-14E0-458C-BCAA-A0CF88FB2001}" sibTransId="{8AE04315-CCFE-4CE3-AE96-662912EF3947}"/>
    <dgm:cxn modelId="{30A90904-D006-4DBB-9C37-571C342FB4EC}" type="presOf" srcId="{AF8136F9-23C3-4489-AC3E-2C50C21B5E55}" destId="{E099E7D5-FE84-452E-8D1C-DE6E6C2ABC56}" srcOrd="0" destOrd="0" presId="urn:microsoft.com/office/officeart/2005/8/layout/chevron2"/>
    <dgm:cxn modelId="{99818B13-9619-4472-8D0F-3647B5BC3A4D}" srcId="{8B306F28-5916-4B04-B02A-2E1FE26AC3CD}" destId="{63F5F6D2-85E2-4E06-A889-78A381F4B6C7}" srcOrd="0" destOrd="0" parTransId="{522E75FA-1837-48F2-ACD2-9FA5597D6BCA}" sibTransId="{ACB5E013-ACE5-46E7-912A-A3A731890C4C}"/>
    <dgm:cxn modelId="{9C4A3814-7EC1-486B-99C0-798243B2217C}" srcId="{56F95C7A-3C1F-42DB-AE14-8829B407FFBE}" destId="{04197648-5E2E-431B-BBF4-29E2562EB628}" srcOrd="0" destOrd="0" parTransId="{6F71F2F9-0D9B-4B40-955A-5C9AC04EF925}" sibTransId="{015E9632-FC77-4D3E-BAA5-A19A9B017478}"/>
    <dgm:cxn modelId="{1AA2D20B-6439-4D49-B250-832963C6545A}" type="presOf" srcId="{04197648-5E2E-431B-BBF4-29E2562EB628}" destId="{699BEAE9-3A11-45C8-B1AB-603AF770C9B6}" srcOrd="0" destOrd="0" presId="urn:microsoft.com/office/officeart/2005/8/layout/chevron2"/>
    <dgm:cxn modelId="{39E0C7FC-B679-4B5C-9219-2E502E4EAF55}" type="presOf" srcId="{8B306F28-5916-4B04-B02A-2E1FE26AC3CD}" destId="{AEFDA843-0001-4E40-A246-0DC25B35AF28}" srcOrd="0" destOrd="0" presId="urn:microsoft.com/office/officeart/2005/8/layout/chevron2"/>
    <dgm:cxn modelId="{285F3A5C-8D2D-4114-956E-E2207B0F86B1}" type="presParOf" srcId="{EF53B010-852C-47EB-8891-5D1BBC14E93E}" destId="{F9B32F49-31FE-4709-9534-2C498DC09B40}" srcOrd="0" destOrd="0" presId="urn:microsoft.com/office/officeart/2005/8/layout/chevron2"/>
    <dgm:cxn modelId="{2AB6FEE2-0BD3-44EC-89EE-1749275571E0}" type="presParOf" srcId="{F9B32F49-31FE-4709-9534-2C498DC09B40}" destId="{AEFDA843-0001-4E40-A246-0DC25B35AF28}" srcOrd="0" destOrd="0" presId="urn:microsoft.com/office/officeart/2005/8/layout/chevron2"/>
    <dgm:cxn modelId="{D00FD923-A045-48C3-809F-70155FF0CAFB}" type="presParOf" srcId="{F9B32F49-31FE-4709-9534-2C498DC09B40}" destId="{63B9F0C4-7D81-489D-BE37-230F70B67024}" srcOrd="1" destOrd="0" presId="urn:microsoft.com/office/officeart/2005/8/layout/chevron2"/>
    <dgm:cxn modelId="{A99BB18D-F6E6-448B-A16F-3280DB352510}" type="presParOf" srcId="{EF53B010-852C-47EB-8891-5D1BBC14E93E}" destId="{61FBE450-0B04-4B13-983B-A4C28AB2D120}" srcOrd="1" destOrd="0" presId="urn:microsoft.com/office/officeart/2005/8/layout/chevron2"/>
    <dgm:cxn modelId="{2A3E1C73-C7D7-4132-A83F-C6D02136FF37}" type="presParOf" srcId="{EF53B010-852C-47EB-8891-5D1BBC14E93E}" destId="{5F9DB6F7-3855-49A4-805E-02C55138BB04}" srcOrd="2" destOrd="0" presId="urn:microsoft.com/office/officeart/2005/8/layout/chevron2"/>
    <dgm:cxn modelId="{2EC3E2C1-9A54-44B4-81FE-92541AC04810}" type="presParOf" srcId="{5F9DB6F7-3855-49A4-805E-02C55138BB04}" destId="{1A367C4F-49E7-4EC0-B158-8456F7A5C647}" srcOrd="0" destOrd="0" presId="urn:microsoft.com/office/officeart/2005/8/layout/chevron2"/>
    <dgm:cxn modelId="{DFA10E71-8703-46C6-A2FE-A23A00234A15}" type="presParOf" srcId="{5F9DB6F7-3855-49A4-805E-02C55138BB04}" destId="{699BEAE9-3A11-45C8-B1AB-603AF770C9B6}" srcOrd="1" destOrd="0" presId="urn:microsoft.com/office/officeart/2005/8/layout/chevron2"/>
    <dgm:cxn modelId="{357E3A33-0AD1-409A-AB9D-E9B213DF148D}" type="presParOf" srcId="{EF53B010-852C-47EB-8891-5D1BBC14E93E}" destId="{54DE8D3A-AA0A-439C-A97E-7F0777178B66}" srcOrd="3" destOrd="0" presId="urn:microsoft.com/office/officeart/2005/8/layout/chevron2"/>
    <dgm:cxn modelId="{0A6328F4-7BC0-40A7-82A6-A2F8F7ED1B1B}" type="presParOf" srcId="{EF53B010-852C-47EB-8891-5D1BBC14E93E}" destId="{B228A65D-2B4C-425F-A4C1-EB74E4F5C748}" srcOrd="4" destOrd="0" presId="urn:microsoft.com/office/officeart/2005/8/layout/chevron2"/>
    <dgm:cxn modelId="{1EDE37C0-359C-410A-8E4B-4A19B2C24E8D}" type="presParOf" srcId="{B228A65D-2B4C-425F-A4C1-EB74E4F5C748}" destId="{E099E7D5-FE84-452E-8D1C-DE6E6C2ABC56}" srcOrd="0" destOrd="0" presId="urn:microsoft.com/office/officeart/2005/8/layout/chevron2"/>
    <dgm:cxn modelId="{B9BD0C62-3CA3-45D7-925E-584F02708A83}" type="presParOf" srcId="{B228A65D-2B4C-425F-A4C1-EB74E4F5C748}" destId="{8896A516-9F3C-410A-B7F7-C73D7C05072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52B33C-A042-45A2-8131-A3633F2B3FA9}"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8B306F28-5916-4B04-B02A-2E1FE26AC3CD}">
      <dgm:prSet phldrT="[Текст]"/>
      <dgm:spPr/>
      <dgm:t>
        <a:bodyPr/>
        <a:lstStyle/>
        <a:p>
          <a:r>
            <a:rPr lang="ru-RU" dirty="0" smtClean="0"/>
            <a:t>1</a:t>
          </a:r>
          <a:endParaRPr lang="ru-RU" dirty="0"/>
        </a:p>
      </dgm:t>
    </dgm:pt>
    <dgm:pt modelId="{CB78F277-D546-44F3-A7CF-7B8D065FA27F}" type="parTrans" cxnId="{C28C7223-FF8B-490B-B79C-8A99B00A6D09}">
      <dgm:prSet/>
      <dgm:spPr/>
      <dgm:t>
        <a:bodyPr/>
        <a:lstStyle/>
        <a:p>
          <a:endParaRPr lang="ru-RU"/>
        </a:p>
      </dgm:t>
    </dgm:pt>
    <dgm:pt modelId="{27C029B5-FA14-4777-9CC8-60835319E32B}" type="sibTrans" cxnId="{C28C7223-FF8B-490B-B79C-8A99B00A6D09}">
      <dgm:prSet/>
      <dgm:spPr/>
      <dgm:t>
        <a:bodyPr/>
        <a:lstStyle/>
        <a:p>
          <a:endParaRPr lang="ru-RU"/>
        </a:p>
      </dgm:t>
    </dgm:pt>
    <dgm:pt modelId="{63F5F6D2-85E2-4E06-A889-78A381F4B6C7}">
      <dgm:prSet phldrT="[Текст]"/>
      <dgm:spPr/>
      <dgm:t>
        <a:bodyPr/>
        <a:lstStyle/>
        <a:p>
          <a:r>
            <a:rPr lang="kk-KZ" dirty="0" smtClean="0">
              <a:latin typeface="Times New Roman" pitchFamily="18" charset="0"/>
              <a:cs typeface="Times New Roman" pitchFamily="18" charset="0"/>
            </a:rPr>
            <a:t>therapeutic function</a:t>
          </a:r>
          <a:endParaRPr lang="ru-RU" dirty="0">
            <a:latin typeface="Times New Roman" pitchFamily="18" charset="0"/>
            <a:cs typeface="Times New Roman" pitchFamily="18" charset="0"/>
          </a:endParaRPr>
        </a:p>
      </dgm:t>
    </dgm:pt>
    <dgm:pt modelId="{522E75FA-1837-48F2-ACD2-9FA5597D6BCA}" type="parTrans" cxnId="{99818B13-9619-4472-8D0F-3647B5BC3A4D}">
      <dgm:prSet/>
      <dgm:spPr/>
      <dgm:t>
        <a:bodyPr/>
        <a:lstStyle/>
        <a:p>
          <a:endParaRPr lang="ru-RU"/>
        </a:p>
      </dgm:t>
    </dgm:pt>
    <dgm:pt modelId="{ACB5E013-ACE5-46E7-912A-A3A731890C4C}" type="sibTrans" cxnId="{99818B13-9619-4472-8D0F-3647B5BC3A4D}">
      <dgm:prSet/>
      <dgm:spPr/>
      <dgm:t>
        <a:bodyPr/>
        <a:lstStyle/>
        <a:p>
          <a:endParaRPr lang="ru-RU"/>
        </a:p>
      </dgm:t>
    </dgm:pt>
    <dgm:pt modelId="{7FAEE8DA-FA8A-4681-864A-D945D61A64C4}">
      <dgm:prSet/>
      <dgm:spPr/>
      <dgm:t>
        <a:bodyPr/>
        <a:lstStyle/>
        <a:p>
          <a:r>
            <a:rPr lang="kk-KZ" dirty="0" smtClean="0">
              <a:latin typeface="Times New Roman" pitchFamily="18" charset="0"/>
              <a:cs typeface="Times New Roman" pitchFamily="18" charset="0"/>
            </a:rPr>
            <a:t>cognitive function </a:t>
          </a:r>
          <a:endParaRPr lang="ru-RU" dirty="0">
            <a:latin typeface="Times New Roman" pitchFamily="18" charset="0"/>
            <a:cs typeface="Times New Roman" pitchFamily="18" charset="0"/>
          </a:endParaRPr>
        </a:p>
      </dgm:t>
    </dgm:pt>
    <dgm:pt modelId="{7BFB1092-B45D-4C23-8917-BE9D30E5FDF4}">
      <dgm:prSet phldrT="[Текст]"/>
      <dgm:spPr/>
      <dgm:t>
        <a:bodyPr/>
        <a:lstStyle/>
        <a:p>
          <a:r>
            <a:rPr lang="kk-KZ" dirty="0" smtClean="0">
              <a:latin typeface="Times New Roman" pitchFamily="18" charset="0"/>
              <a:cs typeface="Times New Roman" pitchFamily="18" charset="0"/>
            </a:rPr>
            <a:t>4</a:t>
          </a:r>
          <a:endParaRPr lang="ru-RU" dirty="0">
            <a:latin typeface="Times New Roman" pitchFamily="18" charset="0"/>
            <a:cs typeface="Times New Roman" pitchFamily="18" charset="0"/>
          </a:endParaRPr>
        </a:p>
      </dgm:t>
    </dgm:pt>
    <dgm:pt modelId="{B228C397-5EC5-4F21-8E37-689FE862975C}" type="sibTrans" cxnId="{EDE2306A-99B7-4EE0-B76C-D3EFDA24EAB8}">
      <dgm:prSet/>
      <dgm:spPr/>
      <dgm:t>
        <a:bodyPr/>
        <a:lstStyle/>
        <a:p>
          <a:endParaRPr lang="ru-RU"/>
        </a:p>
      </dgm:t>
    </dgm:pt>
    <dgm:pt modelId="{1026BC8F-EBBF-4F6C-97F1-BB63CF7D8E43}" type="parTrans" cxnId="{EDE2306A-99B7-4EE0-B76C-D3EFDA24EAB8}">
      <dgm:prSet/>
      <dgm:spPr/>
      <dgm:t>
        <a:bodyPr/>
        <a:lstStyle/>
        <a:p>
          <a:endParaRPr lang="ru-RU"/>
        </a:p>
      </dgm:t>
    </dgm:pt>
    <dgm:pt modelId="{4291F115-CF8A-46A0-A86F-B0266973E331}" type="sibTrans" cxnId="{3DDEBF68-FC76-4FC0-89AC-E2CF6F45F670}">
      <dgm:prSet/>
      <dgm:spPr/>
      <dgm:t>
        <a:bodyPr/>
        <a:lstStyle/>
        <a:p>
          <a:endParaRPr lang="ru-RU"/>
        </a:p>
      </dgm:t>
    </dgm:pt>
    <dgm:pt modelId="{2A58237D-6A96-4AA6-951D-F09AFCBB63A4}" type="parTrans" cxnId="{3DDEBF68-FC76-4FC0-89AC-E2CF6F45F670}">
      <dgm:prSet/>
      <dgm:spPr/>
      <dgm:t>
        <a:bodyPr/>
        <a:lstStyle/>
        <a:p>
          <a:endParaRPr lang="ru-RU"/>
        </a:p>
      </dgm:t>
    </dgm:pt>
    <dgm:pt modelId="{DEAB6E5A-F823-4EBF-BAD5-BBC45E4CB73F}">
      <dgm:prSet/>
      <dgm:spPr/>
      <dgm:t>
        <a:bodyPr/>
        <a:lstStyle/>
        <a:p>
          <a:r>
            <a:rPr lang="kk-KZ" dirty="0" smtClean="0">
              <a:latin typeface="Times New Roman" pitchFamily="18" charset="0"/>
              <a:cs typeface="Times New Roman" pitchFamily="18" charset="0"/>
            </a:rPr>
            <a:t>sports function </a:t>
          </a:r>
          <a:endParaRPr lang="ru-RU" dirty="0">
            <a:latin typeface="Times New Roman" pitchFamily="18" charset="0"/>
            <a:cs typeface="Times New Roman" pitchFamily="18" charset="0"/>
          </a:endParaRPr>
        </a:p>
      </dgm:t>
    </dgm:pt>
    <dgm:pt modelId="{AF8136F9-23C3-4489-AC3E-2C50C21B5E55}">
      <dgm:prSet phldrT="[Текст]"/>
      <dgm:spPr/>
      <dgm:t>
        <a:bodyPr/>
        <a:lstStyle/>
        <a:p>
          <a:r>
            <a:rPr lang="kk-KZ" dirty="0" smtClean="0">
              <a:latin typeface="Times New Roman" pitchFamily="18" charset="0"/>
              <a:cs typeface="Times New Roman" pitchFamily="18" charset="0"/>
            </a:rPr>
            <a:t>3</a:t>
          </a:r>
          <a:endParaRPr lang="ru-RU" dirty="0">
            <a:latin typeface="Times New Roman" pitchFamily="18" charset="0"/>
            <a:cs typeface="Times New Roman" pitchFamily="18" charset="0"/>
          </a:endParaRPr>
        </a:p>
      </dgm:t>
    </dgm:pt>
    <dgm:pt modelId="{8AE04315-CCFE-4CE3-AE96-662912EF3947}" type="sibTrans" cxnId="{96A0FD0A-2195-4332-BDAB-600A7C90C303}">
      <dgm:prSet/>
      <dgm:spPr/>
      <dgm:t>
        <a:bodyPr/>
        <a:lstStyle/>
        <a:p>
          <a:endParaRPr lang="ru-RU"/>
        </a:p>
      </dgm:t>
    </dgm:pt>
    <dgm:pt modelId="{899EE7FF-14E0-458C-BCAA-A0CF88FB2001}" type="parTrans" cxnId="{96A0FD0A-2195-4332-BDAB-600A7C90C303}">
      <dgm:prSet/>
      <dgm:spPr/>
      <dgm:t>
        <a:bodyPr/>
        <a:lstStyle/>
        <a:p>
          <a:endParaRPr lang="ru-RU"/>
        </a:p>
      </dgm:t>
    </dgm:pt>
    <dgm:pt modelId="{502FFD0E-2EBA-4CF7-A772-96C6A14935D9}" type="sibTrans" cxnId="{07516147-7D02-4EC8-AA8C-EA6DDFA6F6CE}">
      <dgm:prSet/>
      <dgm:spPr/>
      <dgm:t>
        <a:bodyPr/>
        <a:lstStyle/>
        <a:p>
          <a:endParaRPr lang="ru-RU"/>
        </a:p>
      </dgm:t>
    </dgm:pt>
    <dgm:pt modelId="{067CDD06-58E4-4557-8E04-81BC5A83833C}" type="parTrans" cxnId="{07516147-7D02-4EC8-AA8C-EA6DDFA6F6CE}">
      <dgm:prSet/>
      <dgm:spPr/>
      <dgm:t>
        <a:bodyPr/>
        <a:lstStyle/>
        <a:p>
          <a:endParaRPr lang="ru-RU"/>
        </a:p>
      </dgm:t>
    </dgm:pt>
    <dgm:pt modelId="{04197648-5E2E-431B-BBF4-29E2562EB628}">
      <dgm:prSet phldrT="[Текст]"/>
      <dgm:spPr/>
      <dgm:t>
        <a:bodyPr/>
        <a:lstStyle/>
        <a:p>
          <a:r>
            <a:rPr lang="kk-KZ" dirty="0" smtClean="0">
              <a:latin typeface="Times New Roman" pitchFamily="18" charset="0"/>
              <a:cs typeface="Times New Roman" pitchFamily="18" charset="0"/>
            </a:rPr>
            <a:t>wellness system </a:t>
          </a:r>
          <a:endParaRPr lang="ru-RU" dirty="0">
            <a:latin typeface="Times New Roman" pitchFamily="18" charset="0"/>
            <a:cs typeface="Times New Roman" pitchFamily="18" charset="0"/>
          </a:endParaRPr>
        </a:p>
      </dgm:t>
    </dgm:pt>
    <dgm:pt modelId="{56F95C7A-3C1F-42DB-AE14-8829B407FFBE}">
      <dgm:prSet phldrT="[Текст]"/>
      <dgm:spPr/>
      <dgm:t>
        <a:bodyPr/>
        <a:lstStyle/>
        <a:p>
          <a:r>
            <a:rPr lang="kk-KZ" dirty="0" smtClean="0">
              <a:latin typeface="Times New Roman" pitchFamily="18" charset="0"/>
              <a:cs typeface="Times New Roman" pitchFamily="18" charset="0"/>
            </a:rPr>
            <a:t>2</a:t>
          </a:r>
          <a:endParaRPr lang="ru-RU" dirty="0">
            <a:latin typeface="Times New Roman" pitchFamily="18" charset="0"/>
            <a:cs typeface="Times New Roman" pitchFamily="18" charset="0"/>
          </a:endParaRPr>
        </a:p>
      </dgm:t>
    </dgm:pt>
    <dgm:pt modelId="{B2337D59-229C-40D1-B27B-37FB0192A4CC}" type="sibTrans" cxnId="{A6CC10A3-A575-4CD9-8C57-E0749EF5FB27}">
      <dgm:prSet/>
      <dgm:spPr/>
      <dgm:t>
        <a:bodyPr/>
        <a:lstStyle/>
        <a:p>
          <a:endParaRPr lang="ru-RU"/>
        </a:p>
      </dgm:t>
    </dgm:pt>
    <dgm:pt modelId="{D02A93CB-CC05-46A6-815D-18181036027E}" type="parTrans" cxnId="{A6CC10A3-A575-4CD9-8C57-E0749EF5FB27}">
      <dgm:prSet/>
      <dgm:spPr/>
      <dgm:t>
        <a:bodyPr/>
        <a:lstStyle/>
        <a:p>
          <a:endParaRPr lang="ru-RU"/>
        </a:p>
      </dgm:t>
    </dgm:pt>
    <dgm:pt modelId="{015E9632-FC77-4D3E-BAA5-A19A9B017478}" type="sibTrans" cxnId="{9C4A3814-7EC1-486B-99C0-798243B2217C}">
      <dgm:prSet/>
      <dgm:spPr/>
      <dgm:t>
        <a:bodyPr/>
        <a:lstStyle/>
        <a:p>
          <a:endParaRPr lang="ru-RU"/>
        </a:p>
      </dgm:t>
    </dgm:pt>
    <dgm:pt modelId="{6F71F2F9-0D9B-4B40-955A-5C9AC04EF925}" type="parTrans" cxnId="{9C4A3814-7EC1-486B-99C0-798243B2217C}">
      <dgm:prSet/>
      <dgm:spPr/>
      <dgm:t>
        <a:bodyPr/>
        <a:lstStyle/>
        <a:p>
          <a:endParaRPr lang="ru-RU"/>
        </a:p>
      </dgm:t>
    </dgm:pt>
    <dgm:pt modelId="{EF53B010-852C-47EB-8891-5D1BBC14E93E}" type="pres">
      <dgm:prSet presAssocID="{3C52B33C-A042-45A2-8131-A3633F2B3FA9}" presName="linearFlow" presStyleCnt="0">
        <dgm:presLayoutVars>
          <dgm:dir/>
          <dgm:animLvl val="lvl"/>
          <dgm:resizeHandles val="exact"/>
        </dgm:presLayoutVars>
      </dgm:prSet>
      <dgm:spPr/>
      <dgm:t>
        <a:bodyPr/>
        <a:lstStyle/>
        <a:p>
          <a:endParaRPr lang="ru-RU"/>
        </a:p>
      </dgm:t>
    </dgm:pt>
    <dgm:pt modelId="{F9B32F49-31FE-4709-9534-2C498DC09B40}" type="pres">
      <dgm:prSet presAssocID="{8B306F28-5916-4B04-B02A-2E1FE26AC3CD}" presName="composite" presStyleCnt="0"/>
      <dgm:spPr/>
    </dgm:pt>
    <dgm:pt modelId="{AEFDA843-0001-4E40-A246-0DC25B35AF28}" type="pres">
      <dgm:prSet presAssocID="{8B306F28-5916-4B04-B02A-2E1FE26AC3CD}" presName="parentText" presStyleLbl="alignNode1" presStyleIdx="0" presStyleCnt="4">
        <dgm:presLayoutVars>
          <dgm:chMax val="1"/>
          <dgm:bulletEnabled val="1"/>
        </dgm:presLayoutVars>
      </dgm:prSet>
      <dgm:spPr/>
      <dgm:t>
        <a:bodyPr/>
        <a:lstStyle/>
        <a:p>
          <a:endParaRPr lang="ru-RU"/>
        </a:p>
      </dgm:t>
    </dgm:pt>
    <dgm:pt modelId="{63B9F0C4-7D81-489D-BE37-230F70B67024}" type="pres">
      <dgm:prSet presAssocID="{8B306F28-5916-4B04-B02A-2E1FE26AC3CD}" presName="descendantText" presStyleLbl="alignAcc1" presStyleIdx="0" presStyleCnt="4" custLinFactNeighborX="-659" custLinFactNeighborY="-70">
        <dgm:presLayoutVars>
          <dgm:bulletEnabled val="1"/>
        </dgm:presLayoutVars>
      </dgm:prSet>
      <dgm:spPr/>
      <dgm:t>
        <a:bodyPr/>
        <a:lstStyle/>
        <a:p>
          <a:endParaRPr lang="ru-RU"/>
        </a:p>
      </dgm:t>
    </dgm:pt>
    <dgm:pt modelId="{61FBE450-0B04-4B13-983B-A4C28AB2D120}" type="pres">
      <dgm:prSet presAssocID="{27C029B5-FA14-4777-9CC8-60835319E32B}" presName="sp" presStyleCnt="0"/>
      <dgm:spPr/>
    </dgm:pt>
    <dgm:pt modelId="{5F9DB6F7-3855-49A4-805E-02C55138BB04}" type="pres">
      <dgm:prSet presAssocID="{56F95C7A-3C1F-42DB-AE14-8829B407FFBE}" presName="composite" presStyleCnt="0"/>
      <dgm:spPr/>
    </dgm:pt>
    <dgm:pt modelId="{1A367C4F-49E7-4EC0-B158-8456F7A5C647}" type="pres">
      <dgm:prSet presAssocID="{56F95C7A-3C1F-42DB-AE14-8829B407FFBE}" presName="parentText" presStyleLbl="alignNode1" presStyleIdx="1" presStyleCnt="4">
        <dgm:presLayoutVars>
          <dgm:chMax val="1"/>
          <dgm:bulletEnabled val="1"/>
        </dgm:presLayoutVars>
      </dgm:prSet>
      <dgm:spPr/>
      <dgm:t>
        <a:bodyPr/>
        <a:lstStyle/>
        <a:p>
          <a:endParaRPr lang="ru-RU"/>
        </a:p>
      </dgm:t>
    </dgm:pt>
    <dgm:pt modelId="{699BEAE9-3A11-45C8-B1AB-603AF770C9B6}" type="pres">
      <dgm:prSet presAssocID="{56F95C7A-3C1F-42DB-AE14-8829B407FFBE}" presName="descendantText" presStyleLbl="alignAcc1" presStyleIdx="1" presStyleCnt="4">
        <dgm:presLayoutVars>
          <dgm:bulletEnabled val="1"/>
        </dgm:presLayoutVars>
      </dgm:prSet>
      <dgm:spPr/>
      <dgm:t>
        <a:bodyPr/>
        <a:lstStyle/>
        <a:p>
          <a:endParaRPr lang="ru-RU"/>
        </a:p>
      </dgm:t>
    </dgm:pt>
    <dgm:pt modelId="{54DE8D3A-AA0A-439C-A97E-7F0777178B66}" type="pres">
      <dgm:prSet presAssocID="{B2337D59-229C-40D1-B27B-37FB0192A4CC}" presName="sp" presStyleCnt="0"/>
      <dgm:spPr/>
    </dgm:pt>
    <dgm:pt modelId="{B228A65D-2B4C-425F-A4C1-EB74E4F5C748}" type="pres">
      <dgm:prSet presAssocID="{AF8136F9-23C3-4489-AC3E-2C50C21B5E55}" presName="composite" presStyleCnt="0"/>
      <dgm:spPr/>
    </dgm:pt>
    <dgm:pt modelId="{E099E7D5-FE84-452E-8D1C-DE6E6C2ABC56}" type="pres">
      <dgm:prSet presAssocID="{AF8136F9-23C3-4489-AC3E-2C50C21B5E55}" presName="parentText" presStyleLbl="alignNode1" presStyleIdx="2" presStyleCnt="4">
        <dgm:presLayoutVars>
          <dgm:chMax val="1"/>
          <dgm:bulletEnabled val="1"/>
        </dgm:presLayoutVars>
      </dgm:prSet>
      <dgm:spPr/>
      <dgm:t>
        <a:bodyPr/>
        <a:lstStyle/>
        <a:p>
          <a:endParaRPr lang="ru-RU"/>
        </a:p>
      </dgm:t>
    </dgm:pt>
    <dgm:pt modelId="{8896A516-9F3C-410A-B7F7-C73D7C05072E}" type="pres">
      <dgm:prSet presAssocID="{AF8136F9-23C3-4489-AC3E-2C50C21B5E55}" presName="descendantText" presStyleLbl="alignAcc1" presStyleIdx="2" presStyleCnt="4">
        <dgm:presLayoutVars>
          <dgm:bulletEnabled val="1"/>
        </dgm:presLayoutVars>
      </dgm:prSet>
      <dgm:spPr/>
      <dgm:t>
        <a:bodyPr/>
        <a:lstStyle/>
        <a:p>
          <a:endParaRPr lang="ru-RU"/>
        </a:p>
      </dgm:t>
    </dgm:pt>
    <dgm:pt modelId="{F9416619-CE03-4482-BFFE-DD8585A179DB}" type="pres">
      <dgm:prSet presAssocID="{8AE04315-CCFE-4CE3-AE96-662912EF3947}" presName="sp" presStyleCnt="0"/>
      <dgm:spPr/>
    </dgm:pt>
    <dgm:pt modelId="{F4D4F2A6-1D77-42F7-A5A1-2E131F842A18}" type="pres">
      <dgm:prSet presAssocID="{7BFB1092-B45D-4C23-8917-BE9D30E5FDF4}" presName="composite" presStyleCnt="0"/>
      <dgm:spPr/>
    </dgm:pt>
    <dgm:pt modelId="{37E099CD-76D7-4B3D-8192-4AB06BA5462C}" type="pres">
      <dgm:prSet presAssocID="{7BFB1092-B45D-4C23-8917-BE9D30E5FDF4}" presName="parentText" presStyleLbl="alignNode1" presStyleIdx="3" presStyleCnt="4">
        <dgm:presLayoutVars>
          <dgm:chMax val="1"/>
          <dgm:bulletEnabled val="1"/>
        </dgm:presLayoutVars>
      </dgm:prSet>
      <dgm:spPr/>
      <dgm:t>
        <a:bodyPr/>
        <a:lstStyle/>
        <a:p>
          <a:endParaRPr lang="ru-RU"/>
        </a:p>
      </dgm:t>
    </dgm:pt>
    <dgm:pt modelId="{77AC2A60-41F7-4DA0-A5D9-F4DAA79A7F6C}" type="pres">
      <dgm:prSet presAssocID="{7BFB1092-B45D-4C23-8917-BE9D30E5FDF4}" presName="descendantText" presStyleLbl="alignAcc1" presStyleIdx="3" presStyleCnt="4">
        <dgm:presLayoutVars>
          <dgm:bulletEnabled val="1"/>
        </dgm:presLayoutVars>
      </dgm:prSet>
      <dgm:spPr/>
      <dgm:t>
        <a:bodyPr/>
        <a:lstStyle/>
        <a:p>
          <a:endParaRPr lang="ru-RU"/>
        </a:p>
      </dgm:t>
    </dgm:pt>
  </dgm:ptLst>
  <dgm:cxnLst>
    <dgm:cxn modelId="{40A9DB40-4377-49A7-9EA4-D120A3213AB2}" type="presOf" srcId="{7FAEE8DA-FA8A-4681-864A-D945D61A64C4}" destId="{77AC2A60-41F7-4DA0-A5D9-F4DAA79A7F6C}" srcOrd="0" destOrd="0" presId="urn:microsoft.com/office/officeart/2005/8/layout/chevron2"/>
    <dgm:cxn modelId="{35B69B78-06A4-44CF-861E-DD2AD0E4DF70}" type="presOf" srcId="{56F95C7A-3C1F-42DB-AE14-8829B407FFBE}" destId="{1A367C4F-49E7-4EC0-B158-8456F7A5C647}" srcOrd="0" destOrd="0" presId="urn:microsoft.com/office/officeart/2005/8/layout/chevron2"/>
    <dgm:cxn modelId="{19C10B9A-3231-4AF7-AAA3-A6102A4B2FA7}" type="presOf" srcId="{DEAB6E5A-F823-4EBF-BAD5-BBC45E4CB73F}" destId="{8896A516-9F3C-410A-B7F7-C73D7C05072E}" srcOrd="0" destOrd="0" presId="urn:microsoft.com/office/officeart/2005/8/layout/chevron2"/>
    <dgm:cxn modelId="{59443A76-82DA-4678-A191-2A3FB3481B64}" type="presOf" srcId="{3C52B33C-A042-45A2-8131-A3633F2B3FA9}" destId="{EF53B010-852C-47EB-8891-5D1BBC14E93E}" srcOrd="0" destOrd="0" presId="urn:microsoft.com/office/officeart/2005/8/layout/chevron2"/>
    <dgm:cxn modelId="{9C4A3814-7EC1-486B-99C0-798243B2217C}" srcId="{56F95C7A-3C1F-42DB-AE14-8829B407FFBE}" destId="{04197648-5E2E-431B-BBF4-29E2562EB628}" srcOrd="0" destOrd="0" parTransId="{6F71F2F9-0D9B-4B40-955A-5C9AC04EF925}" sibTransId="{015E9632-FC77-4D3E-BAA5-A19A9B017478}"/>
    <dgm:cxn modelId="{EDE2306A-99B7-4EE0-B76C-D3EFDA24EAB8}" srcId="{3C52B33C-A042-45A2-8131-A3633F2B3FA9}" destId="{7BFB1092-B45D-4C23-8917-BE9D30E5FDF4}" srcOrd="3" destOrd="0" parTransId="{1026BC8F-EBBF-4F6C-97F1-BB63CF7D8E43}" sibTransId="{B228C397-5EC5-4F21-8E37-689FE862975C}"/>
    <dgm:cxn modelId="{07516147-7D02-4EC8-AA8C-EA6DDFA6F6CE}" srcId="{AF8136F9-23C3-4489-AC3E-2C50C21B5E55}" destId="{DEAB6E5A-F823-4EBF-BAD5-BBC45E4CB73F}" srcOrd="0" destOrd="0" parTransId="{067CDD06-58E4-4557-8E04-81BC5A83833C}" sibTransId="{502FFD0E-2EBA-4CF7-A772-96C6A14935D9}"/>
    <dgm:cxn modelId="{99818B13-9619-4472-8D0F-3647B5BC3A4D}" srcId="{8B306F28-5916-4B04-B02A-2E1FE26AC3CD}" destId="{63F5F6D2-85E2-4E06-A889-78A381F4B6C7}" srcOrd="0" destOrd="0" parTransId="{522E75FA-1837-48F2-ACD2-9FA5597D6BCA}" sibTransId="{ACB5E013-ACE5-46E7-912A-A3A731890C4C}"/>
    <dgm:cxn modelId="{39B670E6-FAFC-467B-B7F0-C7D63B02FAC7}" type="presOf" srcId="{63F5F6D2-85E2-4E06-A889-78A381F4B6C7}" destId="{63B9F0C4-7D81-489D-BE37-230F70B67024}" srcOrd="0" destOrd="0" presId="urn:microsoft.com/office/officeart/2005/8/layout/chevron2"/>
    <dgm:cxn modelId="{BFFCE938-C5B2-4AE6-AC7E-7F42792B32C3}" type="presOf" srcId="{04197648-5E2E-431B-BBF4-29E2562EB628}" destId="{699BEAE9-3A11-45C8-B1AB-603AF770C9B6}" srcOrd="0" destOrd="0" presId="urn:microsoft.com/office/officeart/2005/8/layout/chevron2"/>
    <dgm:cxn modelId="{96A0FD0A-2195-4332-BDAB-600A7C90C303}" srcId="{3C52B33C-A042-45A2-8131-A3633F2B3FA9}" destId="{AF8136F9-23C3-4489-AC3E-2C50C21B5E55}" srcOrd="2" destOrd="0" parTransId="{899EE7FF-14E0-458C-BCAA-A0CF88FB2001}" sibTransId="{8AE04315-CCFE-4CE3-AE96-662912EF3947}"/>
    <dgm:cxn modelId="{D76E769A-007F-4584-8BA7-FA2B44794386}" type="presOf" srcId="{AF8136F9-23C3-4489-AC3E-2C50C21B5E55}" destId="{E099E7D5-FE84-452E-8D1C-DE6E6C2ABC56}" srcOrd="0" destOrd="0" presId="urn:microsoft.com/office/officeart/2005/8/layout/chevron2"/>
    <dgm:cxn modelId="{3DDEBF68-FC76-4FC0-89AC-E2CF6F45F670}" srcId="{7BFB1092-B45D-4C23-8917-BE9D30E5FDF4}" destId="{7FAEE8DA-FA8A-4681-864A-D945D61A64C4}" srcOrd="0" destOrd="0" parTransId="{2A58237D-6A96-4AA6-951D-F09AFCBB63A4}" sibTransId="{4291F115-CF8A-46A0-A86F-B0266973E331}"/>
    <dgm:cxn modelId="{C94DC18B-BA65-422D-ACE9-93E22B9CA732}" type="presOf" srcId="{8B306F28-5916-4B04-B02A-2E1FE26AC3CD}" destId="{AEFDA843-0001-4E40-A246-0DC25B35AF28}" srcOrd="0" destOrd="0" presId="urn:microsoft.com/office/officeart/2005/8/layout/chevron2"/>
    <dgm:cxn modelId="{C28C7223-FF8B-490B-B79C-8A99B00A6D09}" srcId="{3C52B33C-A042-45A2-8131-A3633F2B3FA9}" destId="{8B306F28-5916-4B04-B02A-2E1FE26AC3CD}" srcOrd="0" destOrd="0" parTransId="{CB78F277-D546-44F3-A7CF-7B8D065FA27F}" sibTransId="{27C029B5-FA14-4777-9CC8-60835319E32B}"/>
    <dgm:cxn modelId="{A6CC10A3-A575-4CD9-8C57-E0749EF5FB27}" srcId="{3C52B33C-A042-45A2-8131-A3633F2B3FA9}" destId="{56F95C7A-3C1F-42DB-AE14-8829B407FFBE}" srcOrd="1" destOrd="0" parTransId="{D02A93CB-CC05-46A6-815D-18181036027E}" sibTransId="{B2337D59-229C-40D1-B27B-37FB0192A4CC}"/>
    <dgm:cxn modelId="{B08AA775-2FCE-4124-8353-8EFDEF7F1A59}" type="presOf" srcId="{7BFB1092-B45D-4C23-8917-BE9D30E5FDF4}" destId="{37E099CD-76D7-4B3D-8192-4AB06BA5462C}" srcOrd="0" destOrd="0" presId="urn:microsoft.com/office/officeart/2005/8/layout/chevron2"/>
    <dgm:cxn modelId="{F61B20D4-ABF7-4A9D-B688-FCF440763E50}" type="presParOf" srcId="{EF53B010-852C-47EB-8891-5D1BBC14E93E}" destId="{F9B32F49-31FE-4709-9534-2C498DC09B40}" srcOrd="0" destOrd="0" presId="urn:microsoft.com/office/officeart/2005/8/layout/chevron2"/>
    <dgm:cxn modelId="{99E6840B-041E-417A-878E-AC664A9F767F}" type="presParOf" srcId="{F9B32F49-31FE-4709-9534-2C498DC09B40}" destId="{AEFDA843-0001-4E40-A246-0DC25B35AF28}" srcOrd="0" destOrd="0" presId="urn:microsoft.com/office/officeart/2005/8/layout/chevron2"/>
    <dgm:cxn modelId="{78F14C0B-53F3-4B8B-AA1E-38109E62A1D1}" type="presParOf" srcId="{F9B32F49-31FE-4709-9534-2C498DC09B40}" destId="{63B9F0C4-7D81-489D-BE37-230F70B67024}" srcOrd="1" destOrd="0" presId="urn:microsoft.com/office/officeart/2005/8/layout/chevron2"/>
    <dgm:cxn modelId="{0233A108-B9FB-4164-9A2F-6753E78C6808}" type="presParOf" srcId="{EF53B010-852C-47EB-8891-5D1BBC14E93E}" destId="{61FBE450-0B04-4B13-983B-A4C28AB2D120}" srcOrd="1" destOrd="0" presId="urn:microsoft.com/office/officeart/2005/8/layout/chevron2"/>
    <dgm:cxn modelId="{3832FB3B-0268-4278-93FE-D7F68C2EEEF3}" type="presParOf" srcId="{EF53B010-852C-47EB-8891-5D1BBC14E93E}" destId="{5F9DB6F7-3855-49A4-805E-02C55138BB04}" srcOrd="2" destOrd="0" presId="urn:microsoft.com/office/officeart/2005/8/layout/chevron2"/>
    <dgm:cxn modelId="{23499C18-C393-4363-A8D7-4669AFDDB707}" type="presParOf" srcId="{5F9DB6F7-3855-49A4-805E-02C55138BB04}" destId="{1A367C4F-49E7-4EC0-B158-8456F7A5C647}" srcOrd="0" destOrd="0" presId="urn:microsoft.com/office/officeart/2005/8/layout/chevron2"/>
    <dgm:cxn modelId="{99C12533-B6DC-489A-9A4D-5D45AAECD81F}" type="presParOf" srcId="{5F9DB6F7-3855-49A4-805E-02C55138BB04}" destId="{699BEAE9-3A11-45C8-B1AB-603AF770C9B6}" srcOrd="1" destOrd="0" presId="urn:microsoft.com/office/officeart/2005/8/layout/chevron2"/>
    <dgm:cxn modelId="{844F2CE2-5E21-49D0-8CCF-0B4DAA900183}" type="presParOf" srcId="{EF53B010-852C-47EB-8891-5D1BBC14E93E}" destId="{54DE8D3A-AA0A-439C-A97E-7F0777178B66}" srcOrd="3" destOrd="0" presId="urn:microsoft.com/office/officeart/2005/8/layout/chevron2"/>
    <dgm:cxn modelId="{E222A9F2-6338-4DF0-8CFF-ADCDF4EF98A6}" type="presParOf" srcId="{EF53B010-852C-47EB-8891-5D1BBC14E93E}" destId="{B228A65D-2B4C-425F-A4C1-EB74E4F5C748}" srcOrd="4" destOrd="0" presId="urn:microsoft.com/office/officeart/2005/8/layout/chevron2"/>
    <dgm:cxn modelId="{49475347-E31D-4D8C-B1AE-D8BC79DF402C}" type="presParOf" srcId="{B228A65D-2B4C-425F-A4C1-EB74E4F5C748}" destId="{E099E7D5-FE84-452E-8D1C-DE6E6C2ABC56}" srcOrd="0" destOrd="0" presId="urn:microsoft.com/office/officeart/2005/8/layout/chevron2"/>
    <dgm:cxn modelId="{4FA577EC-B104-4E04-A60B-E8ADE60A96E6}" type="presParOf" srcId="{B228A65D-2B4C-425F-A4C1-EB74E4F5C748}" destId="{8896A516-9F3C-410A-B7F7-C73D7C05072E}" srcOrd="1" destOrd="0" presId="urn:microsoft.com/office/officeart/2005/8/layout/chevron2"/>
    <dgm:cxn modelId="{41BAB2EA-800E-4A57-9AAF-8BCCA364913A}" type="presParOf" srcId="{EF53B010-852C-47EB-8891-5D1BBC14E93E}" destId="{F9416619-CE03-4482-BFFE-DD8585A179DB}" srcOrd="5" destOrd="0" presId="urn:microsoft.com/office/officeart/2005/8/layout/chevron2"/>
    <dgm:cxn modelId="{B0B13167-E625-417C-AEC7-D144E7E92262}" type="presParOf" srcId="{EF53B010-852C-47EB-8891-5D1BBC14E93E}" destId="{F4D4F2A6-1D77-42F7-A5A1-2E131F842A18}" srcOrd="6" destOrd="0" presId="urn:microsoft.com/office/officeart/2005/8/layout/chevron2"/>
    <dgm:cxn modelId="{52BA5C39-1711-466A-A915-FE508410B390}" type="presParOf" srcId="{F4D4F2A6-1D77-42F7-A5A1-2E131F842A18}" destId="{37E099CD-76D7-4B3D-8192-4AB06BA5462C}" srcOrd="0" destOrd="0" presId="urn:microsoft.com/office/officeart/2005/8/layout/chevron2"/>
    <dgm:cxn modelId="{948ECD76-3A3E-4152-B331-DF217E82F3B0}" type="presParOf" srcId="{F4D4F2A6-1D77-42F7-A5A1-2E131F842A18}" destId="{77AC2A60-41F7-4DA0-A5D9-F4DAA79A7F6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0262692-D4F5-4B2E-B58E-2DAA2578D23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5AEE56BB-CD79-4352-89F4-F16D05A2675A}">
      <dgm:prSet phldrT="[Текст]" custT="1"/>
      <dgm:spPr/>
      <dgm:t>
        <a:bodyPr/>
        <a:lstStyle/>
        <a:p>
          <a:r>
            <a:rPr lang="en-US" sz="1400" b="1" dirty="0" smtClean="0">
              <a:latin typeface="Times New Roman" pitchFamily="18" charset="0"/>
              <a:cs typeface="Times New Roman" pitchFamily="18" charset="0"/>
            </a:rPr>
            <a:t>According to the involvement of recreational systems in the process of urbanization, TRS</a:t>
          </a:r>
          <a:endParaRPr lang="ru-RU" sz="1400" b="1" dirty="0">
            <a:latin typeface="Times New Roman" pitchFamily="18" charset="0"/>
            <a:cs typeface="Times New Roman" pitchFamily="18" charset="0"/>
          </a:endParaRPr>
        </a:p>
      </dgm:t>
    </dgm:pt>
    <dgm:pt modelId="{3425C835-F7E4-4F5C-9028-2A12AECD1716}" type="parTrans" cxnId="{A7F2069E-241B-42B8-A521-D70D9334C7A0}">
      <dgm:prSet/>
      <dgm:spPr/>
      <dgm:t>
        <a:bodyPr/>
        <a:lstStyle/>
        <a:p>
          <a:endParaRPr lang="ru-RU"/>
        </a:p>
      </dgm:t>
    </dgm:pt>
    <dgm:pt modelId="{17D4201C-662C-4FDE-9D1E-70AD92BD08DE}" type="sibTrans" cxnId="{A7F2069E-241B-42B8-A521-D70D9334C7A0}">
      <dgm:prSet/>
      <dgm:spPr/>
      <dgm:t>
        <a:bodyPr/>
        <a:lstStyle/>
        <a:p>
          <a:endParaRPr lang="ru-RU"/>
        </a:p>
      </dgm:t>
    </dgm:pt>
    <dgm:pt modelId="{618A70AD-C2CF-4E95-AF61-C8D194C6506B}">
      <dgm:prSet phldrT="[Текст]" custT="1"/>
      <dgm:spPr/>
      <dgm:t>
        <a:bodyPr/>
        <a:lstStyle/>
        <a:p>
          <a:r>
            <a:rPr lang="en-US" sz="1600" dirty="0" smtClean="0">
              <a:latin typeface="Times New Roman" pitchFamily="18" charset="0"/>
              <a:cs typeface="Times New Roman" pitchFamily="18" charset="0"/>
            </a:rPr>
            <a:t>urbanized</a:t>
          </a:r>
          <a:endParaRPr lang="ru-RU" sz="1600" dirty="0">
            <a:latin typeface="Times New Roman" pitchFamily="18" charset="0"/>
            <a:cs typeface="Times New Roman" pitchFamily="18" charset="0"/>
          </a:endParaRPr>
        </a:p>
      </dgm:t>
    </dgm:pt>
    <dgm:pt modelId="{F1303ADF-349B-4FEF-A2DA-C706F2F36144}" type="parTrans" cxnId="{AC009C42-E504-4C77-9937-23392909567A}">
      <dgm:prSet/>
      <dgm:spPr/>
      <dgm:t>
        <a:bodyPr/>
        <a:lstStyle/>
        <a:p>
          <a:endParaRPr lang="ru-RU"/>
        </a:p>
      </dgm:t>
    </dgm:pt>
    <dgm:pt modelId="{FD2888A0-A8E0-4D5F-8E64-02AE63619764}" type="sibTrans" cxnId="{AC009C42-E504-4C77-9937-23392909567A}">
      <dgm:prSet/>
      <dgm:spPr/>
      <dgm:t>
        <a:bodyPr/>
        <a:lstStyle/>
        <a:p>
          <a:endParaRPr lang="ru-RU"/>
        </a:p>
      </dgm:t>
    </dgm:pt>
    <dgm:pt modelId="{113EB7CB-E9E6-4BD0-B056-FDE0D5D15797}">
      <dgm:prSet phldrT="[Текст]" custT="1"/>
      <dgm:spPr/>
      <dgm:t>
        <a:bodyPr/>
        <a:lstStyle/>
        <a:p>
          <a:r>
            <a:rPr lang="en-US" sz="1600" dirty="0" smtClean="0">
              <a:latin typeface="Times New Roman" pitchFamily="18" charset="0"/>
              <a:cs typeface="Times New Roman" pitchFamily="18" charset="0"/>
            </a:rPr>
            <a:t>sanatorium-cities</a:t>
          </a:r>
          <a:endParaRPr lang="ru-RU" sz="1600" dirty="0">
            <a:latin typeface="Times New Roman" pitchFamily="18" charset="0"/>
            <a:cs typeface="Times New Roman" pitchFamily="18" charset="0"/>
          </a:endParaRPr>
        </a:p>
      </dgm:t>
    </dgm:pt>
    <dgm:pt modelId="{0C8D1907-8BC7-4712-8534-172208DE5B98}" type="parTrans" cxnId="{5B15A06F-EC11-4B64-8641-475B0B318901}">
      <dgm:prSet/>
      <dgm:spPr/>
      <dgm:t>
        <a:bodyPr/>
        <a:lstStyle/>
        <a:p>
          <a:endParaRPr lang="ru-RU"/>
        </a:p>
      </dgm:t>
    </dgm:pt>
    <dgm:pt modelId="{C41E6C38-C97B-4CF4-888F-8E4FE21ED29C}" type="sibTrans" cxnId="{5B15A06F-EC11-4B64-8641-475B0B318901}">
      <dgm:prSet/>
      <dgm:spPr/>
      <dgm:t>
        <a:bodyPr/>
        <a:lstStyle/>
        <a:p>
          <a:endParaRPr lang="ru-RU"/>
        </a:p>
      </dgm:t>
    </dgm:pt>
    <dgm:pt modelId="{C80B4F13-54DA-48AD-A7BE-762DD8C9D0D8}">
      <dgm:prSet phldrT="[Текст]" custT="1"/>
      <dgm:spPr/>
      <dgm:t>
        <a:bodyPr/>
        <a:lstStyle/>
        <a:p>
          <a:r>
            <a:rPr lang="en-US" sz="1600" dirty="0" smtClean="0">
              <a:latin typeface="Times New Roman" pitchFamily="18" charset="0"/>
              <a:cs typeface="Times New Roman" pitchFamily="18" charset="0"/>
            </a:rPr>
            <a:t>excursion Center-cities</a:t>
          </a:r>
          <a:endParaRPr lang="ru-RU" sz="1600" dirty="0">
            <a:latin typeface="Times New Roman" pitchFamily="18" charset="0"/>
            <a:cs typeface="Times New Roman" pitchFamily="18" charset="0"/>
          </a:endParaRPr>
        </a:p>
      </dgm:t>
    </dgm:pt>
    <dgm:pt modelId="{134F6E29-4874-4E13-BB29-3D31450FEFCD}" type="parTrans" cxnId="{1EE16528-B334-4212-9C77-A3CE1882FB3D}">
      <dgm:prSet/>
      <dgm:spPr/>
      <dgm:t>
        <a:bodyPr/>
        <a:lstStyle/>
        <a:p>
          <a:endParaRPr lang="ru-RU"/>
        </a:p>
      </dgm:t>
    </dgm:pt>
    <dgm:pt modelId="{AAF5FEC8-4CDA-42FC-954E-F24A81640ABE}" type="sibTrans" cxnId="{1EE16528-B334-4212-9C77-A3CE1882FB3D}">
      <dgm:prSet/>
      <dgm:spPr/>
      <dgm:t>
        <a:bodyPr/>
        <a:lstStyle/>
        <a:p>
          <a:endParaRPr lang="ru-RU"/>
        </a:p>
      </dgm:t>
    </dgm:pt>
    <dgm:pt modelId="{956F52BD-4A1E-474E-9A67-75AAB32EDF66}">
      <dgm:prSet phldrT="[Текст]" custT="1"/>
      <dgm:spPr/>
      <dgm:t>
        <a:bodyPr/>
        <a:lstStyle/>
        <a:p>
          <a:r>
            <a:rPr lang="en-US" sz="1600" dirty="0" smtClean="0">
              <a:latin typeface="Times New Roman" pitchFamily="18" charset="0"/>
              <a:cs typeface="Times New Roman" pitchFamily="18" charset="0"/>
            </a:rPr>
            <a:t>non-urbanized</a:t>
          </a:r>
          <a:endParaRPr lang="ru-RU" sz="1600" dirty="0">
            <a:latin typeface="Times New Roman" pitchFamily="18" charset="0"/>
            <a:cs typeface="Times New Roman" pitchFamily="18" charset="0"/>
          </a:endParaRPr>
        </a:p>
      </dgm:t>
    </dgm:pt>
    <dgm:pt modelId="{C0F68903-821F-42C6-A5C6-1C4BA8736EC0}" type="parTrans" cxnId="{86A52507-F43E-4D5E-9069-1FD32054A3D9}">
      <dgm:prSet/>
      <dgm:spPr/>
      <dgm:t>
        <a:bodyPr/>
        <a:lstStyle/>
        <a:p>
          <a:endParaRPr lang="ru-RU"/>
        </a:p>
      </dgm:t>
    </dgm:pt>
    <dgm:pt modelId="{59A3419D-AB18-40A3-9359-F6CB34485A2D}" type="sibTrans" cxnId="{86A52507-F43E-4D5E-9069-1FD32054A3D9}">
      <dgm:prSet/>
      <dgm:spPr/>
      <dgm:t>
        <a:bodyPr/>
        <a:lstStyle/>
        <a:p>
          <a:endParaRPr lang="ru-RU"/>
        </a:p>
      </dgm:t>
    </dgm:pt>
    <dgm:pt modelId="{9132E019-3A96-4C11-AF69-FE02609930FF}">
      <dgm:prSet custT="1"/>
      <dgm:spPr/>
      <dgm:t>
        <a:bodyPr/>
        <a:lstStyle/>
        <a:p>
          <a:r>
            <a:rPr lang="en-US" sz="1600" dirty="0" smtClean="0">
              <a:latin typeface="Times New Roman" pitchFamily="18" charset="0"/>
              <a:cs typeface="Times New Roman" pitchFamily="18" charset="0"/>
            </a:rPr>
            <a:t>Cottage settlements</a:t>
          </a:r>
          <a:endParaRPr lang="ru-RU" sz="1600" dirty="0">
            <a:latin typeface="Times New Roman" pitchFamily="18" charset="0"/>
            <a:cs typeface="Times New Roman" pitchFamily="18" charset="0"/>
          </a:endParaRPr>
        </a:p>
      </dgm:t>
    </dgm:pt>
    <dgm:pt modelId="{D59C4053-3BA0-4F66-B10E-8D39E4117AF6}" type="parTrans" cxnId="{6E7DEACE-32B9-4292-8539-6BC2A53315CB}">
      <dgm:prSet/>
      <dgm:spPr/>
      <dgm:t>
        <a:bodyPr/>
        <a:lstStyle/>
        <a:p>
          <a:endParaRPr lang="ru-RU"/>
        </a:p>
      </dgm:t>
    </dgm:pt>
    <dgm:pt modelId="{1F32EE4F-2B07-44D6-8117-519417CB9A7F}" type="sibTrans" cxnId="{6E7DEACE-32B9-4292-8539-6BC2A53315CB}">
      <dgm:prSet/>
      <dgm:spPr/>
      <dgm:t>
        <a:bodyPr/>
        <a:lstStyle/>
        <a:p>
          <a:endParaRPr lang="ru-RU"/>
        </a:p>
      </dgm:t>
    </dgm:pt>
    <dgm:pt modelId="{1041EB4D-B35B-4BFB-BC70-61C932FA4BA2}" type="pres">
      <dgm:prSet presAssocID="{60262692-D4F5-4B2E-B58E-2DAA2578D230}" presName="hierChild1" presStyleCnt="0">
        <dgm:presLayoutVars>
          <dgm:chPref val="1"/>
          <dgm:dir/>
          <dgm:animOne val="branch"/>
          <dgm:animLvl val="lvl"/>
          <dgm:resizeHandles/>
        </dgm:presLayoutVars>
      </dgm:prSet>
      <dgm:spPr/>
      <dgm:t>
        <a:bodyPr/>
        <a:lstStyle/>
        <a:p>
          <a:endParaRPr lang="ru-RU"/>
        </a:p>
      </dgm:t>
    </dgm:pt>
    <dgm:pt modelId="{64FE3DFE-BE71-4004-8647-87628AB552F5}" type="pres">
      <dgm:prSet presAssocID="{5AEE56BB-CD79-4352-89F4-F16D05A2675A}" presName="hierRoot1" presStyleCnt="0"/>
      <dgm:spPr/>
    </dgm:pt>
    <dgm:pt modelId="{EC3B4600-CDFF-475C-AA64-9399F7B1F82D}" type="pres">
      <dgm:prSet presAssocID="{5AEE56BB-CD79-4352-89F4-F16D05A2675A}" presName="composite" presStyleCnt="0"/>
      <dgm:spPr/>
    </dgm:pt>
    <dgm:pt modelId="{B9A80FBC-28F1-4FAA-9D5C-28A8BD2AAC11}" type="pres">
      <dgm:prSet presAssocID="{5AEE56BB-CD79-4352-89F4-F16D05A2675A}" presName="background" presStyleLbl="node0" presStyleIdx="0" presStyleCnt="1"/>
      <dgm:spPr/>
    </dgm:pt>
    <dgm:pt modelId="{1901A3C7-4F1D-4300-ABB4-23DBBDBD5ADE}" type="pres">
      <dgm:prSet presAssocID="{5AEE56BB-CD79-4352-89F4-F16D05A2675A}" presName="text" presStyleLbl="fgAcc0" presStyleIdx="0" presStyleCnt="1" custScaleX="168758">
        <dgm:presLayoutVars>
          <dgm:chPref val="3"/>
        </dgm:presLayoutVars>
      </dgm:prSet>
      <dgm:spPr/>
      <dgm:t>
        <a:bodyPr/>
        <a:lstStyle/>
        <a:p>
          <a:endParaRPr lang="ru-RU"/>
        </a:p>
      </dgm:t>
    </dgm:pt>
    <dgm:pt modelId="{964121F8-EB59-41D1-9E07-17E94152D40E}" type="pres">
      <dgm:prSet presAssocID="{5AEE56BB-CD79-4352-89F4-F16D05A2675A}" presName="hierChild2" presStyleCnt="0"/>
      <dgm:spPr/>
    </dgm:pt>
    <dgm:pt modelId="{06C3FF01-60D2-49C8-9707-34FA1DF0C8A5}" type="pres">
      <dgm:prSet presAssocID="{F1303ADF-349B-4FEF-A2DA-C706F2F36144}" presName="Name10" presStyleLbl="parChTrans1D2" presStyleIdx="0" presStyleCnt="2"/>
      <dgm:spPr/>
      <dgm:t>
        <a:bodyPr/>
        <a:lstStyle/>
        <a:p>
          <a:endParaRPr lang="ru-RU"/>
        </a:p>
      </dgm:t>
    </dgm:pt>
    <dgm:pt modelId="{64C83179-0168-4D6C-AD40-828F4029FD6D}" type="pres">
      <dgm:prSet presAssocID="{618A70AD-C2CF-4E95-AF61-C8D194C6506B}" presName="hierRoot2" presStyleCnt="0"/>
      <dgm:spPr/>
    </dgm:pt>
    <dgm:pt modelId="{802A1B65-B8A1-4EA4-938F-1BAD18140E95}" type="pres">
      <dgm:prSet presAssocID="{618A70AD-C2CF-4E95-AF61-C8D194C6506B}" presName="composite2" presStyleCnt="0"/>
      <dgm:spPr/>
    </dgm:pt>
    <dgm:pt modelId="{EF03C1CE-64D8-4FD7-BCF1-0702A81525DD}" type="pres">
      <dgm:prSet presAssocID="{618A70AD-C2CF-4E95-AF61-C8D194C6506B}" presName="background2" presStyleLbl="node2" presStyleIdx="0" presStyleCnt="2"/>
      <dgm:spPr/>
    </dgm:pt>
    <dgm:pt modelId="{DA175EBE-3BF3-4C29-B2F7-27DB54473950}" type="pres">
      <dgm:prSet presAssocID="{618A70AD-C2CF-4E95-AF61-C8D194C6506B}" presName="text2" presStyleLbl="fgAcc2" presStyleIdx="0" presStyleCnt="2" custScaleX="110921" custLinFactNeighborX="-2601" custLinFactNeighborY="-515">
        <dgm:presLayoutVars>
          <dgm:chPref val="3"/>
        </dgm:presLayoutVars>
      </dgm:prSet>
      <dgm:spPr/>
      <dgm:t>
        <a:bodyPr/>
        <a:lstStyle/>
        <a:p>
          <a:endParaRPr lang="ru-RU"/>
        </a:p>
      </dgm:t>
    </dgm:pt>
    <dgm:pt modelId="{E3F86D74-E7C9-4F66-A31A-90F02E6E3C69}" type="pres">
      <dgm:prSet presAssocID="{618A70AD-C2CF-4E95-AF61-C8D194C6506B}" presName="hierChild3" presStyleCnt="0"/>
      <dgm:spPr/>
    </dgm:pt>
    <dgm:pt modelId="{CEAB17C4-7B45-4E51-A860-6B7CA49224E8}" type="pres">
      <dgm:prSet presAssocID="{0C8D1907-8BC7-4712-8534-172208DE5B98}" presName="Name17" presStyleLbl="parChTrans1D3" presStyleIdx="0" presStyleCnt="3"/>
      <dgm:spPr/>
      <dgm:t>
        <a:bodyPr/>
        <a:lstStyle/>
        <a:p>
          <a:endParaRPr lang="ru-RU"/>
        </a:p>
      </dgm:t>
    </dgm:pt>
    <dgm:pt modelId="{5769406C-7AA8-455C-A151-FCDB4D153EA7}" type="pres">
      <dgm:prSet presAssocID="{113EB7CB-E9E6-4BD0-B056-FDE0D5D15797}" presName="hierRoot3" presStyleCnt="0"/>
      <dgm:spPr/>
    </dgm:pt>
    <dgm:pt modelId="{FC84B8BA-9536-4069-84A8-71CDC176DBA4}" type="pres">
      <dgm:prSet presAssocID="{113EB7CB-E9E6-4BD0-B056-FDE0D5D15797}" presName="composite3" presStyleCnt="0"/>
      <dgm:spPr/>
    </dgm:pt>
    <dgm:pt modelId="{B667CCB7-5DF0-456C-9A72-C02126E950F2}" type="pres">
      <dgm:prSet presAssocID="{113EB7CB-E9E6-4BD0-B056-FDE0D5D15797}" presName="background3" presStyleLbl="node3" presStyleIdx="0" presStyleCnt="3"/>
      <dgm:spPr/>
    </dgm:pt>
    <dgm:pt modelId="{94270C2D-6574-4D4F-B046-A194F8A099BD}" type="pres">
      <dgm:prSet presAssocID="{113EB7CB-E9E6-4BD0-B056-FDE0D5D15797}" presName="text3" presStyleLbl="fgAcc3" presStyleIdx="0" presStyleCnt="3">
        <dgm:presLayoutVars>
          <dgm:chPref val="3"/>
        </dgm:presLayoutVars>
      </dgm:prSet>
      <dgm:spPr/>
      <dgm:t>
        <a:bodyPr/>
        <a:lstStyle/>
        <a:p>
          <a:endParaRPr lang="ru-RU"/>
        </a:p>
      </dgm:t>
    </dgm:pt>
    <dgm:pt modelId="{73076E19-84EA-47F9-B228-59B7C53269AF}" type="pres">
      <dgm:prSet presAssocID="{113EB7CB-E9E6-4BD0-B056-FDE0D5D15797}" presName="hierChild4" presStyleCnt="0"/>
      <dgm:spPr/>
    </dgm:pt>
    <dgm:pt modelId="{597879C2-27D3-43FE-96AC-B88EC0B91BF6}" type="pres">
      <dgm:prSet presAssocID="{134F6E29-4874-4E13-BB29-3D31450FEFCD}" presName="Name17" presStyleLbl="parChTrans1D3" presStyleIdx="1" presStyleCnt="3"/>
      <dgm:spPr/>
      <dgm:t>
        <a:bodyPr/>
        <a:lstStyle/>
        <a:p>
          <a:endParaRPr lang="ru-RU"/>
        </a:p>
      </dgm:t>
    </dgm:pt>
    <dgm:pt modelId="{0F9858F5-80A1-49DC-943F-31FDC6C7AEE8}" type="pres">
      <dgm:prSet presAssocID="{C80B4F13-54DA-48AD-A7BE-762DD8C9D0D8}" presName="hierRoot3" presStyleCnt="0"/>
      <dgm:spPr/>
    </dgm:pt>
    <dgm:pt modelId="{98952BED-FDC7-4055-90E0-7F3D435ABE8D}" type="pres">
      <dgm:prSet presAssocID="{C80B4F13-54DA-48AD-A7BE-762DD8C9D0D8}" presName="composite3" presStyleCnt="0"/>
      <dgm:spPr/>
    </dgm:pt>
    <dgm:pt modelId="{E0FEF203-18DF-4A8D-8C89-07A554E71DCE}" type="pres">
      <dgm:prSet presAssocID="{C80B4F13-54DA-48AD-A7BE-762DD8C9D0D8}" presName="background3" presStyleLbl="node3" presStyleIdx="1" presStyleCnt="3"/>
      <dgm:spPr/>
    </dgm:pt>
    <dgm:pt modelId="{474FDBCE-A80F-4DEA-A94D-1708280E67AC}" type="pres">
      <dgm:prSet presAssocID="{C80B4F13-54DA-48AD-A7BE-762DD8C9D0D8}" presName="text3" presStyleLbl="fgAcc3" presStyleIdx="1" presStyleCnt="3">
        <dgm:presLayoutVars>
          <dgm:chPref val="3"/>
        </dgm:presLayoutVars>
      </dgm:prSet>
      <dgm:spPr/>
      <dgm:t>
        <a:bodyPr/>
        <a:lstStyle/>
        <a:p>
          <a:endParaRPr lang="ru-RU"/>
        </a:p>
      </dgm:t>
    </dgm:pt>
    <dgm:pt modelId="{69D553F3-D86F-4D9F-8E5B-89763D38BBBE}" type="pres">
      <dgm:prSet presAssocID="{C80B4F13-54DA-48AD-A7BE-762DD8C9D0D8}" presName="hierChild4" presStyleCnt="0"/>
      <dgm:spPr/>
    </dgm:pt>
    <dgm:pt modelId="{CE505D76-33D6-4DF4-BE05-77FA185AC355}" type="pres">
      <dgm:prSet presAssocID="{D59C4053-3BA0-4F66-B10E-8D39E4117AF6}" presName="Name17" presStyleLbl="parChTrans1D3" presStyleIdx="2" presStyleCnt="3"/>
      <dgm:spPr/>
      <dgm:t>
        <a:bodyPr/>
        <a:lstStyle/>
        <a:p>
          <a:endParaRPr lang="ru-RU"/>
        </a:p>
      </dgm:t>
    </dgm:pt>
    <dgm:pt modelId="{D5EFB5A3-83FE-4FD1-AB95-55DABF2D1646}" type="pres">
      <dgm:prSet presAssocID="{9132E019-3A96-4C11-AF69-FE02609930FF}" presName="hierRoot3" presStyleCnt="0"/>
      <dgm:spPr/>
    </dgm:pt>
    <dgm:pt modelId="{49390589-A57F-45FC-B665-2885649E275C}" type="pres">
      <dgm:prSet presAssocID="{9132E019-3A96-4C11-AF69-FE02609930FF}" presName="composite3" presStyleCnt="0"/>
      <dgm:spPr/>
    </dgm:pt>
    <dgm:pt modelId="{025116F1-DE18-4DC8-9A19-445B4DDC3E53}" type="pres">
      <dgm:prSet presAssocID="{9132E019-3A96-4C11-AF69-FE02609930FF}" presName="background3" presStyleLbl="node3" presStyleIdx="2" presStyleCnt="3"/>
      <dgm:spPr/>
    </dgm:pt>
    <dgm:pt modelId="{14192B2C-4428-49D3-ACD5-E8AF3EFB9DA1}" type="pres">
      <dgm:prSet presAssocID="{9132E019-3A96-4C11-AF69-FE02609930FF}" presName="text3" presStyleLbl="fgAcc3" presStyleIdx="2" presStyleCnt="3">
        <dgm:presLayoutVars>
          <dgm:chPref val="3"/>
        </dgm:presLayoutVars>
      </dgm:prSet>
      <dgm:spPr/>
      <dgm:t>
        <a:bodyPr/>
        <a:lstStyle/>
        <a:p>
          <a:endParaRPr lang="ru-RU"/>
        </a:p>
      </dgm:t>
    </dgm:pt>
    <dgm:pt modelId="{872FC163-55EE-4A05-B66F-45FAC8DDDE7C}" type="pres">
      <dgm:prSet presAssocID="{9132E019-3A96-4C11-AF69-FE02609930FF}" presName="hierChild4" presStyleCnt="0"/>
      <dgm:spPr/>
    </dgm:pt>
    <dgm:pt modelId="{6285B512-3485-4B0B-80C0-176248EC3A6D}" type="pres">
      <dgm:prSet presAssocID="{C0F68903-821F-42C6-A5C6-1C4BA8736EC0}" presName="Name10" presStyleLbl="parChTrans1D2" presStyleIdx="1" presStyleCnt="2"/>
      <dgm:spPr/>
      <dgm:t>
        <a:bodyPr/>
        <a:lstStyle/>
        <a:p>
          <a:endParaRPr lang="ru-RU"/>
        </a:p>
      </dgm:t>
    </dgm:pt>
    <dgm:pt modelId="{B94223B1-4957-49A0-9743-03FB6DDA43CC}" type="pres">
      <dgm:prSet presAssocID="{956F52BD-4A1E-474E-9A67-75AAB32EDF66}" presName="hierRoot2" presStyleCnt="0"/>
      <dgm:spPr/>
    </dgm:pt>
    <dgm:pt modelId="{D7DB2DD6-B637-4081-8DBD-1BE0D417EE0A}" type="pres">
      <dgm:prSet presAssocID="{956F52BD-4A1E-474E-9A67-75AAB32EDF66}" presName="composite2" presStyleCnt="0"/>
      <dgm:spPr/>
    </dgm:pt>
    <dgm:pt modelId="{AA5740B2-19A1-4104-B06B-5E75FDABB711}" type="pres">
      <dgm:prSet presAssocID="{956F52BD-4A1E-474E-9A67-75AAB32EDF66}" presName="background2" presStyleLbl="node2" presStyleIdx="1" presStyleCnt="2"/>
      <dgm:spPr/>
    </dgm:pt>
    <dgm:pt modelId="{95667A52-4B1D-4972-8A18-E267B25AB323}" type="pres">
      <dgm:prSet presAssocID="{956F52BD-4A1E-474E-9A67-75AAB32EDF66}" presName="text2" presStyleLbl="fgAcc2" presStyleIdx="1" presStyleCnt="2" custScaleX="111059">
        <dgm:presLayoutVars>
          <dgm:chPref val="3"/>
        </dgm:presLayoutVars>
      </dgm:prSet>
      <dgm:spPr/>
      <dgm:t>
        <a:bodyPr/>
        <a:lstStyle/>
        <a:p>
          <a:endParaRPr lang="ru-RU"/>
        </a:p>
      </dgm:t>
    </dgm:pt>
    <dgm:pt modelId="{260E5923-E308-4A32-82DB-8217F1F34E82}" type="pres">
      <dgm:prSet presAssocID="{956F52BD-4A1E-474E-9A67-75AAB32EDF66}" presName="hierChild3" presStyleCnt="0"/>
      <dgm:spPr/>
    </dgm:pt>
  </dgm:ptLst>
  <dgm:cxnLst>
    <dgm:cxn modelId="{C95F2B3E-1775-4DDE-8B93-70173E6107F9}" type="presOf" srcId="{134F6E29-4874-4E13-BB29-3D31450FEFCD}" destId="{597879C2-27D3-43FE-96AC-B88EC0B91BF6}" srcOrd="0" destOrd="0" presId="urn:microsoft.com/office/officeart/2005/8/layout/hierarchy1"/>
    <dgm:cxn modelId="{FB44F4F6-5412-4553-B38D-2060E44B18FF}" type="presOf" srcId="{F1303ADF-349B-4FEF-A2DA-C706F2F36144}" destId="{06C3FF01-60D2-49C8-9707-34FA1DF0C8A5}" srcOrd="0" destOrd="0" presId="urn:microsoft.com/office/officeart/2005/8/layout/hierarchy1"/>
    <dgm:cxn modelId="{BFF0AF4F-9B0E-4C6B-B063-B524A778974C}" type="presOf" srcId="{956F52BD-4A1E-474E-9A67-75AAB32EDF66}" destId="{95667A52-4B1D-4972-8A18-E267B25AB323}" srcOrd="0" destOrd="0" presId="urn:microsoft.com/office/officeart/2005/8/layout/hierarchy1"/>
    <dgm:cxn modelId="{262EA13A-B266-41B4-B235-D125565F3431}" type="presOf" srcId="{9132E019-3A96-4C11-AF69-FE02609930FF}" destId="{14192B2C-4428-49D3-ACD5-E8AF3EFB9DA1}" srcOrd="0" destOrd="0" presId="urn:microsoft.com/office/officeart/2005/8/layout/hierarchy1"/>
    <dgm:cxn modelId="{4EE2167D-0F6A-4DDF-8334-0EA43C3E589B}" type="presOf" srcId="{60262692-D4F5-4B2E-B58E-2DAA2578D230}" destId="{1041EB4D-B35B-4BFB-BC70-61C932FA4BA2}" srcOrd="0" destOrd="0" presId="urn:microsoft.com/office/officeart/2005/8/layout/hierarchy1"/>
    <dgm:cxn modelId="{A03AA5EB-5465-4EC7-903D-5B872AB273FE}" type="presOf" srcId="{C80B4F13-54DA-48AD-A7BE-762DD8C9D0D8}" destId="{474FDBCE-A80F-4DEA-A94D-1708280E67AC}" srcOrd="0" destOrd="0" presId="urn:microsoft.com/office/officeart/2005/8/layout/hierarchy1"/>
    <dgm:cxn modelId="{A7F2069E-241B-42B8-A521-D70D9334C7A0}" srcId="{60262692-D4F5-4B2E-B58E-2DAA2578D230}" destId="{5AEE56BB-CD79-4352-89F4-F16D05A2675A}" srcOrd="0" destOrd="0" parTransId="{3425C835-F7E4-4F5C-9028-2A12AECD1716}" sibTransId="{17D4201C-662C-4FDE-9D1E-70AD92BD08DE}"/>
    <dgm:cxn modelId="{14D521E5-E16F-42D9-9A40-B5551F0A7B5A}" type="presOf" srcId="{0C8D1907-8BC7-4712-8534-172208DE5B98}" destId="{CEAB17C4-7B45-4E51-A860-6B7CA49224E8}" srcOrd="0" destOrd="0" presId="urn:microsoft.com/office/officeart/2005/8/layout/hierarchy1"/>
    <dgm:cxn modelId="{A69085AA-4AF7-4EBC-8B18-6FA12CE3CB93}" type="presOf" srcId="{5AEE56BB-CD79-4352-89F4-F16D05A2675A}" destId="{1901A3C7-4F1D-4300-ABB4-23DBBDBD5ADE}" srcOrd="0" destOrd="0" presId="urn:microsoft.com/office/officeart/2005/8/layout/hierarchy1"/>
    <dgm:cxn modelId="{9188CD5E-37D5-4850-AAD1-26452524E492}" type="presOf" srcId="{618A70AD-C2CF-4E95-AF61-C8D194C6506B}" destId="{DA175EBE-3BF3-4C29-B2F7-27DB54473950}" srcOrd="0" destOrd="0" presId="urn:microsoft.com/office/officeart/2005/8/layout/hierarchy1"/>
    <dgm:cxn modelId="{5B15A06F-EC11-4B64-8641-475B0B318901}" srcId="{618A70AD-C2CF-4E95-AF61-C8D194C6506B}" destId="{113EB7CB-E9E6-4BD0-B056-FDE0D5D15797}" srcOrd="0" destOrd="0" parTransId="{0C8D1907-8BC7-4712-8534-172208DE5B98}" sibTransId="{C41E6C38-C97B-4CF4-888F-8E4FE21ED29C}"/>
    <dgm:cxn modelId="{1EE16528-B334-4212-9C77-A3CE1882FB3D}" srcId="{618A70AD-C2CF-4E95-AF61-C8D194C6506B}" destId="{C80B4F13-54DA-48AD-A7BE-762DD8C9D0D8}" srcOrd="1" destOrd="0" parTransId="{134F6E29-4874-4E13-BB29-3D31450FEFCD}" sibTransId="{AAF5FEC8-4CDA-42FC-954E-F24A81640ABE}"/>
    <dgm:cxn modelId="{6E7DEACE-32B9-4292-8539-6BC2A53315CB}" srcId="{618A70AD-C2CF-4E95-AF61-C8D194C6506B}" destId="{9132E019-3A96-4C11-AF69-FE02609930FF}" srcOrd="2" destOrd="0" parTransId="{D59C4053-3BA0-4F66-B10E-8D39E4117AF6}" sibTransId="{1F32EE4F-2B07-44D6-8117-519417CB9A7F}"/>
    <dgm:cxn modelId="{2DF797E5-0954-41C0-A1C0-ECEB7B40D1EA}" type="presOf" srcId="{113EB7CB-E9E6-4BD0-B056-FDE0D5D15797}" destId="{94270C2D-6574-4D4F-B046-A194F8A099BD}" srcOrd="0" destOrd="0" presId="urn:microsoft.com/office/officeart/2005/8/layout/hierarchy1"/>
    <dgm:cxn modelId="{C1994EFA-60B8-40C9-832C-3E48463EBBC4}" type="presOf" srcId="{C0F68903-821F-42C6-A5C6-1C4BA8736EC0}" destId="{6285B512-3485-4B0B-80C0-176248EC3A6D}" srcOrd="0" destOrd="0" presId="urn:microsoft.com/office/officeart/2005/8/layout/hierarchy1"/>
    <dgm:cxn modelId="{AC009C42-E504-4C77-9937-23392909567A}" srcId="{5AEE56BB-CD79-4352-89F4-F16D05A2675A}" destId="{618A70AD-C2CF-4E95-AF61-C8D194C6506B}" srcOrd="0" destOrd="0" parTransId="{F1303ADF-349B-4FEF-A2DA-C706F2F36144}" sibTransId="{FD2888A0-A8E0-4D5F-8E64-02AE63619764}"/>
    <dgm:cxn modelId="{86A52507-F43E-4D5E-9069-1FD32054A3D9}" srcId="{5AEE56BB-CD79-4352-89F4-F16D05A2675A}" destId="{956F52BD-4A1E-474E-9A67-75AAB32EDF66}" srcOrd="1" destOrd="0" parTransId="{C0F68903-821F-42C6-A5C6-1C4BA8736EC0}" sibTransId="{59A3419D-AB18-40A3-9359-F6CB34485A2D}"/>
    <dgm:cxn modelId="{AB608385-7C69-47BF-8F24-7002BE426756}" type="presOf" srcId="{D59C4053-3BA0-4F66-B10E-8D39E4117AF6}" destId="{CE505D76-33D6-4DF4-BE05-77FA185AC355}" srcOrd="0" destOrd="0" presId="urn:microsoft.com/office/officeart/2005/8/layout/hierarchy1"/>
    <dgm:cxn modelId="{DDCB02A4-F96D-4936-9CDF-3C6BEDCA3CC4}" type="presParOf" srcId="{1041EB4D-B35B-4BFB-BC70-61C932FA4BA2}" destId="{64FE3DFE-BE71-4004-8647-87628AB552F5}" srcOrd="0" destOrd="0" presId="urn:microsoft.com/office/officeart/2005/8/layout/hierarchy1"/>
    <dgm:cxn modelId="{BAB4F591-5732-4B15-8501-9A416069E3EF}" type="presParOf" srcId="{64FE3DFE-BE71-4004-8647-87628AB552F5}" destId="{EC3B4600-CDFF-475C-AA64-9399F7B1F82D}" srcOrd="0" destOrd="0" presId="urn:microsoft.com/office/officeart/2005/8/layout/hierarchy1"/>
    <dgm:cxn modelId="{8F496518-EDF5-4A1D-A961-B616168EF417}" type="presParOf" srcId="{EC3B4600-CDFF-475C-AA64-9399F7B1F82D}" destId="{B9A80FBC-28F1-4FAA-9D5C-28A8BD2AAC11}" srcOrd="0" destOrd="0" presId="urn:microsoft.com/office/officeart/2005/8/layout/hierarchy1"/>
    <dgm:cxn modelId="{7C49CCF5-7056-4709-886B-0C6760A27E00}" type="presParOf" srcId="{EC3B4600-CDFF-475C-AA64-9399F7B1F82D}" destId="{1901A3C7-4F1D-4300-ABB4-23DBBDBD5ADE}" srcOrd="1" destOrd="0" presId="urn:microsoft.com/office/officeart/2005/8/layout/hierarchy1"/>
    <dgm:cxn modelId="{BEB0CE4A-3335-4E59-8CD5-FB785FF3556F}" type="presParOf" srcId="{64FE3DFE-BE71-4004-8647-87628AB552F5}" destId="{964121F8-EB59-41D1-9E07-17E94152D40E}" srcOrd="1" destOrd="0" presId="urn:microsoft.com/office/officeart/2005/8/layout/hierarchy1"/>
    <dgm:cxn modelId="{0DBCA064-6ED0-4D88-8D56-03C3CD86FD33}" type="presParOf" srcId="{964121F8-EB59-41D1-9E07-17E94152D40E}" destId="{06C3FF01-60D2-49C8-9707-34FA1DF0C8A5}" srcOrd="0" destOrd="0" presId="urn:microsoft.com/office/officeart/2005/8/layout/hierarchy1"/>
    <dgm:cxn modelId="{B46C2A39-1F6F-4CB8-AF97-D709196CC348}" type="presParOf" srcId="{964121F8-EB59-41D1-9E07-17E94152D40E}" destId="{64C83179-0168-4D6C-AD40-828F4029FD6D}" srcOrd="1" destOrd="0" presId="urn:microsoft.com/office/officeart/2005/8/layout/hierarchy1"/>
    <dgm:cxn modelId="{BE5D27D5-461E-4245-9048-C7C92140815A}" type="presParOf" srcId="{64C83179-0168-4D6C-AD40-828F4029FD6D}" destId="{802A1B65-B8A1-4EA4-938F-1BAD18140E95}" srcOrd="0" destOrd="0" presId="urn:microsoft.com/office/officeart/2005/8/layout/hierarchy1"/>
    <dgm:cxn modelId="{E7604449-CDBC-4515-82B8-56C18E33AA5D}" type="presParOf" srcId="{802A1B65-B8A1-4EA4-938F-1BAD18140E95}" destId="{EF03C1CE-64D8-4FD7-BCF1-0702A81525DD}" srcOrd="0" destOrd="0" presId="urn:microsoft.com/office/officeart/2005/8/layout/hierarchy1"/>
    <dgm:cxn modelId="{51C0A1DF-C26B-4CD7-8EEE-F99047DE3B20}" type="presParOf" srcId="{802A1B65-B8A1-4EA4-938F-1BAD18140E95}" destId="{DA175EBE-3BF3-4C29-B2F7-27DB54473950}" srcOrd="1" destOrd="0" presId="urn:microsoft.com/office/officeart/2005/8/layout/hierarchy1"/>
    <dgm:cxn modelId="{20B7218A-EE64-490F-9000-684F97B558ED}" type="presParOf" srcId="{64C83179-0168-4D6C-AD40-828F4029FD6D}" destId="{E3F86D74-E7C9-4F66-A31A-90F02E6E3C69}" srcOrd="1" destOrd="0" presId="urn:microsoft.com/office/officeart/2005/8/layout/hierarchy1"/>
    <dgm:cxn modelId="{32D81502-5127-4DA0-83DD-474231534E5E}" type="presParOf" srcId="{E3F86D74-E7C9-4F66-A31A-90F02E6E3C69}" destId="{CEAB17C4-7B45-4E51-A860-6B7CA49224E8}" srcOrd="0" destOrd="0" presId="urn:microsoft.com/office/officeart/2005/8/layout/hierarchy1"/>
    <dgm:cxn modelId="{D579CAD4-023F-4884-8056-77A9E98163C5}" type="presParOf" srcId="{E3F86D74-E7C9-4F66-A31A-90F02E6E3C69}" destId="{5769406C-7AA8-455C-A151-FCDB4D153EA7}" srcOrd="1" destOrd="0" presId="urn:microsoft.com/office/officeart/2005/8/layout/hierarchy1"/>
    <dgm:cxn modelId="{FED3D058-5D1A-4882-9895-91DF98F1FB71}" type="presParOf" srcId="{5769406C-7AA8-455C-A151-FCDB4D153EA7}" destId="{FC84B8BA-9536-4069-84A8-71CDC176DBA4}" srcOrd="0" destOrd="0" presId="urn:microsoft.com/office/officeart/2005/8/layout/hierarchy1"/>
    <dgm:cxn modelId="{5E2084C5-2266-4C16-86E2-41846D569FCD}" type="presParOf" srcId="{FC84B8BA-9536-4069-84A8-71CDC176DBA4}" destId="{B667CCB7-5DF0-456C-9A72-C02126E950F2}" srcOrd="0" destOrd="0" presId="urn:microsoft.com/office/officeart/2005/8/layout/hierarchy1"/>
    <dgm:cxn modelId="{ACEDFAA3-99FE-44C0-98D2-6CEF36288B70}" type="presParOf" srcId="{FC84B8BA-9536-4069-84A8-71CDC176DBA4}" destId="{94270C2D-6574-4D4F-B046-A194F8A099BD}" srcOrd="1" destOrd="0" presId="urn:microsoft.com/office/officeart/2005/8/layout/hierarchy1"/>
    <dgm:cxn modelId="{E3FFE51F-572D-49D9-928D-74B1B11A92F9}" type="presParOf" srcId="{5769406C-7AA8-455C-A151-FCDB4D153EA7}" destId="{73076E19-84EA-47F9-B228-59B7C53269AF}" srcOrd="1" destOrd="0" presId="urn:microsoft.com/office/officeart/2005/8/layout/hierarchy1"/>
    <dgm:cxn modelId="{CC6F89C0-662F-49CF-9029-93E844F145D5}" type="presParOf" srcId="{E3F86D74-E7C9-4F66-A31A-90F02E6E3C69}" destId="{597879C2-27D3-43FE-96AC-B88EC0B91BF6}" srcOrd="2" destOrd="0" presId="urn:microsoft.com/office/officeart/2005/8/layout/hierarchy1"/>
    <dgm:cxn modelId="{E2A3A369-065E-41B1-9C40-32521C73C603}" type="presParOf" srcId="{E3F86D74-E7C9-4F66-A31A-90F02E6E3C69}" destId="{0F9858F5-80A1-49DC-943F-31FDC6C7AEE8}" srcOrd="3" destOrd="0" presId="urn:microsoft.com/office/officeart/2005/8/layout/hierarchy1"/>
    <dgm:cxn modelId="{7E0FB7DE-9E4B-409B-93BB-3F92551DD75B}" type="presParOf" srcId="{0F9858F5-80A1-49DC-943F-31FDC6C7AEE8}" destId="{98952BED-FDC7-4055-90E0-7F3D435ABE8D}" srcOrd="0" destOrd="0" presId="urn:microsoft.com/office/officeart/2005/8/layout/hierarchy1"/>
    <dgm:cxn modelId="{47888B76-B442-49D1-AD4F-D5FECA277C3B}" type="presParOf" srcId="{98952BED-FDC7-4055-90E0-7F3D435ABE8D}" destId="{E0FEF203-18DF-4A8D-8C89-07A554E71DCE}" srcOrd="0" destOrd="0" presId="urn:microsoft.com/office/officeart/2005/8/layout/hierarchy1"/>
    <dgm:cxn modelId="{71F251B7-07E7-4F84-A9FF-1C2706A09DDA}" type="presParOf" srcId="{98952BED-FDC7-4055-90E0-7F3D435ABE8D}" destId="{474FDBCE-A80F-4DEA-A94D-1708280E67AC}" srcOrd="1" destOrd="0" presId="urn:microsoft.com/office/officeart/2005/8/layout/hierarchy1"/>
    <dgm:cxn modelId="{BDE1ADB2-88C0-4D8F-A00B-80FDC2C27164}" type="presParOf" srcId="{0F9858F5-80A1-49DC-943F-31FDC6C7AEE8}" destId="{69D553F3-D86F-4D9F-8E5B-89763D38BBBE}" srcOrd="1" destOrd="0" presId="urn:microsoft.com/office/officeart/2005/8/layout/hierarchy1"/>
    <dgm:cxn modelId="{DA54B169-B661-4C6A-B60F-5DF41D688752}" type="presParOf" srcId="{E3F86D74-E7C9-4F66-A31A-90F02E6E3C69}" destId="{CE505D76-33D6-4DF4-BE05-77FA185AC355}" srcOrd="4" destOrd="0" presId="urn:microsoft.com/office/officeart/2005/8/layout/hierarchy1"/>
    <dgm:cxn modelId="{697EB8F0-2E7A-4710-A87B-BAD9E347CE3B}" type="presParOf" srcId="{E3F86D74-E7C9-4F66-A31A-90F02E6E3C69}" destId="{D5EFB5A3-83FE-4FD1-AB95-55DABF2D1646}" srcOrd="5" destOrd="0" presId="urn:microsoft.com/office/officeart/2005/8/layout/hierarchy1"/>
    <dgm:cxn modelId="{55626338-73CA-4080-894E-BA2320CC9223}" type="presParOf" srcId="{D5EFB5A3-83FE-4FD1-AB95-55DABF2D1646}" destId="{49390589-A57F-45FC-B665-2885649E275C}" srcOrd="0" destOrd="0" presId="urn:microsoft.com/office/officeart/2005/8/layout/hierarchy1"/>
    <dgm:cxn modelId="{39EF2173-B86B-475C-A556-244A102BD1C8}" type="presParOf" srcId="{49390589-A57F-45FC-B665-2885649E275C}" destId="{025116F1-DE18-4DC8-9A19-445B4DDC3E53}" srcOrd="0" destOrd="0" presId="urn:microsoft.com/office/officeart/2005/8/layout/hierarchy1"/>
    <dgm:cxn modelId="{1265E08B-6243-44B8-B64C-E9C556FE11CD}" type="presParOf" srcId="{49390589-A57F-45FC-B665-2885649E275C}" destId="{14192B2C-4428-49D3-ACD5-E8AF3EFB9DA1}" srcOrd="1" destOrd="0" presId="urn:microsoft.com/office/officeart/2005/8/layout/hierarchy1"/>
    <dgm:cxn modelId="{4F571FF0-1E36-441D-B8A4-C77C4E90A4AF}" type="presParOf" srcId="{D5EFB5A3-83FE-4FD1-AB95-55DABF2D1646}" destId="{872FC163-55EE-4A05-B66F-45FAC8DDDE7C}" srcOrd="1" destOrd="0" presId="urn:microsoft.com/office/officeart/2005/8/layout/hierarchy1"/>
    <dgm:cxn modelId="{27345692-D6D1-4E8E-90DE-E393B541544B}" type="presParOf" srcId="{964121F8-EB59-41D1-9E07-17E94152D40E}" destId="{6285B512-3485-4B0B-80C0-176248EC3A6D}" srcOrd="2" destOrd="0" presId="urn:microsoft.com/office/officeart/2005/8/layout/hierarchy1"/>
    <dgm:cxn modelId="{BF20419A-F273-4C46-A2D9-7222ECACC278}" type="presParOf" srcId="{964121F8-EB59-41D1-9E07-17E94152D40E}" destId="{B94223B1-4957-49A0-9743-03FB6DDA43CC}" srcOrd="3" destOrd="0" presId="urn:microsoft.com/office/officeart/2005/8/layout/hierarchy1"/>
    <dgm:cxn modelId="{6A479F5E-0D2C-4571-B714-28AF82A7E3E4}" type="presParOf" srcId="{B94223B1-4957-49A0-9743-03FB6DDA43CC}" destId="{D7DB2DD6-B637-4081-8DBD-1BE0D417EE0A}" srcOrd="0" destOrd="0" presId="urn:microsoft.com/office/officeart/2005/8/layout/hierarchy1"/>
    <dgm:cxn modelId="{0CCFD024-4397-40E8-A284-2F2271363A03}" type="presParOf" srcId="{D7DB2DD6-B637-4081-8DBD-1BE0D417EE0A}" destId="{AA5740B2-19A1-4104-B06B-5E75FDABB711}" srcOrd="0" destOrd="0" presId="urn:microsoft.com/office/officeart/2005/8/layout/hierarchy1"/>
    <dgm:cxn modelId="{B29FB3D2-569A-46BD-B8BC-55A6E4FD38A2}" type="presParOf" srcId="{D7DB2DD6-B637-4081-8DBD-1BE0D417EE0A}" destId="{95667A52-4B1D-4972-8A18-E267B25AB323}" srcOrd="1" destOrd="0" presId="urn:microsoft.com/office/officeart/2005/8/layout/hierarchy1"/>
    <dgm:cxn modelId="{77F69833-E5E9-4DA3-A04B-38AFD438AFF5}" type="presParOf" srcId="{B94223B1-4957-49A0-9743-03FB6DDA43CC}" destId="{260E5923-E308-4A32-82DB-8217F1F34E8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8520F7-6407-4DFE-A0F0-B72813CC1D5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BDAF8C05-4229-4AAF-8C0A-B60E693AF5B6}">
      <dgm:prSet phldrT="[Текст]"/>
      <dgm:spPr/>
      <dgm:t>
        <a:bodyPr/>
        <a:lstStyle/>
        <a:p>
          <a:r>
            <a:rPr lang="en-US" dirty="0" smtClean="0">
              <a:latin typeface="Times New Roman" pitchFamily="18" charset="0"/>
              <a:cs typeface="Times New Roman" pitchFamily="18" charset="0"/>
            </a:rPr>
            <a:t>The division of the "recreational park" into the main functional types</a:t>
          </a:r>
          <a:endParaRPr lang="ru-RU" b="1" dirty="0">
            <a:latin typeface="Times New Roman" pitchFamily="18" charset="0"/>
            <a:cs typeface="Times New Roman" pitchFamily="18" charset="0"/>
          </a:endParaRPr>
        </a:p>
      </dgm:t>
    </dgm:pt>
    <dgm:pt modelId="{C07D2838-0B28-466F-BC39-B3C5EAFF6823}" type="parTrans" cxnId="{8A31EB2D-51D1-4B93-BB52-660705F50F8D}">
      <dgm:prSet/>
      <dgm:spPr/>
      <dgm:t>
        <a:bodyPr/>
        <a:lstStyle/>
        <a:p>
          <a:endParaRPr lang="ru-RU"/>
        </a:p>
      </dgm:t>
    </dgm:pt>
    <dgm:pt modelId="{C791DAA2-E466-493D-BA63-C51EE88536D4}" type="sibTrans" cxnId="{8A31EB2D-51D1-4B93-BB52-660705F50F8D}">
      <dgm:prSet/>
      <dgm:spPr/>
      <dgm:t>
        <a:bodyPr/>
        <a:lstStyle/>
        <a:p>
          <a:endParaRPr lang="ru-RU"/>
        </a:p>
      </dgm:t>
    </dgm:pt>
    <dgm:pt modelId="{B2BDE2E4-678C-4460-B151-7871B48EC12C}">
      <dgm:prSet phldrT="[Текст]"/>
      <dgm:spPr/>
      <dgm:t>
        <a:bodyPr/>
        <a:lstStyle/>
        <a:p>
          <a:r>
            <a:rPr lang="ru-RU" dirty="0" err="1" smtClean="0"/>
            <a:t>Cognitive</a:t>
          </a:r>
          <a:r>
            <a:rPr lang="ru-RU" dirty="0" smtClean="0"/>
            <a:t> </a:t>
          </a:r>
          <a:endParaRPr lang="ru-RU" b="0" dirty="0">
            <a:solidFill>
              <a:schemeClr val="tx1"/>
            </a:solidFill>
          </a:endParaRPr>
        </a:p>
      </dgm:t>
    </dgm:pt>
    <dgm:pt modelId="{91B59557-0E70-44FB-A107-01472BD7848F}" type="parTrans" cxnId="{AD8079DD-C279-4DAC-A0E3-93F339250C64}">
      <dgm:prSet/>
      <dgm:spPr/>
      <dgm:t>
        <a:bodyPr/>
        <a:lstStyle/>
        <a:p>
          <a:endParaRPr lang="ru-RU"/>
        </a:p>
      </dgm:t>
    </dgm:pt>
    <dgm:pt modelId="{105798FE-12DD-43F9-B1A0-F6676AE0DBAE}" type="sibTrans" cxnId="{AD8079DD-C279-4DAC-A0E3-93F339250C64}">
      <dgm:prSet/>
      <dgm:spPr/>
      <dgm:t>
        <a:bodyPr/>
        <a:lstStyle/>
        <a:p>
          <a:endParaRPr lang="ru-RU"/>
        </a:p>
      </dgm:t>
    </dgm:pt>
    <dgm:pt modelId="{5D8883F7-3668-4AA5-928A-81793B30C913}">
      <dgm:prSet phldrT="[Текст]"/>
      <dgm:spPr/>
      <dgm:t>
        <a:bodyPr/>
        <a:lstStyle/>
        <a:p>
          <a:r>
            <a:rPr lang="ru-RU" dirty="0" err="1" smtClean="0"/>
            <a:t>Sports</a:t>
          </a:r>
          <a:r>
            <a:rPr lang="ru-RU" dirty="0" smtClean="0"/>
            <a:t> </a:t>
          </a:r>
          <a:r>
            <a:rPr lang="ru-RU" dirty="0" err="1" smtClean="0"/>
            <a:t>and</a:t>
          </a:r>
          <a:r>
            <a:rPr lang="ru-RU" dirty="0" smtClean="0"/>
            <a:t> </a:t>
          </a:r>
          <a:r>
            <a:rPr lang="ru-RU" dirty="0" err="1" smtClean="0"/>
            <a:t>Recreation</a:t>
          </a:r>
          <a:r>
            <a:rPr lang="ru-RU" dirty="0" smtClean="0"/>
            <a:t> </a:t>
          </a:r>
          <a:endParaRPr lang="ru-RU" b="0" dirty="0">
            <a:solidFill>
              <a:schemeClr val="tx1"/>
            </a:solidFill>
          </a:endParaRPr>
        </a:p>
      </dgm:t>
    </dgm:pt>
    <dgm:pt modelId="{B9604567-066B-48F5-9E8F-638787DB9E1A}" type="parTrans" cxnId="{9F31887D-9A32-4269-8839-2CCABFD74AFA}">
      <dgm:prSet/>
      <dgm:spPr/>
      <dgm:t>
        <a:bodyPr/>
        <a:lstStyle/>
        <a:p>
          <a:endParaRPr lang="ru-RU"/>
        </a:p>
      </dgm:t>
    </dgm:pt>
    <dgm:pt modelId="{1CC46204-C467-4FF0-8952-DA13CAD5F472}" type="sibTrans" cxnId="{9F31887D-9A32-4269-8839-2CCABFD74AFA}">
      <dgm:prSet/>
      <dgm:spPr/>
      <dgm:t>
        <a:bodyPr/>
        <a:lstStyle/>
        <a:p>
          <a:endParaRPr lang="ru-RU"/>
        </a:p>
      </dgm:t>
    </dgm:pt>
    <dgm:pt modelId="{C6A0828E-FC4B-4420-8C13-C8FAAAF0B75C}">
      <dgm:prSet phldrT="[Текст]"/>
      <dgm:spPr/>
      <dgm:t>
        <a:bodyPr/>
        <a:lstStyle/>
        <a:p>
          <a:r>
            <a:rPr lang="en-US" dirty="0" smtClean="0"/>
            <a:t>T</a:t>
          </a:r>
          <a:r>
            <a:rPr lang="ru-RU" dirty="0" err="1" smtClean="0"/>
            <a:t>reatment</a:t>
          </a:r>
          <a:endParaRPr lang="ru-RU" b="0" dirty="0">
            <a:solidFill>
              <a:schemeClr val="tx1"/>
            </a:solidFill>
            <a:latin typeface="Times New Roman" pitchFamily="18" charset="0"/>
            <a:cs typeface="Times New Roman" pitchFamily="18" charset="0"/>
          </a:endParaRPr>
        </a:p>
      </dgm:t>
    </dgm:pt>
    <dgm:pt modelId="{AA95DFE0-2A07-4552-A123-FF314C8CD790}" type="parTrans" cxnId="{3F67F96A-2B42-40C6-89C5-1CF1B1EC4A31}">
      <dgm:prSet/>
      <dgm:spPr/>
      <dgm:t>
        <a:bodyPr/>
        <a:lstStyle/>
        <a:p>
          <a:endParaRPr lang="ru-RU"/>
        </a:p>
      </dgm:t>
    </dgm:pt>
    <dgm:pt modelId="{74C15596-93F4-4AE9-9210-D3F260C5DE45}" type="sibTrans" cxnId="{3F67F96A-2B42-40C6-89C5-1CF1B1EC4A31}">
      <dgm:prSet/>
      <dgm:spPr/>
      <dgm:t>
        <a:bodyPr/>
        <a:lstStyle/>
        <a:p>
          <a:endParaRPr lang="ru-RU"/>
        </a:p>
      </dgm:t>
    </dgm:pt>
    <dgm:pt modelId="{03A2DE7B-5D50-45FD-B062-5B4CA90C15F6}" type="pres">
      <dgm:prSet presAssocID="{CD8520F7-6407-4DFE-A0F0-B72813CC1D57}" presName="hierChild1" presStyleCnt="0">
        <dgm:presLayoutVars>
          <dgm:chPref val="1"/>
          <dgm:dir/>
          <dgm:animOne val="branch"/>
          <dgm:animLvl val="lvl"/>
          <dgm:resizeHandles/>
        </dgm:presLayoutVars>
      </dgm:prSet>
      <dgm:spPr/>
      <dgm:t>
        <a:bodyPr/>
        <a:lstStyle/>
        <a:p>
          <a:endParaRPr lang="ru-RU"/>
        </a:p>
      </dgm:t>
    </dgm:pt>
    <dgm:pt modelId="{8ACD52DE-CBFD-461B-BA12-68E59ABFA0F1}" type="pres">
      <dgm:prSet presAssocID="{BDAF8C05-4229-4AAF-8C0A-B60E693AF5B6}" presName="hierRoot1" presStyleCnt="0"/>
      <dgm:spPr/>
    </dgm:pt>
    <dgm:pt modelId="{F92FB0E7-AEB6-404B-B660-CA3F16B4D76F}" type="pres">
      <dgm:prSet presAssocID="{BDAF8C05-4229-4AAF-8C0A-B60E693AF5B6}" presName="composite" presStyleCnt="0"/>
      <dgm:spPr/>
    </dgm:pt>
    <dgm:pt modelId="{0D4C67BC-E807-4FB1-B88A-F03AECC1D97A}" type="pres">
      <dgm:prSet presAssocID="{BDAF8C05-4229-4AAF-8C0A-B60E693AF5B6}" presName="background" presStyleLbl="node0" presStyleIdx="0" presStyleCnt="1"/>
      <dgm:spPr/>
    </dgm:pt>
    <dgm:pt modelId="{55A12591-CB57-4603-BB02-DDECE30856DF}" type="pres">
      <dgm:prSet presAssocID="{BDAF8C05-4229-4AAF-8C0A-B60E693AF5B6}" presName="text" presStyleLbl="fgAcc0" presStyleIdx="0" presStyleCnt="1">
        <dgm:presLayoutVars>
          <dgm:chPref val="3"/>
        </dgm:presLayoutVars>
      </dgm:prSet>
      <dgm:spPr/>
      <dgm:t>
        <a:bodyPr/>
        <a:lstStyle/>
        <a:p>
          <a:endParaRPr lang="ru-RU"/>
        </a:p>
      </dgm:t>
    </dgm:pt>
    <dgm:pt modelId="{7C3D4D0C-BD68-4393-BD32-7AE8244BFDE2}" type="pres">
      <dgm:prSet presAssocID="{BDAF8C05-4229-4AAF-8C0A-B60E693AF5B6}" presName="hierChild2" presStyleCnt="0"/>
      <dgm:spPr/>
    </dgm:pt>
    <dgm:pt modelId="{A82BA11D-772E-4FC0-9D75-5D4B42962E63}" type="pres">
      <dgm:prSet presAssocID="{91B59557-0E70-44FB-A107-01472BD7848F}" presName="Name10" presStyleLbl="parChTrans1D2" presStyleIdx="0" presStyleCnt="3"/>
      <dgm:spPr/>
      <dgm:t>
        <a:bodyPr/>
        <a:lstStyle/>
        <a:p>
          <a:endParaRPr lang="ru-RU"/>
        </a:p>
      </dgm:t>
    </dgm:pt>
    <dgm:pt modelId="{7DB67DD0-181A-4355-B947-24396D345674}" type="pres">
      <dgm:prSet presAssocID="{B2BDE2E4-678C-4460-B151-7871B48EC12C}" presName="hierRoot2" presStyleCnt="0"/>
      <dgm:spPr/>
    </dgm:pt>
    <dgm:pt modelId="{2C67FC82-13A9-43F3-ACB6-5800DC38BCE6}" type="pres">
      <dgm:prSet presAssocID="{B2BDE2E4-678C-4460-B151-7871B48EC12C}" presName="composite2" presStyleCnt="0"/>
      <dgm:spPr/>
    </dgm:pt>
    <dgm:pt modelId="{53AFAB22-8800-4341-B939-16CB49E73358}" type="pres">
      <dgm:prSet presAssocID="{B2BDE2E4-678C-4460-B151-7871B48EC12C}" presName="background2" presStyleLbl="node2" presStyleIdx="0" presStyleCnt="3"/>
      <dgm:spPr/>
    </dgm:pt>
    <dgm:pt modelId="{ACDC07E0-E8DB-453D-A0A7-3E19F647713A}" type="pres">
      <dgm:prSet presAssocID="{B2BDE2E4-678C-4460-B151-7871B48EC12C}" presName="text2" presStyleLbl="fgAcc2" presStyleIdx="0" presStyleCnt="3">
        <dgm:presLayoutVars>
          <dgm:chPref val="3"/>
        </dgm:presLayoutVars>
      </dgm:prSet>
      <dgm:spPr/>
      <dgm:t>
        <a:bodyPr/>
        <a:lstStyle/>
        <a:p>
          <a:endParaRPr lang="ru-RU"/>
        </a:p>
      </dgm:t>
    </dgm:pt>
    <dgm:pt modelId="{D6397365-5CB9-475D-910F-7D84946C728C}" type="pres">
      <dgm:prSet presAssocID="{B2BDE2E4-678C-4460-B151-7871B48EC12C}" presName="hierChild3" presStyleCnt="0"/>
      <dgm:spPr/>
    </dgm:pt>
    <dgm:pt modelId="{3C95C0A9-589B-4083-89E4-BDDEA25463B3}" type="pres">
      <dgm:prSet presAssocID="{B9604567-066B-48F5-9E8F-638787DB9E1A}" presName="Name10" presStyleLbl="parChTrans1D2" presStyleIdx="1" presStyleCnt="3"/>
      <dgm:spPr/>
      <dgm:t>
        <a:bodyPr/>
        <a:lstStyle/>
        <a:p>
          <a:endParaRPr lang="ru-RU"/>
        </a:p>
      </dgm:t>
    </dgm:pt>
    <dgm:pt modelId="{EC51E1AD-2F12-40CD-8A1F-9679726F4D02}" type="pres">
      <dgm:prSet presAssocID="{5D8883F7-3668-4AA5-928A-81793B30C913}" presName="hierRoot2" presStyleCnt="0"/>
      <dgm:spPr/>
    </dgm:pt>
    <dgm:pt modelId="{08E33E54-486B-4EBB-8A52-B91260B7E259}" type="pres">
      <dgm:prSet presAssocID="{5D8883F7-3668-4AA5-928A-81793B30C913}" presName="composite2" presStyleCnt="0"/>
      <dgm:spPr/>
    </dgm:pt>
    <dgm:pt modelId="{CCF44DC7-6C1A-41A1-BBAD-4840096AF098}" type="pres">
      <dgm:prSet presAssocID="{5D8883F7-3668-4AA5-928A-81793B30C913}" presName="background2" presStyleLbl="node2" presStyleIdx="1" presStyleCnt="3"/>
      <dgm:spPr/>
    </dgm:pt>
    <dgm:pt modelId="{B1769427-8A04-43BB-A2D5-A99B61C55B1B}" type="pres">
      <dgm:prSet presAssocID="{5D8883F7-3668-4AA5-928A-81793B30C913}" presName="text2" presStyleLbl="fgAcc2" presStyleIdx="1" presStyleCnt="3">
        <dgm:presLayoutVars>
          <dgm:chPref val="3"/>
        </dgm:presLayoutVars>
      </dgm:prSet>
      <dgm:spPr/>
      <dgm:t>
        <a:bodyPr/>
        <a:lstStyle/>
        <a:p>
          <a:endParaRPr lang="ru-RU"/>
        </a:p>
      </dgm:t>
    </dgm:pt>
    <dgm:pt modelId="{7B75A43A-E2FB-460F-9F32-D6306DCC104A}" type="pres">
      <dgm:prSet presAssocID="{5D8883F7-3668-4AA5-928A-81793B30C913}" presName="hierChild3" presStyleCnt="0"/>
      <dgm:spPr/>
    </dgm:pt>
    <dgm:pt modelId="{C351F10E-C3D9-4AE1-8C30-B1B3B816A527}" type="pres">
      <dgm:prSet presAssocID="{AA95DFE0-2A07-4552-A123-FF314C8CD790}" presName="Name10" presStyleLbl="parChTrans1D2" presStyleIdx="2" presStyleCnt="3"/>
      <dgm:spPr/>
      <dgm:t>
        <a:bodyPr/>
        <a:lstStyle/>
        <a:p>
          <a:endParaRPr lang="ru-RU"/>
        </a:p>
      </dgm:t>
    </dgm:pt>
    <dgm:pt modelId="{AFDF814C-8927-4E0C-BCFC-F8919287B94D}" type="pres">
      <dgm:prSet presAssocID="{C6A0828E-FC4B-4420-8C13-C8FAAAF0B75C}" presName="hierRoot2" presStyleCnt="0"/>
      <dgm:spPr/>
    </dgm:pt>
    <dgm:pt modelId="{8C834BE3-07BC-466B-907B-3931B7B6CEAF}" type="pres">
      <dgm:prSet presAssocID="{C6A0828E-FC4B-4420-8C13-C8FAAAF0B75C}" presName="composite2" presStyleCnt="0"/>
      <dgm:spPr/>
    </dgm:pt>
    <dgm:pt modelId="{49AA269C-2837-4943-B377-ADCA1C4C81DA}" type="pres">
      <dgm:prSet presAssocID="{C6A0828E-FC4B-4420-8C13-C8FAAAF0B75C}" presName="background2" presStyleLbl="node2" presStyleIdx="2" presStyleCnt="3"/>
      <dgm:spPr/>
    </dgm:pt>
    <dgm:pt modelId="{FBBC0E13-DEDE-4A2B-A8E1-4E07E1F680BF}" type="pres">
      <dgm:prSet presAssocID="{C6A0828E-FC4B-4420-8C13-C8FAAAF0B75C}" presName="text2" presStyleLbl="fgAcc2" presStyleIdx="2" presStyleCnt="3" custLinFactNeighborX="-960" custLinFactNeighborY="-2461">
        <dgm:presLayoutVars>
          <dgm:chPref val="3"/>
        </dgm:presLayoutVars>
      </dgm:prSet>
      <dgm:spPr/>
      <dgm:t>
        <a:bodyPr/>
        <a:lstStyle/>
        <a:p>
          <a:endParaRPr lang="ru-RU"/>
        </a:p>
      </dgm:t>
    </dgm:pt>
    <dgm:pt modelId="{BAF6C52C-05D8-4AEE-A605-0652BCC4B6CB}" type="pres">
      <dgm:prSet presAssocID="{C6A0828E-FC4B-4420-8C13-C8FAAAF0B75C}" presName="hierChild3" presStyleCnt="0"/>
      <dgm:spPr/>
    </dgm:pt>
  </dgm:ptLst>
  <dgm:cxnLst>
    <dgm:cxn modelId="{8A31EB2D-51D1-4B93-BB52-660705F50F8D}" srcId="{CD8520F7-6407-4DFE-A0F0-B72813CC1D57}" destId="{BDAF8C05-4229-4AAF-8C0A-B60E693AF5B6}" srcOrd="0" destOrd="0" parTransId="{C07D2838-0B28-466F-BC39-B3C5EAFF6823}" sibTransId="{C791DAA2-E466-493D-BA63-C51EE88536D4}"/>
    <dgm:cxn modelId="{4C5411DE-A5C6-4F7A-B8FA-7D522138E444}" type="presOf" srcId="{B9604567-066B-48F5-9E8F-638787DB9E1A}" destId="{3C95C0A9-589B-4083-89E4-BDDEA25463B3}" srcOrd="0" destOrd="0" presId="urn:microsoft.com/office/officeart/2005/8/layout/hierarchy1"/>
    <dgm:cxn modelId="{82AD4A1C-CBD6-45F8-9108-1BE01CCEA980}" type="presOf" srcId="{CD8520F7-6407-4DFE-A0F0-B72813CC1D57}" destId="{03A2DE7B-5D50-45FD-B062-5B4CA90C15F6}" srcOrd="0" destOrd="0" presId="urn:microsoft.com/office/officeart/2005/8/layout/hierarchy1"/>
    <dgm:cxn modelId="{7B220F43-B094-47F1-A118-4A7543B78FDA}" type="presOf" srcId="{AA95DFE0-2A07-4552-A123-FF314C8CD790}" destId="{C351F10E-C3D9-4AE1-8C30-B1B3B816A527}" srcOrd="0" destOrd="0" presId="urn:microsoft.com/office/officeart/2005/8/layout/hierarchy1"/>
    <dgm:cxn modelId="{AD8079DD-C279-4DAC-A0E3-93F339250C64}" srcId="{BDAF8C05-4229-4AAF-8C0A-B60E693AF5B6}" destId="{B2BDE2E4-678C-4460-B151-7871B48EC12C}" srcOrd="0" destOrd="0" parTransId="{91B59557-0E70-44FB-A107-01472BD7848F}" sibTransId="{105798FE-12DD-43F9-B1A0-F6676AE0DBAE}"/>
    <dgm:cxn modelId="{7534EB30-73FB-4F4C-8F67-7EA9B37F150E}" type="presOf" srcId="{C6A0828E-FC4B-4420-8C13-C8FAAAF0B75C}" destId="{FBBC0E13-DEDE-4A2B-A8E1-4E07E1F680BF}" srcOrd="0" destOrd="0" presId="urn:microsoft.com/office/officeart/2005/8/layout/hierarchy1"/>
    <dgm:cxn modelId="{F37C5B0C-AED5-49FB-8583-ED5F5DC5EADF}" type="presOf" srcId="{B2BDE2E4-678C-4460-B151-7871B48EC12C}" destId="{ACDC07E0-E8DB-453D-A0A7-3E19F647713A}" srcOrd="0" destOrd="0" presId="urn:microsoft.com/office/officeart/2005/8/layout/hierarchy1"/>
    <dgm:cxn modelId="{9F31887D-9A32-4269-8839-2CCABFD74AFA}" srcId="{BDAF8C05-4229-4AAF-8C0A-B60E693AF5B6}" destId="{5D8883F7-3668-4AA5-928A-81793B30C913}" srcOrd="1" destOrd="0" parTransId="{B9604567-066B-48F5-9E8F-638787DB9E1A}" sibTransId="{1CC46204-C467-4FF0-8952-DA13CAD5F472}"/>
    <dgm:cxn modelId="{28B93AC2-B62C-4892-861F-E6D946B0E2B6}" type="presOf" srcId="{BDAF8C05-4229-4AAF-8C0A-B60E693AF5B6}" destId="{55A12591-CB57-4603-BB02-DDECE30856DF}" srcOrd="0" destOrd="0" presId="urn:microsoft.com/office/officeart/2005/8/layout/hierarchy1"/>
    <dgm:cxn modelId="{3F67F96A-2B42-40C6-89C5-1CF1B1EC4A31}" srcId="{BDAF8C05-4229-4AAF-8C0A-B60E693AF5B6}" destId="{C6A0828E-FC4B-4420-8C13-C8FAAAF0B75C}" srcOrd="2" destOrd="0" parTransId="{AA95DFE0-2A07-4552-A123-FF314C8CD790}" sibTransId="{74C15596-93F4-4AE9-9210-D3F260C5DE45}"/>
    <dgm:cxn modelId="{6A20CCAD-466D-41B3-90C6-4C7EE2367CA6}" type="presOf" srcId="{5D8883F7-3668-4AA5-928A-81793B30C913}" destId="{B1769427-8A04-43BB-A2D5-A99B61C55B1B}" srcOrd="0" destOrd="0" presId="urn:microsoft.com/office/officeart/2005/8/layout/hierarchy1"/>
    <dgm:cxn modelId="{596DD156-32CD-4AA2-9E7E-0D68037682A6}" type="presOf" srcId="{91B59557-0E70-44FB-A107-01472BD7848F}" destId="{A82BA11D-772E-4FC0-9D75-5D4B42962E63}" srcOrd="0" destOrd="0" presId="urn:microsoft.com/office/officeart/2005/8/layout/hierarchy1"/>
    <dgm:cxn modelId="{3A8E3199-E0D3-4E28-AD36-641C7A5E63B0}" type="presParOf" srcId="{03A2DE7B-5D50-45FD-B062-5B4CA90C15F6}" destId="{8ACD52DE-CBFD-461B-BA12-68E59ABFA0F1}" srcOrd="0" destOrd="0" presId="urn:microsoft.com/office/officeart/2005/8/layout/hierarchy1"/>
    <dgm:cxn modelId="{FD3C172F-6FE3-41CB-A00C-A60064334217}" type="presParOf" srcId="{8ACD52DE-CBFD-461B-BA12-68E59ABFA0F1}" destId="{F92FB0E7-AEB6-404B-B660-CA3F16B4D76F}" srcOrd="0" destOrd="0" presId="urn:microsoft.com/office/officeart/2005/8/layout/hierarchy1"/>
    <dgm:cxn modelId="{5E859B7D-74E3-4D32-B06B-5E50181EA3C5}" type="presParOf" srcId="{F92FB0E7-AEB6-404B-B660-CA3F16B4D76F}" destId="{0D4C67BC-E807-4FB1-B88A-F03AECC1D97A}" srcOrd="0" destOrd="0" presId="urn:microsoft.com/office/officeart/2005/8/layout/hierarchy1"/>
    <dgm:cxn modelId="{B0CC17E5-66C7-45B7-A902-A8F457FE2829}" type="presParOf" srcId="{F92FB0E7-AEB6-404B-B660-CA3F16B4D76F}" destId="{55A12591-CB57-4603-BB02-DDECE30856DF}" srcOrd="1" destOrd="0" presId="urn:microsoft.com/office/officeart/2005/8/layout/hierarchy1"/>
    <dgm:cxn modelId="{BE0F6BEB-A3E3-4678-BA68-F631614D8ADE}" type="presParOf" srcId="{8ACD52DE-CBFD-461B-BA12-68E59ABFA0F1}" destId="{7C3D4D0C-BD68-4393-BD32-7AE8244BFDE2}" srcOrd="1" destOrd="0" presId="urn:microsoft.com/office/officeart/2005/8/layout/hierarchy1"/>
    <dgm:cxn modelId="{C7B001A6-A5EB-42D8-80F8-7E0C765FE221}" type="presParOf" srcId="{7C3D4D0C-BD68-4393-BD32-7AE8244BFDE2}" destId="{A82BA11D-772E-4FC0-9D75-5D4B42962E63}" srcOrd="0" destOrd="0" presId="urn:microsoft.com/office/officeart/2005/8/layout/hierarchy1"/>
    <dgm:cxn modelId="{954E7700-C991-4E10-950E-AE6C9C37DEEB}" type="presParOf" srcId="{7C3D4D0C-BD68-4393-BD32-7AE8244BFDE2}" destId="{7DB67DD0-181A-4355-B947-24396D345674}" srcOrd="1" destOrd="0" presId="urn:microsoft.com/office/officeart/2005/8/layout/hierarchy1"/>
    <dgm:cxn modelId="{7E932D7E-FB75-42C7-AA06-50E1D3A99014}" type="presParOf" srcId="{7DB67DD0-181A-4355-B947-24396D345674}" destId="{2C67FC82-13A9-43F3-ACB6-5800DC38BCE6}" srcOrd="0" destOrd="0" presId="urn:microsoft.com/office/officeart/2005/8/layout/hierarchy1"/>
    <dgm:cxn modelId="{74A9F563-A5CE-486D-B55F-2FD771EC0B81}" type="presParOf" srcId="{2C67FC82-13A9-43F3-ACB6-5800DC38BCE6}" destId="{53AFAB22-8800-4341-B939-16CB49E73358}" srcOrd="0" destOrd="0" presId="urn:microsoft.com/office/officeart/2005/8/layout/hierarchy1"/>
    <dgm:cxn modelId="{5551116A-2AF3-411F-9EE7-00434ABA71C5}" type="presParOf" srcId="{2C67FC82-13A9-43F3-ACB6-5800DC38BCE6}" destId="{ACDC07E0-E8DB-453D-A0A7-3E19F647713A}" srcOrd="1" destOrd="0" presId="urn:microsoft.com/office/officeart/2005/8/layout/hierarchy1"/>
    <dgm:cxn modelId="{EA22B8F3-6C68-4683-9467-834276E7ABBB}" type="presParOf" srcId="{7DB67DD0-181A-4355-B947-24396D345674}" destId="{D6397365-5CB9-475D-910F-7D84946C728C}" srcOrd="1" destOrd="0" presId="urn:microsoft.com/office/officeart/2005/8/layout/hierarchy1"/>
    <dgm:cxn modelId="{C0B80D8D-6B0D-4A57-9D9E-56C3C4940053}" type="presParOf" srcId="{7C3D4D0C-BD68-4393-BD32-7AE8244BFDE2}" destId="{3C95C0A9-589B-4083-89E4-BDDEA25463B3}" srcOrd="2" destOrd="0" presId="urn:microsoft.com/office/officeart/2005/8/layout/hierarchy1"/>
    <dgm:cxn modelId="{B3DEF891-34C7-45D2-A22C-EA67B87C1C61}" type="presParOf" srcId="{7C3D4D0C-BD68-4393-BD32-7AE8244BFDE2}" destId="{EC51E1AD-2F12-40CD-8A1F-9679726F4D02}" srcOrd="3" destOrd="0" presId="urn:microsoft.com/office/officeart/2005/8/layout/hierarchy1"/>
    <dgm:cxn modelId="{BC811DAE-F403-462D-ADB2-8C987EE7160E}" type="presParOf" srcId="{EC51E1AD-2F12-40CD-8A1F-9679726F4D02}" destId="{08E33E54-486B-4EBB-8A52-B91260B7E259}" srcOrd="0" destOrd="0" presId="urn:microsoft.com/office/officeart/2005/8/layout/hierarchy1"/>
    <dgm:cxn modelId="{3DDB88A7-0A97-4621-8B24-B9A8AE7AB8B6}" type="presParOf" srcId="{08E33E54-486B-4EBB-8A52-B91260B7E259}" destId="{CCF44DC7-6C1A-41A1-BBAD-4840096AF098}" srcOrd="0" destOrd="0" presId="urn:microsoft.com/office/officeart/2005/8/layout/hierarchy1"/>
    <dgm:cxn modelId="{A5F23561-C3CC-47E1-A3BD-76055A4E131E}" type="presParOf" srcId="{08E33E54-486B-4EBB-8A52-B91260B7E259}" destId="{B1769427-8A04-43BB-A2D5-A99B61C55B1B}" srcOrd="1" destOrd="0" presId="urn:microsoft.com/office/officeart/2005/8/layout/hierarchy1"/>
    <dgm:cxn modelId="{94876D1E-9CE5-43B4-9BDE-B7FF9411129F}" type="presParOf" srcId="{EC51E1AD-2F12-40CD-8A1F-9679726F4D02}" destId="{7B75A43A-E2FB-460F-9F32-D6306DCC104A}" srcOrd="1" destOrd="0" presId="urn:microsoft.com/office/officeart/2005/8/layout/hierarchy1"/>
    <dgm:cxn modelId="{D8993CBA-21D1-4227-B74E-474449EED0A6}" type="presParOf" srcId="{7C3D4D0C-BD68-4393-BD32-7AE8244BFDE2}" destId="{C351F10E-C3D9-4AE1-8C30-B1B3B816A527}" srcOrd="4" destOrd="0" presId="urn:microsoft.com/office/officeart/2005/8/layout/hierarchy1"/>
    <dgm:cxn modelId="{CD9625BE-F6C4-4F36-9B65-C5588AEF4D8B}" type="presParOf" srcId="{7C3D4D0C-BD68-4393-BD32-7AE8244BFDE2}" destId="{AFDF814C-8927-4E0C-BCFC-F8919287B94D}" srcOrd="5" destOrd="0" presId="urn:microsoft.com/office/officeart/2005/8/layout/hierarchy1"/>
    <dgm:cxn modelId="{6F627C4E-4CF4-4CB8-A9D3-B63760075464}" type="presParOf" srcId="{AFDF814C-8927-4E0C-BCFC-F8919287B94D}" destId="{8C834BE3-07BC-466B-907B-3931B7B6CEAF}" srcOrd="0" destOrd="0" presId="urn:microsoft.com/office/officeart/2005/8/layout/hierarchy1"/>
    <dgm:cxn modelId="{4B751360-CA7C-4416-9FF7-8E411D2148C1}" type="presParOf" srcId="{8C834BE3-07BC-466B-907B-3931B7B6CEAF}" destId="{49AA269C-2837-4943-B377-ADCA1C4C81DA}" srcOrd="0" destOrd="0" presId="urn:microsoft.com/office/officeart/2005/8/layout/hierarchy1"/>
    <dgm:cxn modelId="{32884B0F-23F7-4CA8-8050-80F44069B55F}" type="presParOf" srcId="{8C834BE3-07BC-466B-907B-3931B7B6CEAF}" destId="{FBBC0E13-DEDE-4A2B-A8E1-4E07E1F680BF}" srcOrd="1" destOrd="0" presId="urn:microsoft.com/office/officeart/2005/8/layout/hierarchy1"/>
    <dgm:cxn modelId="{35EB57B2-9822-4B06-8170-77F24DF6B1B7}" type="presParOf" srcId="{AFDF814C-8927-4E0C-BCFC-F8919287B94D}" destId="{BAF6C52C-05D8-4AEE-A605-0652BCC4B6C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5016D9-F493-4207-ADE4-BE136FA59D92}">
      <dsp:nvSpPr>
        <dsp:cNvPr id="0" name=""/>
        <dsp:cNvSpPr/>
      </dsp:nvSpPr>
      <dsp:spPr>
        <a:xfrm>
          <a:off x="-5116991" y="-783865"/>
          <a:ext cx="6093692" cy="6093692"/>
        </a:xfrm>
        <a:prstGeom prst="blockArc">
          <a:avLst>
            <a:gd name="adj1" fmla="val 18900000"/>
            <a:gd name="adj2" fmla="val 2700000"/>
            <a:gd name="adj3" fmla="val 35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BB522A-F84D-4235-8278-88F092F07F36}">
      <dsp:nvSpPr>
        <dsp:cNvPr id="0" name=""/>
        <dsp:cNvSpPr/>
      </dsp:nvSpPr>
      <dsp:spPr>
        <a:xfrm>
          <a:off x="427226" y="282782"/>
          <a:ext cx="4561194" cy="56592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04" tIns="76200" rIns="76200" bIns="76200" numCol="1" spcCol="1270" anchor="ctr" anchorCtr="0">
          <a:noAutofit/>
        </a:bodyPr>
        <a:lstStyle/>
        <a:p>
          <a:pPr lvl="0" algn="l" defTabSz="1333500">
            <a:lnSpc>
              <a:spcPct val="90000"/>
            </a:lnSpc>
            <a:spcBef>
              <a:spcPct val="0"/>
            </a:spcBef>
            <a:spcAft>
              <a:spcPct val="35000"/>
            </a:spcAft>
          </a:pPr>
          <a:r>
            <a:rPr lang="en-US" sz="3000" kern="1200" dirty="0" smtClean="0">
              <a:solidFill>
                <a:schemeClr val="tx1"/>
              </a:solidFill>
              <a:latin typeface="Times New Roman" pitchFamily="18" charset="0"/>
              <a:cs typeface="Times New Roman" pitchFamily="18" charset="0"/>
            </a:rPr>
            <a:t>Physical Geography</a:t>
          </a:r>
          <a:endParaRPr lang="ru-RU" sz="3000" b="1" kern="1200" cap="all" baseline="0" dirty="0">
            <a:solidFill>
              <a:schemeClr val="tx1"/>
            </a:solidFill>
            <a:latin typeface="Times New Roman" pitchFamily="18" charset="0"/>
            <a:cs typeface="Times New Roman" pitchFamily="18" charset="0"/>
          </a:endParaRPr>
        </a:p>
      </dsp:txBody>
      <dsp:txXfrm>
        <a:off x="427226" y="282782"/>
        <a:ext cx="4561194" cy="565926"/>
      </dsp:txXfrm>
    </dsp:sp>
    <dsp:sp modelId="{8C568A76-6A23-4D6A-A3DC-0A057B701E2C}">
      <dsp:nvSpPr>
        <dsp:cNvPr id="0" name=""/>
        <dsp:cNvSpPr/>
      </dsp:nvSpPr>
      <dsp:spPr>
        <a:xfrm>
          <a:off x="73522" y="212041"/>
          <a:ext cx="707407" cy="7074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E9FF21-F369-4A5D-B942-53FAE18C4EC6}">
      <dsp:nvSpPr>
        <dsp:cNvPr id="0" name=""/>
        <dsp:cNvSpPr/>
      </dsp:nvSpPr>
      <dsp:spPr>
        <a:xfrm>
          <a:off x="832752" y="1131399"/>
          <a:ext cx="4155668" cy="56592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04" tIns="76200" rIns="76200" bIns="76200" numCol="1" spcCol="1270" anchor="ctr" anchorCtr="0">
          <a:noAutofit/>
        </a:bodyPr>
        <a:lstStyle/>
        <a:p>
          <a:pPr lvl="0" algn="l" defTabSz="1333500">
            <a:lnSpc>
              <a:spcPct val="90000"/>
            </a:lnSpc>
            <a:spcBef>
              <a:spcPct val="0"/>
            </a:spcBef>
            <a:spcAft>
              <a:spcPct val="35000"/>
            </a:spcAft>
          </a:pPr>
          <a:r>
            <a:rPr lang="en-US" sz="3000" kern="1200" dirty="0" smtClean="0">
              <a:solidFill>
                <a:schemeClr val="tx1"/>
              </a:solidFill>
              <a:latin typeface="Times New Roman" pitchFamily="18" charset="0"/>
              <a:cs typeface="Times New Roman" pitchFamily="18" charset="0"/>
            </a:rPr>
            <a:t> Economic Geography</a:t>
          </a:r>
          <a:endParaRPr lang="ru-RU" sz="3000" b="1" kern="1200" cap="all" baseline="0" dirty="0">
            <a:solidFill>
              <a:schemeClr val="tx1"/>
            </a:solidFill>
            <a:latin typeface="Times New Roman" pitchFamily="18" charset="0"/>
            <a:cs typeface="Times New Roman" pitchFamily="18" charset="0"/>
          </a:endParaRPr>
        </a:p>
      </dsp:txBody>
      <dsp:txXfrm>
        <a:off x="832752" y="1131399"/>
        <a:ext cx="4155668" cy="565926"/>
      </dsp:txXfrm>
    </dsp:sp>
    <dsp:sp modelId="{3D402228-3409-44E3-B1F8-5FB0BC82257F}">
      <dsp:nvSpPr>
        <dsp:cNvPr id="0" name=""/>
        <dsp:cNvSpPr/>
      </dsp:nvSpPr>
      <dsp:spPr>
        <a:xfrm>
          <a:off x="479048" y="1060659"/>
          <a:ext cx="707407" cy="7074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A4EE308-61E3-497B-8D50-3D6FE4055737}">
      <dsp:nvSpPr>
        <dsp:cNvPr id="0" name=""/>
        <dsp:cNvSpPr/>
      </dsp:nvSpPr>
      <dsp:spPr>
        <a:xfrm>
          <a:off x="957216" y="1980017"/>
          <a:ext cx="4031204" cy="56592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04" tIns="76200" rIns="76200" bIns="76200" numCol="1" spcCol="1270" anchor="ctr" anchorCtr="0">
          <a:noAutofit/>
        </a:bodyPr>
        <a:lstStyle/>
        <a:p>
          <a:pPr lvl="0" algn="l" defTabSz="1333500">
            <a:lnSpc>
              <a:spcPct val="90000"/>
            </a:lnSpc>
            <a:spcBef>
              <a:spcPct val="0"/>
            </a:spcBef>
            <a:spcAft>
              <a:spcPct val="35000"/>
            </a:spcAft>
          </a:pPr>
          <a:r>
            <a:rPr lang="en-US" sz="3000" kern="1200" dirty="0" smtClean="0">
              <a:solidFill>
                <a:schemeClr val="tx1"/>
              </a:solidFill>
              <a:latin typeface="Times New Roman" pitchFamily="18" charset="0"/>
              <a:cs typeface="Times New Roman" pitchFamily="18" charset="0"/>
            </a:rPr>
            <a:t> Geography of peoples</a:t>
          </a:r>
          <a:endParaRPr lang="ru-RU" sz="3000" b="1" kern="1200" cap="all" baseline="0" dirty="0">
            <a:solidFill>
              <a:schemeClr val="tx1"/>
            </a:solidFill>
            <a:latin typeface="Times New Roman" pitchFamily="18" charset="0"/>
            <a:cs typeface="Times New Roman" pitchFamily="18" charset="0"/>
          </a:endParaRPr>
        </a:p>
      </dsp:txBody>
      <dsp:txXfrm>
        <a:off x="957216" y="1980017"/>
        <a:ext cx="4031204" cy="565926"/>
      </dsp:txXfrm>
    </dsp:sp>
    <dsp:sp modelId="{43CD71F7-16E5-4641-8062-EDE65657FB25}">
      <dsp:nvSpPr>
        <dsp:cNvPr id="0" name=""/>
        <dsp:cNvSpPr/>
      </dsp:nvSpPr>
      <dsp:spPr>
        <a:xfrm>
          <a:off x="603512" y="1909277"/>
          <a:ext cx="707407" cy="7074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22DBF2-5EA9-458D-AF49-6D32344CCFE8}">
      <dsp:nvSpPr>
        <dsp:cNvPr id="0" name=""/>
        <dsp:cNvSpPr/>
      </dsp:nvSpPr>
      <dsp:spPr>
        <a:xfrm>
          <a:off x="832752" y="2828635"/>
          <a:ext cx="4155668" cy="56592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04" tIns="76200" rIns="76200" bIns="76200" numCol="1" spcCol="1270" anchor="ctr" anchorCtr="0">
          <a:noAutofit/>
        </a:bodyPr>
        <a:lstStyle/>
        <a:p>
          <a:pPr lvl="0" algn="l" defTabSz="1333500">
            <a:lnSpc>
              <a:spcPct val="90000"/>
            </a:lnSpc>
            <a:spcBef>
              <a:spcPct val="0"/>
            </a:spcBef>
            <a:spcAft>
              <a:spcPct val="35000"/>
            </a:spcAft>
          </a:pPr>
          <a:r>
            <a:rPr lang="en-US" sz="3000" kern="1200" dirty="0" smtClean="0">
              <a:solidFill>
                <a:schemeClr val="tx1"/>
              </a:solidFill>
              <a:latin typeface="Times New Roman" pitchFamily="18" charset="0"/>
              <a:cs typeface="Times New Roman" pitchFamily="18" charset="0"/>
            </a:rPr>
            <a:t>Medical geography</a:t>
          </a:r>
          <a:endParaRPr lang="ru-RU" sz="3000" b="1" kern="1200" cap="all" baseline="0" dirty="0">
            <a:solidFill>
              <a:schemeClr val="tx1"/>
            </a:solidFill>
            <a:latin typeface="Times New Roman" pitchFamily="18" charset="0"/>
            <a:cs typeface="Times New Roman" pitchFamily="18" charset="0"/>
          </a:endParaRPr>
        </a:p>
      </dsp:txBody>
      <dsp:txXfrm>
        <a:off x="832752" y="2828635"/>
        <a:ext cx="4155668" cy="565926"/>
      </dsp:txXfrm>
    </dsp:sp>
    <dsp:sp modelId="{6A552B13-00EB-46DE-8FBB-8B9F93A9C222}">
      <dsp:nvSpPr>
        <dsp:cNvPr id="0" name=""/>
        <dsp:cNvSpPr/>
      </dsp:nvSpPr>
      <dsp:spPr>
        <a:xfrm>
          <a:off x="479048" y="2757894"/>
          <a:ext cx="707407" cy="7074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C69801B-373C-41B7-B2D6-0FE9B23EA7F5}">
      <dsp:nvSpPr>
        <dsp:cNvPr id="0" name=""/>
        <dsp:cNvSpPr/>
      </dsp:nvSpPr>
      <dsp:spPr>
        <a:xfrm>
          <a:off x="427226" y="3677253"/>
          <a:ext cx="4561194" cy="56592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04" tIns="76200" rIns="76200" bIns="76200" numCol="1" spcCol="1270" anchor="ctr" anchorCtr="0">
          <a:noAutofit/>
        </a:bodyPr>
        <a:lstStyle/>
        <a:p>
          <a:pPr lvl="0" algn="l" defTabSz="1333500">
            <a:lnSpc>
              <a:spcPct val="90000"/>
            </a:lnSpc>
            <a:spcBef>
              <a:spcPct val="0"/>
            </a:spcBef>
            <a:spcAft>
              <a:spcPct val="35000"/>
            </a:spcAft>
          </a:pPr>
          <a:r>
            <a:rPr lang="en-US" sz="3000" kern="1200" dirty="0" smtClean="0">
              <a:solidFill>
                <a:schemeClr val="tx1"/>
              </a:solidFill>
              <a:latin typeface="Times New Roman" pitchFamily="18" charset="0"/>
              <a:cs typeface="Times New Roman" pitchFamily="18" charset="0"/>
            </a:rPr>
            <a:t>Country studies</a:t>
          </a:r>
          <a:endParaRPr lang="ru-RU" sz="3000" b="1" kern="1200" cap="all" baseline="0" dirty="0">
            <a:solidFill>
              <a:schemeClr val="tx1"/>
            </a:solidFill>
            <a:latin typeface="Times New Roman" pitchFamily="18" charset="0"/>
            <a:cs typeface="Times New Roman" pitchFamily="18" charset="0"/>
          </a:endParaRPr>
        </a:p>
      </dsp:txBody>
      <dsp:txXfrm>
        <a:off x="427226" y="3677253"/>
        <a:ext cx="4561194" cy="565926"/>
      </dsp:txXfrm>
    </dsp:sp>
    <dsp:sp modelId="{BAE6E096-AB24-448D-8128-C077BDAF5147}">
      <dsp:nvSpPr>
        <dsp:cNvPr id="0" name=""/>
        <dsp:cNvSpPr/>
      </dsp:nvSpPr>
      <dsp:spPr>
        <a:xfrm>
          <a:off x="73522" y="3606512"/>
          <a:ext cx="707407" cy="7074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E0E03B-54E5-40D5-AC30-7867AF65EED5}">
      <dsp:nvSpPr>
        <dsp:cNvPr id="0" name=""/>
        <dsp:cNvSpPr/>
      </dsp:nvSpPr>
      <dsp:spPr>
        <a:xfrm rot="10800000">
          <a:off x="1126439" y="1271"/>
          <a:ext cx="3687169" cy="79086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8750" tIns="87630" rIns="163576" bIns="87630" numCol="1" spcCol="1270" anchor="ctr" anchorCtr="0">
          <a:noAutofit/>
        </a:bodyPr>
        <a:lstStyle/>
        <a:p>
          <a:pPr lvl="0" algn="ctr" defTabSz="1022350">
            <a:lnSpc>
              <a:spcPct val="90000"/>
            </a:lnSpc>
            <a:spcBef>
              <a:spcPct val="0"/>
            </a:spcBef>
            <a:spcAft>
              <a:spcPct val="35000"/>
            </a:spcAft>
          </a:pPr>
          <a:r>
            <a:rPr lang="en-US" sz="2300" kern="1200" dirty="0" smtClean="0"/>
            <a:t>Economic</a:t>
          </a:r>
          <a:endParaRPr lang="ru-RU" sz="2300" kern="1200" dirty="0"/>
        </a:p>
      </dsp:txBody>
      <dsp:txXfrm rot="10800000">
        <a:off x="1324155" y="1271"/>
        <a:ext cx="3489453" cy="790865"/>
      </dsp:txXfrm>
    </dsp:sp>
    <dsp:sp modelId="{04CDF2AC-FF7D-45E9-A949-D1CB86025AB3}">
      <dsp:nvSpPr>
        <dsp:cNvPr id="0" name=""/>
        <dsp:cNvSpPr/>
      </dsp:nvSpPr>
      <dsp:spPr>
        <a:xfrm>
          <a:off x="731006" y="1271"/>
          <a:ext cx="790865" cy="79086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34C4823-DC98-41CA-B772-4AE360754D41}">
      <dsp:nvSpPr>
        <dsp:cNvPr id="0" name=""/>
        <dsp:cNvSpPr/>
      </dsp:nvSpPr>
      <dsp:spPr>
        <a:xfrm rot="10800000">
          <a:off x="1126439" y="1028216"/>
          <a:ext cx="3687169" cy="79086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8750" tIns="87630" rIns="163576" bIns="87630" numCol="1" spcCol="1270" anchor="ctr" anchorCtr="0">
          <a:noAutofit/>
        </a:bodyPr>
        <a:lstStyle/>
        <a:p>
          <a:pPr lvl="0" algn="ctr" defTabSz="1022350">
            <a:lnSpc>
              <a:spcPct val="90000"/>
            </a:lnSpc>
            <a:spcBef>
              <a:spcPct val="0"/>
            </a:spcBef>
            <a:spcAft>
              <a:spcPct val="35000"/>
            </a:spcAft>
          </a:pPr>
          <a:r>
            <a:rPr lang="en-US" sz="2300" kern="1200" dirty="0" smtClean="0"/>
            <a:t> Economic-mathematical</a:t>
          </a:r>
          <a:endParaRPr lang="ru-RU" sz="2300" kern="1200" dirty="0"/>
        </a:p>
      </dsp:txBody>
      <dsp:txXfrm rot="10800000">
        <a:off x="1324155" y="1028216"/>
        <a:ext cx="3489453" cy="790865"/>
      </dsp:txXfrm>
    </dsp:sp>
    <dsp:sp modelId="{5BF88C1B-BD8D-443D-8684-DE5B8D0E6B58}">
      <dsp:nvSpPr>
        <dsp:cNvPr id="0" name=""/>
        <dsp:cNvSpPr/>
      </dsp:nvSpPr>
      <dsp:spPr>
        <a:xfrm>
          <a:off x="731006" y="1028216"/>
          <a:ext cx="790865" cy="79086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4216A25-F945-4067-9765-B5C8819DA72C}">
      <dsp:nvSpPr>
        <dsp:cNvPr id="0" name=""/>
        <dsp:cNvSpPr/>
      </dsp:nvSpPr>
      <dsp:spPr>
        <a:xfrm rot="10800000">
          <a:off x="1126439" y="2055161"/>
          <a:ext cx="3687169" cy="79086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8750" tIns="87630" rIns="163576" bIns="87630" numCol="1" spcCol="1270" anchor="ctr" anchorCtr="0">
          <a:noAutofit/>
        </a:bodyPr>
        <a:lstStyle/>
        <a:p>
          <a:pPr lvl="0" algn="ctr" defTabSz="1022350">
            <a:lnSpc>
              <a:spcPct val="90000"/>
            </a:lnSpc>
            <a:spcBef>
              <a:spcPct val="0"/>
            </a:spcBef>
            <a:spcAft>
              <a:spcPct val="35000"/>
            </a:spcAft>
          </a:pPr>
          <a:r>
            <a:rPr lang="en-US" sz="2300" kern="1200" dirty="0" smtClean="0"/>
            <a:t> medical-biological</a:t>
          </a:r>
          <a:endParaRPr lang="ru-RU" sz="2300" kern="1200" dirty="0"/>
        </a:p>
      </dsp:txBody>
      <dsp:txXfrm rot="10800000">
        <a:off x="1324155" y="2055161"/>
        <a:ext cx="3489453" cy="790865"/>
      </dsp:txXfrm>
    </dsp:sp>
    <dsp:sp modelId="{7C6D88A8-C545-4B6E-8417-9A17FBAD7E52}">
      <dsp:nvSpPr>
        <dsp:cNvPr id="0" name=""/>
        <dsp:cNvSpPr/>
      </dsp:nvSpPr>
      <dsp:spPr>
        <a:xfrm>
          <a:off x="731006" y="2055161"/>
          <a:ext cx="790865" cy="79086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A59C6ED-0836-4671-A75B-8BF7E13D6687}">
      <dsp:nvSpPr>
        <dsp:cNvPr id="0" name=""/>
        <dsp:cNvSpPr/>
      </dsp:nvSpPr>
      <dsp:spPr>
        <a:xfrm rot="10800000">
          <a:off x="1126439" y="3082106"/>
          <a:ext cx="3687169" cy="79086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8750" tIns="87630" rIns="163576" bIns="87630" numCol="1" spcCol="1270" anchor="ctr" anchorCtr="0">
          <a:noAutofit/>
        </a:bodyPr>
        <a:lstStyle/>
        <a:p>
          <a:pPr lvl="0" algn="ctr" defTabSz="1022350">
            <a:lnSpc>
              <a:spcPct val="90000"/>
            </a:lnSpc>
            <a:spcBef>
              <a:spcPct val="0"/>
            </a:spcBef>
            <a:spcAft>
              <a:spcPct val="35000"/>
            </a:spcAft>
          </a:pPr>
          <a:r>
            <a:rPr lang="en-US" sz="2300" kern="1200" dirty="0" smtClean="0"/>
            <a:t> expert assessment</a:t>
          </a:r>
          <a:endParaRPr lang="ru-RU" sz="2300" kern="1200" dirty="0"/>
        </a:p>
      </dsp:txBody>
      <dsp:txXfrm rot="10800000">
        <a:off x="1324155" y="3082106"/>
        <a:ext cx="3489453" cy="790865"/>
      </dsp:txXfrm>
    </dsp:sp>
    <dsp:sp modelId="{786D5CF2-06EB-48D5-9E51-49FD97D51EC3}">
      <dsp:nvSpPr>
        <dsp:cNvPr id="0" name=""/>
        <dsp:cNvSpPr/>
      </dsp:nvSpPr>
      <dsp:spPr>
        <a:xfrm>
          <a:off x="731006" y="3082106"/>
          <a:ext cx="790865" cy="79086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FDA843-0001-4E40-A246-0DC25B35AF28}">
      <dsp:nvSpPr>
        <dsp:cNvPr id="0" name=""/>
        <dsp:cNvSpPr/>
      </dsp:nvSpPr>
      <dsp:spPr>
        <a:xfrm rot="5400000">
          <a:off x="-262718" y="264852"/>
          <a:ext cx="1751458" cy="122602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ru-RU" sz="3600" kern="1200" dirty="0" smtClean="0"/>
            <a:t>1</a:t>
          </a:r>
          <a:endParaRPr lang="ru-RU" sz="3600" kern="1200" dirty="0"/>
        </a:p>
      </dsp:txBody>
      <dsp:txXfrm rot="-5400000">
        <a:off x="1" y="615145"/>
        <a:ext cx="1226021" cy="525437"/>
      </dsp:txXfrm>
    </dsp:sp>
    <dsp:sp modelId="{63B9F0C4-7D81-489D-BE37-230F70B67024}">
      <dsp:nvSpPr>
        <dsp:cNvPr id="0" name=""/>
        <dsp:cNvSpPr/>
      </dsp:nvSpPr>
      <dsp:spPr>
        <a:xfrm rot="5400000">
          <a:off x="2508258" y="-1305628"/>
          <a:ext cx="1138448" cy="375237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just" defTabSz="711200">
            <a:lnSpc>
              <a:spcPct val="90000"/>
            </a:lnSpc>
            <a:spcBef>
              <a:spcPct val="0"/>
            </a:spcBef>
            <a:spcAft>
              <a:spcPct val="15000"/>
            </a:spcAft>
            <a:buChar char="••"/>
          </a:pPr>
          <a:r>
            <a:rPr lang="kk-KZ" sz="1600" kern="1200" dirty="0" smtClean="0">
              <a:latin typeface="Times New Roman" pitchFamily="18" charset="0"/>
              <a:cs typeface="Times New Roman" pitchFamily="18" charset="0"/>
            </a:rPr>
            <a:t>natural and cultural complexes as the main forms of satisfaction of recreational and tourist needs</a:t>
          </a:r>
          <a:r>
            <a:rPr lang="kk-KZ" sz="1600" u="none" kern="1200" dirty="0" smtClean="0">
              <a:latin typeface="Times New Roman" pitchFamily="18" charset="0"/>
              <a:cs typeface="Times New Roman" pitchFamily="18" charset="0"/>
            </a:rPr>
            <a:t>;</a:t>
          </a:r>
          <a:endParaRPr lang="ru-RU" sz="1600" kern="1200" dirty="0">
            <a:latin typeface="Times New Roman" pitchFamily="18" charset="0"/>
            <a:cs typeface="Times New Roman" pitchFamily="18" charset="0"/>
          </a:endParaRPr>
        </a:p>
      </dsp:txBody>
      <dsp:txXfrm rot="-5400000">
        <a:off x="1201293" y="56911"/>
        <a:ext cx="3696804" cy="1027300"/>
      </dsp:txXfrm>
    </dsp:sp>
    <dsp:sp modelId="{1A367C4F-49E7-4EC0-B158-8456F7A5C647}">
      <dsp:nvSpPr>
        <dsp:cNvPr id="0" name=""/>
        <dsp:cNvSpPr/>
      </dsp:nvSpPr>
      <dsp:spPr>
        <a:xfrm rot="5400000">
          <a:off x="-262718" y="1823801"/>
          <a:ext cx="1751458" cy="122602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kern="1200" dirty="0" smtClean="0">
              <a:latin typeface="Times New Roman" pitchFamily="18" charset="0"/>
              <a:cs typeface="Times New Roman" pitchFamily="18" charset="0"/>
            </a:rPr>
            <a:t>2</a:t>
          </a:r>
          <a:endParaRPr lang="ru-RU" sz="1600" kern="1200" dirty="0">
            <a:latin typeface="Times New Roman" pitchFamily="18" charset="0"/>
            <a:cs typeface="Times New Roman" pitchFamily="18" charset="0"/>
          </a:endParaRPr>
        </a:p>
      </dsp:txBody>
      <dsp:txXfrm rot="-5400000">
        <a:off x="1" y="2174094"/>
        <a:ext cx="1226021" cy="525437"/>
      </dsp:txXfrm>
    </dsp:sp>
    <dsp:sp modelId="{699BEAE9-3A11-45C8-B1AB-603AF770C9B6}">
      <dsp:nvSpPr>
        <dsp:cNvPr id="0" name=""/>
        <dsp:cNvSpPr/>
      </dsp:nvSpPr>
      <dsp:spPr>
        <a:xfrm rot="5400000">
          <a:off x="2532986" y="254117"/>
          <a:ext cx="1138448" cy="375237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just" defTabSz="711200">
            <a:lnSpc>
              <a:spcPct val="90000"/>
            </a:lnSpc>
            <a:spcBef>
              <a:spcPct val="0"/>
            </a:spcBef>
            <a:spcAft>
              <a:spcPct val="15000"/>
            </a:spcAft>
            <a:buChar char="••"/>
          </a:pPr>
          <a:r>
            <a:rPr lang="kk-KZ" sz="1600" kern="1200" dirty="0" smtClean="0">
              <a:latin typeface="Times New Roman" pitchFamily="18" charset="0"/>
              <a:cs typeface="Times New Roman" pitchFamily="18" charset="0"/>
            </a:rPr>
            <a:t>engineering structures that are a life support system for both objects of tourist activity and individual tourists;</a:t>
          </a:r>
          <a:endParaRPr lang="ru-RU" sz="1600" kern="1200" dirty="0">
            <a:latin typeface="Times New Roman" pitchFamily="18" charset="0"/>
            <a:cs typeface="Times New Roman" pitchFamily="18" charset="0"/>
          </a:endParaRPr>
        </a:p>
      </dsp:txBody>
      <dsp:txXfrm rot="-5400000">
        <a:off x="1226021" y="1616656"/>
        <a:ext cx="3696804" cy="1027300"/>
      </dsp:txXfrm>
    </dsp:sp>
    <dsp:sp modelId="{E099E7D5-FE84-452E-8D1C-DE6E6C2ABC56}">
      <dsp:nvSpPr>
        <dsp:cNvPr id="0" name=""/>
        <dsp:cNvSpPr/>
      </dsp:nvSpPr>
      <dsp:spPr>
        <a:xfrm rot="5400000">
          <a:off x="-262718" y="3382750"/>
          <a:ext cx="1751458" cy="122602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kern="1200" dirty="0" smtClean="0">
              <a:latin typeface="Times New Roman" pitchFamily="18" charset="0"/>
              <a:cs typeface="Times New Roman" pitchFamily="18" charset="0"/>
            </a:rPr>
            <a:t>3</a:t>
          </a:r>
          <a:endParaRPr lang="ru-RU" sz="1600" kern="1200" dirty="0">
            <a:latin typeface="Times New Roman" pitchFamily="18" charset="0"/>
            <a:cs typeface="Times New Roman" pitchFamily="18" charset="0"/>
          </a:endParaRPr>
        </a:p>
      </dsp:txBody>
      <dsp:txXfrm rot="-5400000">
        <a:off x="1" y="3733043"/>
        <a:ext cx="1226021" cy="525437"/>
      </dsp:txXfrm>
    </dsp:sp>
    <dsp:sp modelId="{8896A516-9F3C-410A-B7F7-C73D7C05072E}">
      <dsp:nvSpPr>
        <dsp:cNvPr id="0" name=""/>
        <dsp:cNvSpPr/>
      </dsp:nvSpPr>
      <dsp:spPr>
        <a:xfrm rot="5400000">
          <a:off x="2532986" y="1813066"/>
          <a:ext cx="1138448" cy="375237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just" defTabSz="711200">
            <a:lnSpc>
              <a:spcPct val="90000"/>
            </a:lnSpc>
            <a:spcBef>
              <a:spcPct val="0"/>
            </a:spcBef>
            <a:spcAft>
              <a:spcPct val="15000"/>
            </a:spcAft>
            <a:buChar char="••"/>
          </a:pPr>
          <a:r>
            <a:rPr lang="kk-KZ" sz="1600" kern="1200" dirty="0" smtClean="0">
              <a:latin typeface="Times New Roman" pitchFamily="18" charset="0"/>
              <a:cs typeface="Times New Roman" pitchFamily="18" charset="0"/>
            </a:rPr>
            <a:t>service personnel, whose main task is to carry out activities aimed at meeting the needs of vacationers and tourists. </a:t>
          </a:r>
          <a:endParaRPr lang="ru-RU" sz="1600" kern="1200" dirty="0">
            <a:latin typeface="Times New Roman" pitchFamily="18" charset="0"/>
            <a:cs typeface="Times New Roman" pitchFamily="18" charset="0"/>
          </a:endParaRPr>
        </a:p>
      </dsp:txBody>
      <dsp:txXfrm rot="-5400000">
        <a:off x="1226021" y="3175605"/>
        <a:ext cx="3696804" cy="10273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FDA843-0001-4E40-A246-0DC25B35AF28}">
      <dsp:nvSpPr>
        <dsp:cNvPr id="0" name=""/>
        <dsp:cNvSpPr/>
      </dsp:nvSpPr>
      <dsp:spPr>
        <a:xfrm rot="5400000">
          <a:off x="-198823" y="203186"/>
          <a:ext cx="1325492" cy="92784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ru-RU" sz="2700" kern="1200" dirty="0" smtClean="0"/>
            <a:t>1</a:t>
          </a:r>
          <a:endParaRPr lang="ru-RU" sz="2700" kern="1200" dirty="0"/>
        </a:p>
      </dsp:txBody>
      <dsp:txXfrm rot="-5400000">
        <a:off x="1" y="468284"/>
        <a:ext cx="927844" cy="397648"/>
      </dsp:txXfrm>
    </dsp:sp>
    <dsp:sp modelId="{63B9F0C4-7D81-489D-BE37-230F70B67024}">
      <dsp:nvSpPr>
        <dsp:cNvPr id="0" name=""/>
        <dsp:cNvSpPr/>
      </dsp:nvSpPr>
      <dsp:spPr>
        <a:xfrm rot="5400000">
          <a:off x="2495644" y="-1590733"/>
          <a:ext cx="861570" cy="4050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0955" rIns="20955" bIns="20955" numCol="1" spcCol="1270" anchor="ctr" anchorCtr="0">
          <a:noAutofit/>
        </a:bodyPr>
        <a:lstStyle/>
        <a:p>
          <a:pPr marL="285750" lvl="1" indent="-285750" algn="l" defTabSz="1466850">
            <a:lnSpc>
              <a:spcPct val="90000"/>
            </a:lnSpc>
            <a:spcBef>
              <a:spcPct val="0"/>
            </a:spcBef>
            <a:spcAft>
              <a:spcPct val="15000"/>
            </a:spcAft>
            <a:buChar char="••"/>
          </a:pPr>
          <a:r>
            <a:rPr lang="kk-KZ" sz="3300" kern="1200" dirty="0" smtClean="0">
              <a:latin typeface="Times New Roman" pitchFamily="18" charset="0"/>
              <a:cs typeface="Times New Roman" pitchFamily="18" charset="0"/>
            </a:rPr>
            <a:t>therapeutic function</a:t>
          </a:r>
          <a:endParaRPr lang="ru-RU" sz="3300" kern="1200" dirty="0">
            <a:latin typeface="Times New Roman" pitchFamily="18" charset="0"/>
            <a:cs typeface="Times New Roman" pitchFamily="18" charset="0"/>
          </a:endParaRPr>
        </a:p>
      </dsp:txBody>
      <dsp:txXfrm rot="-5400000">
        <a:off x="901152" y="45817"/>
        <a:ext cx="4008497" cy="777454"/>
      </dsp:txXfrm>
    </dsp:sp>
    <dsp:sp modelId="{1A367C4F-49E7-4EC0-B158-8456F7A5C647}">
      <dsp:nvSpPr>
        <dsp:cNvPr id="0" name=""/>
        <dsp:cNvSpPr/>
      </dsp:nvSpPr>
      <dsp:spPr>
        <a:xfrm rot="5400000">
          <a:off x="-198823" y="1382988"/>
          <a:ext cx="1325492" cy="92784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kk-KZ" sz="2700" kern="1200" dirty="0" smtClean="0">
              <a:latin typeface="Times New Roman" pitchFamily="18" charset="0"/>
              <a:cs typeface="Times New Roman" pitchFamily="18" charset="0"/>
            </a:rPr>
            <a:t>2</a:t>
          </a:r>
          <a:endParaRPr lang="ru-RU" sz="2700" kern="1200" dirty="0">
            <a:latin typeface="Times New Roman" pitchFamily="18" charset="0"/>
            <a:cs typeface="Times New Roman" pitchFamily="18" charset="0"/>
          </a:endParaRPr>
        </a:p>
      </dsp:txBody>
      <dsp:txXfrm rot="-5400000">
        <a:off x="1" y="1648086"/>
        <a:ext cx="927844" cy="397648"/>
      </dsp:txXfrm>
    </dsp:sp>
    <dsp:sp modelId="{699BEAE9-3A11-45C8-B1AB-603AF770C9B6}">
      <dsp:nvSpPr>
        <dsp:cNvPr id="0" name=""/>
        <dsp:cNvSpPr/>
      </dsp:nvSpPr>
      <dsp:spPr>
        <a:xfrm rot="5400000">
          <a:off x="2522337" y="-410327"/>
          <a:ext cx="861570" cy="4050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0955" rIns="20955" bIns="20955" numCol="1" spcCol="1270" anchor="ctr" anchorCtr="0">
          <a:noAutofit/>
        </a:bodyPr>
        <a:lstStyle/>
        <a:p>
          <a:pPr marL="285750" lvl="1" indent="-285750" algn="l" defTabSz="1466850">
            <a:lnSpc>
              <a:spcPct val="90000"/>
            </a:lnSpc>
            <a:spcBef>
              <a:spcPct val="0"/>
            </a:spcBef>
            <a:spcAft>
              <a:spcPct val="15000"/>
            </a:spcAft>
            <a:buChar char="••"/>
          </a:pPr>
          <a:r>
            <a:rPr lang="kk-KZ" sz="3300" kern="1200" dirty="0" smtClean="0">
              <a:latin typeface="Times New Roman" pitchFamily="18" charset="0"/>
              <a:cs typeface="Times New Roman" pitchFamily="18" charset="0"/>
            </a:rPr>
            <a:t>wellness system </a:t>
          </a:r>
          <a:endParaRPr lang="ru-RU" sz="3300" kern="1200" dirty="0">
            <a:latin typeface="Times New Roman" pitchFamily="18" charset="0"/>
            <a:cs typeface="Times New Roman" pitchFamily="18" charset="0"/>
          </a:endParaRPr>
        </a:p>
      </dsp:txBody>
      <dsp:txXfrm rot="-5400000">
        <a:off x="927845" y="1226223"/>
        <a:ext cx="4008497" cy="777454"/>
      </dsp:txXfrm>
    </dsp:sp>
    <dsp:sp modelId="{E099E7D5-FE84-452E-8D1C-DE6E6C2ABC56}">
      <dsp:nvSpPr>
        <dsp:cNvPr id="0" name=""/>
        <dsp:cNvSpPr/>
      </dsp:nvSpPr>
      <dsp:spPr>
        <a:xfrm rot="5400000">
          <a:off x="-198823" y="2562791"/>
          <a:ext cx="1325492" cy="92784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kk-KZ" sz="2700" kern="1200" dirty="0" smtClean="0">
              <a:latin typeface="Times New Roman" pitchFamily="18" charset="0"/>
              <a:cs typeface="Times New Roman" pitchFamily="18" charset="0"/>
            </a:rPr>
            <a:t>3</a:t>
          </a:r>
          <a:endParaRPr lang="ru-RU" sz="2700" kern="1200" dirty="0">
            <a:latin typeface="Times New Roman" pitchFamily="18" charset="0"/>
            <a:cs typeface="Times New Roman" pitchFamily="18" charset="0"/>
          </a:endParaRPr>
        </a:p>
      </dsp:txBody>
      <dsp:txXfrm rot="-5400000">
        <a:off x="1" y="2827889"/>
        <a:ext cx="927844" cy="397648"/>
      </dsp:txXfrm>
    </dsp:sp>
    <dsp:sp modelId="{8896A516-9F3C-410A-B7F7-C73D7C05072E}">
      <dsp:nvSpPr>
        <dsp:cNvPr id="0" name=""/>
        <dsp:cNvSpPr/>
      </dsp:nvSpPr>
      <dsp:spPr>
        <a:xfrm rot="5400000">
          <a:off x="2522337" y="769474"/>
          <a:ext cx="861570" cy="4050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0955" rIns="20955" bIns="20955" numCol="1" spcCol="1270" anchor="ctr" anchorCtr="0">
          <a:noAutofit/>
        </a:bodyPr>
        <a:lstStyle/>
        <a:p>
          <a:pPr marL="285750" lvl="1" indent="-285750" algn="l" defTabSz="1466850">
            <a:lnSpc>
              <a:spcPct val="90000"/>
            </a:lnSpc>
            <a:spcBef>
              <a:spcPct val="0"/>
            </a:spcBef>
            <a:spcAft>
              <a:spcPct val="15000"/>
            </a:spcAft>
            <a:buChar char="••"/>
          </a:pPr>
          <a:r>
            <a:rPr lang="kk-KZ" sz="3300" kern="1200" dirty="0" smtClean="0">
              <a:latin typeface="Times New Roman" pitchFamily="18" charset="0"/>
              <a:cs typeface="Times New Roman" pitchFamily="18" charset="0"/>
            </a:rPr>
            <a:t>sports function </a:t>
          </a:r>
          <a:endParaRPr lang="ru-RU" sz="3300" kern="1200" dirty="0">
            <a:latin typeface="Times New Roman" pitchFamily="18" charset="0"/>
            <a:cs typeface="Times New Roman" pitchFamily="18" charset="0"/>
          </a:endParaRPr>
        </a:p>
      </dsp:txBody>
      <dsp:txXfrm rot="-5400000">
        <a:off x="927845" y="2406024"/>
        <a:ext cx="4008497" cy="777454"/>
      </dsp:txXfrm>
    </dsp:sp>
    <dsp:sp modelId="{37E099CD-76D7-4B3D-8192-4AB06BA5462C}">
      <dsp:nvSpPr>
        <dsp:cNvPr id="0" name=""/>
        <dsp:cNvSpPr/>
      </dsp:nvSpPr>
      <dsp:spPr>
        <a:xfrm rot="5400000">
          <a:off x="-198823" y="3742593"/>
          <a:ext cx="1325492" cy="92784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kk-KZ" sz="2700" kern="1200" dirty="0" smtClean="0">
              <a:latin typeface="Times New Roman" pitchFamily="18" charset="0"/>
              <a:cs typeface="Times New Roman" pitchFamily="18" charset="0"/>
            </a:rPr>
            <a:t>4</a:t>
          </a:r>
          <a:endParaRPr lang="ru-RU" sz="2700" kern="1200" dirty="0">
            <a:latin typeface="Times New Roman" pitchFamily="18" charset="0"/>
            <a:cs typeface="Times New Roman" pitchFamily="18" charset="0"/>
          </a:endParaRPr>
        </a:p>
      </dsp:txBody>
      <dsp:txXfrm rot="-5400000">
        <a:off x="1" y="4007691"/>
        <a:ext cx="927844" cy="397648"/>
      </dsp:txXfrm>
    </dsp:sp>
    <dsp:sp modelId="{77AC2A60-41F7-4DA0-A5D9-F4DAA79A7F6C}">
      <dsp:nvSpPr>
        <dsp:cNvPr id="0" name=""/>
        <dsp:cNvSpPr/>
      </dsp:nvSpPr>
      <dsp:spPr>
        <a:xfrm rot="5400000">
          <a:off x="2522337" y="1949277"/>
          <a:ext cx="861570" cy="4050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0955" rIns="20955" bIns="20955" numCol="1" spcCol="1270" anchor="ctr" anchorCtr="0">
          <a:noAutofit/>
        </a:bodyPr>
        <a:lstStyle/>
        <a:p>
          <a:pPr marL="285750" lvl="1" indent="-285750" algn="l" defTabSz="1466850">
            <a:lnSpc>
              <a:spcPct val="90000"/>
            </a:lnSpc>
            <a:spcBef>
              <a:spcPct val="0"/>
            </a:spcBef>
            <a:spcAft>
              <a:spcPct val="15000"/>
            </a:spcAft>
            <a:buChar char="••"/>
          </a:pPr>
          <a:r>
            <a:rPr lang="kk-KZ" sz="3300" kern="1200" dirty="0" smtClean="0">
              <a:latin typeface="Times New Roman" pitchFamily="18" charset="0"/>
              <a:cs typeface="Times New Roman" pitchFamily="18" charset="0"/>
            </a:rPr>
            <a:t>cognitive function </a:t>
          </a:r>
          <a:endParaRPr lang="ru-RU" sz="3300" kern="1200" dirty="0">
            <a:latin typeface="Times New Roman" pitchFamily="18" charset="0"/>
            <a:cs typeface="Times New Roman" pitchFamily="18" charset="0"/>
          </a:endParaRPr>
        </a:p>
      </dsp:txBody>
      <dsp:txXfrm rot="-5400000">
        <a:off x="927845" y="3585827"/>
        <a:ext cx="4008497" cy="7774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85B512-3485-4B0B-80C0-176248EC3A6D}">
      <dsp:nvSpPr>
        <dsp:cNvPr id="0" name=""/>
        <dsp:cNvSpPr/>
      </dsp:nvSpPr>
      <dsp:spPr>
        <a:xfrm>
          <a:off x="3581533" y="1446274"/>
          <a:ext cx="997437" cy="435753"/>
        </a:xfrm>
        <a:custGeom>
          <a:avLst/>
          <a:gdLst/>
          <a:ahLst/>
          <a:cxnLst/>
          <a:rect l="0" t="0" r="0" b="0"/>
          <a:pathLst>
            <a:path>
              <a:moveTo>
                <a:pt x="0" y="0"/>
              </a:moveTo>
              <a:lnTo>
                <a:pt x="0" y="296953"/>
              </a:lnTo>
              <a:lnTo>
                <a:pt x="997437" y="296953"/>
              </a:lnTo>
              <a:lnTo>
                <a:pt x="997437" y="4357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505D76-33D6-4DF4-BE05-77FA185AC355}">
      <dsp:nvSpPr>
        <dsp:cNvPr id="0" name=""/>
        <dsp:cNvSpPr/>
      </dsp:nvSpPr>
      <dsp:spPr>
        <a:xfrm>
          <a:off x="2544091" y="2828544"/>
          <a:ext cx="1870217" cy="440653"/>
        </a:xfrm>
        <a:custGeom>
          <a:avLst/>
          <a:gdLst/>
          <a:ahLst/>
          <a:cxnLst/>
          <a:rect l="0" t="0" r="0" b="0"/>
          <a:pathLst>
            <a:path>
              <a:moveTo>
                <a:pt x="0" y="0"/>
              </a:moveTo>
              <a:lnTo>
                <a:pt x="0" y="301853"/>
              </a:lnTo>
              <a:lnTo>
                <a:pt x="1870217" y="301853"/>
              </a:lnTo>
              <a:lnTo>
                <a:pt x="1870217" y="44065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7879C2-27D3-43FE-96AC-B88EC0B91BF6}">
      <dsp:nvSpPr>
        <dsp:cNvPr id="0" name=""/>
        <dsp:cNvSpPr/>
      </dsp:nvSpPr>
      <dsp:spPr>
        <a:xfrm>
          <a:off x="2498371" y="2828544"/>
          <a:ext cx="91440" cy="440653"/>
        </a:xfrm>
        <a:custGeom>
          <a:avLst/>
          <a:gdLst/>
          <a:ahLst/>
          <a:cxnLst/>
          <a:rect l="0" t="0" r="0" b="0"/>
          <a:pathLst>
            <a:path>
              <a:moveTo>
                <a:pt x="45720" y="0"/>
              </a:moveTo>
              <a:lnTo>
                <a:pt x="45720" y="301853"/>
              </a:lnTo>
              <a:lnTo>
                <a:pt x="84690" y="301853"/>
              </a:lnTo>
              <a:lnTo>
                <a:pt x="84690" y="44065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AB17C4-7B45-4E51-A860-6B7CA49224E8}">
      <dsp:nvSpPr>
        <dsp:cNvPr id="0" name=""/>
        <dsp:cNvSpPr/>
      </dsp:nvSpPr>
      <dsp:spPr>
        <a:xfrm>
          <a:off x="751815" y="2828544"/>
          <a:ext cx="1792276" cy="440653"/>
        </a:xfrm>
        <a:custGeom>
          <a:avLst/>
          <a:gdLst/>
          <a:ahLst/>
          <a:cxnLst/>
          <a:rect l="0" t="0" r="0" b="0"/>
          <a:pathLst>
            <a:path>
              <a:moveTo>
                <a:pt x="1792276" y="0"/>
              </a:moveTo>
              <a:lnTo>
                <a:pt x="1792276" y="301853"/>
              </a:lnTo>
              <a:lnTo>
                <a:pt x="0" y="301853"/>
              </a:lnTo>
              <a:lnTo>
                <a:pt x="0" y="44065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C3FF01-60D2-49C8-9707-34FA1DF0C8A5}">
      <dsp:nvSpPr>
        <dsp:cNvPr id="0" name=""/>
        <dsp:cNvSpPr/>
      </dsp:nvSpPr>
      <dsp:spPr>
        <a:xfrm>
          <a:off x="2544091" y="1446274"/>
          <a:ext cx="1037442" cy="430853"/>
        </a:xfrm>
        <a:custGeom>
          <a:avLst/>
          <a:gdLst/>
          <a:ahLst/>
          <a:cxnLst/>
          <a:rect l="0" t="0" r="0" b="0"/>
          <a:pathLst>
            <a:path>
              <a:moveTo>
                <a:pt x="1037442" y="0"/>
              </a:moveTo>
              <a:lnTo>
                <a:pt x="1037442" y="292053"/>
              </a:lnTo>
              <a:lnTo>
                <a:pt x="0" y="292053"/>
              </a:lnTo>
              <a:lnTo>
                <a:pt x="0" y="4308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A80FBC-28F1-4FAA-9D5C-28A8BD2AAC11}">
      <dsp:nvSpPr>
        <dsp:cNvPr id="0" name=""/>
        <dsp:cNvSpPr/>
      </dsp:nvSpPr>
      <dsp:spPr>
        <a:xfrm>
          <a:off x="2317289" y="494858"/>
          <a:ext cx="2528488" cy="9514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01A3C7-4F1D-4300-ABB4-23DBBDBD5ADE}">
      <dsp:nvSpPr>
        <dsp:cNvPr id="0" name=""/>
        <dsp:cNvSpPr/>
      </dsp:nvSpPr>
      <dsp:spPr>
        <a:xfrm>
          <a:off x="2483766" y="653011"/>
          <a:ext cx="2528488" cy="9514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Times New Roman" pitchFamily="18" charset="0"/>
              <a:cs typeface="Times New Roman" pitchFamily="18" charset="0"/>
            </a:rPr>
            <a:t>According to the involvement of recreational systems in the process of urbanization, TRS</a:t>
          </a:r>
          <a:endParaRPr lang="ru-RU" sz="1400" b="1" kern="1200" dirty="0">
            <a:latin typeface="Times New Roman" pitchFamily="18" charset="0"/>
            <a:cs typeface="Times New Roman" pitchFamily="18" charset="0"/>
          </a:endParaRPr>
        </a:p>
      </dsp:txBody>
      <dsp:txXfrm>
        <a:off x="2511632" y="680877"/>
        <a:ext cx="2472756" cy="895683"/>
      </dsp:txXfrm>
    </dsp:sp>
    <dsp:sp modelId="{EF03C1CE-64D8-4FD7-BCF1-0702A81525DD}">
      <dsp:nvSpPr>
        <dsp:cNvPr id="0" name=""/>
        <dsp:cNvSpPr/>
      </dsp:nvSpPr>
      <dsp:spPr>
        <a:xfrm>
          <a:off x="1713131" y="1877128"/>
          <a:ext cx="1661921" cy="9514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175EBE-3BF3-4C29-B2F7-27DB54473950}">
      <dsp:nvSpPr>
        <dsp:cNvPr id="0" name=""/>
        <dsp:cNvSpPr/>
      </dsp:nvSpPr>
      <dsp:spPr>
        <a:xfrm>
          <a:off x="1879607" y="2035281"/>
          <a:ext cx="1661921" cy="9514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urbanized</a:t>
          </a:r>
          <a:endParaRPr lang="ru-RU" sz="1600" kern="1200" dirty="0">
            <a:latin typeface="Times New Roman" pitchFamily="18" charset="0"/>
            <a:cs typeface="Times New Roman" pitchFamily="18" charset="0"/>
          </a:endParaRPr>
        </a:p>
      </dsp:txBody>
      <dsp:txXfrm>
        <a:off x="1907473" y="2063147"/>
        <a:ext cx="1606189" cy="895683"/>
      </dsp:txXfrm>
    </dsp:sp>
    <dsp:sp modelId="{B667CCB7-5DF0-456C-9A72-C02126E950F2}">
      <dsp:nvSpPr>
        <dsp:cNvPr id="0" name=""/>
        <dsp:cNvSpPr/>
      </dsp:nvSpPr>
      <dsp:spPr>
        <a:xfrm>
          <a:off x="2669" y="3269197"/>
          <a:ext cx="1498292" cy="9514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270C2D-6574-4D4F-B046-A194F8A099BD}">
      <dsp:nvSpPr>
        <dsp:cNvPr id="0" name=""/>
        <dsp:cNvSpPr/>
      </dsp:nvSpPr>
      <dsp:spPr>
        <a:xfrm>
          <a:off x="169146" y="3427350"/>
          <a:ext cx="1498292" cy="9514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sanatorium-cities</a:t>
          </a:r>
          <a:endParaRPr lang="ru-RU" sz="1600" kern="1200" dirty="0">
            <a:latin typeface="Times New Roman" pitchFamily="18" charset="0"/>
            <a:cs typeface="Times New Roman" pitchFamily="18" charset="0"/>
          </a:endParaRPr>
        </a:p>
      </dsp:txBody>
      <dsp:txXfrm>
        <a:off x="197012" y="3455216"/>
        <a:ext cx="1442560" cy="895683"/>
      </dsp:txXfrm>
    </dsp:sp>
    <dsp:sp modelId="{E0FEF203-18DF-4A8D-8C89-07A554E71DCE}">
      <dsp:nvSpPr>
        <dsp:cNvPr id="0" name=""/>
        <dsp:cNvSpPr/>
      </dsp:nvSpPr>
      <dsp:spPr>
        <a:xfrm>
          <a:off x="1833915" y="3269197"/>
          <a:ext cx="1498292" cy="9514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4FDBCE-A80F-4DEA-A94D-1708280E67AC}">
      <dsp:nvSpPr>
        <dsp:cNvPr id="0" name=""/>
        <dsp:cNvSpPr/>
      </dsp:nvSpPr>
      <dsp:spPr>
        <a:xfrm>
          <a:off x="2000392" y="3427350"/>
          <a:ext cx="1498292" cy="9514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excursion Center-cities</a:t>
          </a:r>
          <a:endParaRPr lang="ru-RU" sz="1600" kern="1200" dirty="0">
            <a:latin typeface="Times New Roman" pitchFamily="18" charset="0"/>
            <a:cs typeface="Times New Roman" pitchFamily="18" charset="0"/>
          </a:endParaRPr>
        </a:p>
      </dsp:txBody>
      <dsp:txXfrm>
        <a:off x="2028258" y="3455216"/>
        <a:ext cx="1442560" cy="895683"/>
      </dsp:txXfrm>
    </dsp:sp>
    <dsp:sp modelId="{025116F1-DE18-4DC8-9A19-445B4DDC3E53}">
      <dsp:nvSpPr>
        <dsp:cNvPr id="0" name=""/>
        <dsp:cNvSpPr/>
      </dsp:nvSpPr>
      <dsp:spPr>
        <a:xfrm>
          <a:off x="3665162" y="3269197"/>
          <a:ext cx="1498292" cy="9514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192B2C-4428-49D3-ACD5-E8AF3EFB9DA1}">
      <dsp:nvSpPr>
        <dsp:cNvPr id="0" name=""/>
        <dsp:cNvSpPr/>
      </dsp:nvSpPr>
      <dsp:spPr>
        <a:xfrm>
          <a:off x="3831639" y="3427350"/>
          <a:ext cx="1498292" cy="9514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Cottage settlements</a:t>
          </a:r>
          <a:endParaRPr lang="ru-RU" sz="1600" kern="1200" dirty="0">
            <a:latin typeface="Times New Roman" pitchFamily="18" charset="0"/>
            <a:cs typeface="Times New Roman" pitchFamily="18" charset="0"/>
          </a:endParaRPr>
        </a:p>
      </dsp:txBody>
      <dsp:txXfrm>
        <a:off x="3859505" y="3455216"/>
        <a:ext cx="1442560" cy="895683"/>
      </dsp:txXfrm>
    </dsp:sp>
    <dsp:sp modelId="{AA5740B2-19A1-4104-B06B-5E75FDABB711}">
      <dsp:nvSpPr>
        <dsp:cNvPr id="0" name=""/>
        <dsp:cNvSpPr/>
      </dsp:nvSpPr>
      <dsp:spPr>
        <a:xfrm>
          <a:off x="3746976" y="1882027"/>
          <a:ext cx="1663988" cy="9514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667A52-4B1D-4972-8A18-E267B25AB323}">
      <dsp:nvSpPr>
        <dsp:cNvPr id="0" name=""/>
        <dsp:cNvSpPr/>
      </dsp:nvSpPr>
      <dsp:spPr>
        <a:xfrm>
          <a:off x="3913453" y="2040181"/>
          <a:ext cx="1663988" cy="9514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non-urbanized</a:t>
          </a:r>
          <a:endParaRPr lang="ru-RU" sz="1600" kern="1200" dirty="0">
            <a:latin typeface="Times New Roman" pitchFamily="18" charset="0"/>
            <a:cs typeface="Times New Roman" pitchFamily="18" charset="0"/>
          </a:endParaRPr>
        </a:p>
      </dsp:txBody>
      <dsp:txXfrm>
        <a:off x="3941319" y="2068047"/>
        <a:ext cx="1608256" cy="8956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1F10E-C3D9-4AE1-8C30-B1B3B816A527}">
      <dsp:nvSpPr>
        <dsp:cNvPr id="0" name=""/>
        <dsp:cNvSpPr/>
      </dsp:nvSpPr>
      <dsp:spPr>
        <a:xfrm>
          <a:off x="2825188" y="2111687"/>
          <a:ext cx="1989224" cy="451456"/>
        </a:xfrm>
        <a:custGeom>
          <a:avLst/>
          <a:gdLst/>
          <a:ahLst/>
          <a:cxnLst/>
          <a:rect l="0" t="0" r="0" b="0"/>
          <a:pathLst>
            <a:path>
              <a:moveTo>
                <a:pt x="0" y="0"/>
              </a:moveTo>
              <a:lnTo>
                <a:pt x="0" y="299488"/>
              </a:lnTo>
              <a:lnTo>
                <a:pt x="1989224" y="299488"/>
              </a:lnTo>
              <a:lnTo>
                <a:pt x="1989224" y="4514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95C0A9-589B-4083-89E4-BDDEA25463B3}">
      <dsp:nvSpPr>
        <dsp:cNvPr id="0" name=""/>
        <dsp:cNvSpPr/>
      </dsp:nvSpPr>
      <dsp:spPr>
        <a:xfrm>
          <a:off x="2779468" y="2111687"/>
          <a:ext cx="91440" cy="477092"/>
        </a:xfrm>
        <a:custGeom>
          <a:avLst/>
          <a:gdLst/>
          <a:ahLst/>
          <a:cxnLst/>
          <a:rect l="0" t="0" r="0" b="0"/>
          <a:pathLst>
            <a:path>
              <a:moveTo>
                <a:pt x="45720" y="0"/>
              </a:moveTo>
              <a:lnTo>
                <a:pt x="45720" y="4770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2BA11D-772E-4FC0-9D75-5D4B42962E63}">
      <dsp:nvSpPr>
        <dsp:cNvPr id="0" name=""/>
        <dsp:cNvSpPr/>
      </dsp:nvSpPr>
      <dsp:spPr>
        <a:xfrm>
          <a:off x="820216" y="2111687"/>
          <a:ext cx="2004972" cy="477092"/>
        </a:xfrm>
        <a:custGeom>
          <a:avLst/>
          <a:gdLst/>
          <a:ahLst/>
          <a:cxnLst/>
          <a:rect l="0" t="0" r="0" b="0"/>
          <a:pathLst>
            <a:path>
              <a:moveTo>
                <a:pt x="2004972" y="0"/>
              </a:moveTo>
              <a:lnTo>
                <a:pt x="2004972" y="325124"/>
              </a:lnTo>
              <a:lnTo>
                <a:pt x="0" y="325124"/>
              </a:lnTo>
              <a:lnTo>
                <a:pt x="0" y="4770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4C67BC-E807-4FB1-B88A-F03AECC1D97A}">
      <dsp:nvSpPr>
        <dsp:cNvPr id="0" name=""/>
        <dsp:cNvSpPr/>
      </dsp:nvSpPr>
      <dsp:spPr>
        <a:xfrm>
          <a:off x="2004972" y="1070013"/>
          <a:ext cx="1640432" cy="104167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A12591-CB57-4603-BB02-DDECE30856DF}">
      <dsp:nvSpPr>
        <dsp:cNvPr id="0" name=""/>
        <dsp:cNvSpPr/>
      </dsp:nvSpPr>
      <dsp:spPr>
        <a:xfrm>
          <a:off x="2187242" y="1243170"/>
          <a:ext cx="1640432" cy="104167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latin typeface="Times New Roman" pitchFamily="18" charset="0"/>
              <a:cs typeface="Times New Roman" pitchFamily="18" charset="0"/>
            </a:rPr>
            <a:t>The division of the "recreational park" into the main functional types</a:t>
          </a:r>
          <a:endParaRPr lang="ru-RU" sz="1500" b="1" kern="1200" dirty="0">
            <a:latin typeface="Times New Roman" pitchFamily="18" charset="0"/>
            <a:cs typeface="Times New Roman" pitchFamily="18" charset="0"/>
          </a:endParaRPr>
        </a:p>
      </dsp:txBody>
      <dsp:txXfrm>
        <a:off x="2217752" y="1273680"/>
        <a:ext cx="1579412" cy="980654"/>
      </dsp:txXfrm>
    </dsp:sp>
    <dsp:sp modelId="{53AFAB22-8800-4341-B939-16CB49E73358}">
      <dsp:nvSpPr>
        <dsp:cNvPr id="0" name=""/>
        <dsp:cNvSpPr/>
      </dsp:nvSpPr>
      <dsp:spPr>
        <a:xfrm>
          <a:off x="0" y="2588780"/>
          <a:ext cx="1640432" cy="104167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DC07E0-E8DB-453D-A0A7-3E19F647713A}">
      <dsp:nvSpPr>
        <dsp:cNvPr id="0" name=""/>
        <dsp:cNvSpPr/>
      </dsp:nvSpPr>
      <dsp:spPr>
        <a:xfrm>
          <a:off x="182270" y="2761937"/>
          <a:ext cx="1640432" cy="104167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u-RU" sz="1500" kern="1200" dirty="0" err="1" smtClean="0"/>
            <a:t>Cognitive</a:t>
          </a:r>
          <a:r>
            <a:rPr lang="ru-RU" sz="1500" kern="1200" dirty="0" smtClean="0"/>
            <a:t> </a:t>
          </a:r>
          <a:endParaRPr lang="ru-RU" sz="1500" b="0" kern="1200" dirty="0">
            <a:solidFill>
              <a:schemeClr val="tx1"/>
            </a:solidFill>
          </a:endParaRPr>
        </a:p>
      </dsp:txBody>
      <dsp:txXfrm>
        <a:off x="212780" y="2792447"/>
        <a:ext cx="1579412" cy="980654"/>
      </dsp:txXfrm>
    </dsp:sp>
    <dsp:sp modelId="{CCF44DC7-6C1A-41A1-BBAD-4840096AF098}">
      <dsp:nvSpPr>
        <dsp:cNvPr id="0" name=""/>
        <dsp:cNvSpPr/>
      </dsp:nvSpPr>
      <dsp:spPr>
        <a:xfrm>
          <a:off x="2004972" y="2588780"/>
          <a:ext cx="1640432" cy="104167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769427-8A04-43BB-A2D5-A99B61C55B1B}">
      <dsp:nvSpPr>
        <dsp:cNvPr id="0" name=""/>
        <dsp:cNvSpPr/>
      </dsp:nvSpPr>
      <dsp:spPr>
        <a:xfrm>
          <a:off x="2187243" y="2761937"/>
          <a:ext cx="1640432" cy="104167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u-RU" sz="1500" kern="1200" dirty="0" err="1" smtClean="0"/>
            <a:t>Sports</a:t>
          </a:r>
          <a:r>
            <a:rPr lang="ru-RU" sz="1500" kern="1200" dirty="0" smtClean="0"/>
            <a:t> </a:t>
          </a:r>
          <a:r>
            <a:rPr lang="ru-RU" sz="1500" kern="1200" dirty="0" err="1" smtClean="0"/>
            <a:t>and</a:t>
          </a:r>
          <a:r>
            <a:rPr lang="ru-RU" sz="1500" kern="1200" dirty="0" smtClean="0"/>
            <a:t> </a:t>
          </a:r>
          <a:r>
            <a:rPr lang="ru-RU" sz="1500" kern="1200" dirty="0" err="1" smtClean="0"/>
            <a:t>Recreation</a:t>
          </a:r>
          <a:r>
            <a:rPr lang="ru-RU" sz="1500" kern="1200" dirty="0" smtClean="0"/>
            <a:t> </a:t>
          </a:r>
          <a:endParaRPr lang="ru-RU" sz="1500" b="0" kern="1200" dirty="0">
            <a:solidFill>
              <a:schemeClr val="tx1"/>
            </a:solidFill>
          </a:endParaRPr>
        </a:p>
      </dsp:txBody>
      <dsp:txXfrm>
        <a:off x="2217753" y="2792447"/>
        <a:ext cx="1579412" cy="980654"/>
      </dsp:txXfrm>
    </dsp:sp>
    <dsp:sp modelId="{49AA269C-2837-4943-B377-ADCA1C4C81DA}">
      <dsp:nvSpPr>
        <dsp:cNvPr id="0" name=""/>
        <dsp:cNvSpPr/>
      </dsp:nvSpPr>
      <dsp:spPr>
        <a:xfrm>
          <a:off x="3994197" y="2563144"/>
          <a:ext cx="1640432" cy="104167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BC0E13-DEDE-4A2B-A8E1-4E07E1F680BF}">
      <dsp:nvSpPr>
        <dsp:cNvPr id="0" name=""/>
        <dsp:cNvSpPr/>
      </dsp:nvSpPr>
      <dsp:spPr>
        <a:xfrm>
          <a:off x="4176467" y="2736301"/>
          <a:ext cx="1640432" cy="104167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T</a:t>
          </a:r>
          <a:r>
            <a:rPr lang="ru-RU" sz="1500" kern="1200" dirty="0" err="1" smtClean="0"/>
            <a:t>reatment</a:t>
          </a:r>
          <a:endParaRPr lang="ru-RU" sz="1500" b="0" kern="1200" dirty="0">
            <a:solidFill>
              <a:schemeClr val="tx1"/>
            </a:solidFill>
            <a:latin typeface="Times New Roman" pitchFamily="18" charset="0"/>
            <a:cs typeface="Times New Roman" pitchFamily="18" charset="0"/>
          </a:endParaRPr>
        </a:p>
      </dsp:txBody>
      <dsp:txXfrm>
        <a:off x="4206977" y="2766811"/>
        <a:ext cx="1579412" cy="980654"/>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3#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CED6C-61B9-4584-BD9E-45FA7046480E}" type="datetimeFigureOut">
              <a:rPr lang="ru-RU" smtClean="0"/>
              <a:t>23.07.2024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6853CE-FCCF-4593-8EAA-26A0A6F68667}" type="slidenum">
              <a:rPr lang="ru-RU" smtClean="0"/>
              <a:t>‹#›</a:t>
            </a:fld>
            <a:endParaRPr lang="ru-RU"/>
          </a:p>
        </p:txBody>
      </p:sp>
    </p:spTree>
    <p:extLst>
      <p:ext uri="{BB962C8B-B14F-4D97-AF65-F5344CB8AC3E}">
        <p14:creationId xmlns:p14="http://schemas.microsoft.com/office/powerpoint/2010/main" val="2297543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0CDBF9C-E310-4D36-8885-EFABAE6075B1}" type="slidenum">
              <a:rPr lang="ru-RU" altLang="ru-RU" smtClean="0"/>
              <a:pPr/>
              <a:t>2</a:t>
            </a:fld>
            <a:endParaRPr lang="ru-RU" altLang="ru-RU"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1728739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4" name="Rectangle 6"/>
          <p:cNvSpPr>
            <a:spLocks noGrp="1" noChangeArrowheads="1"/>
          </p:cNvSpPr>
          <p:nvPr>
            <p:ph type="ft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9pPr>
          </a:lstStyle>
          <a:p>
            <a:pPr eaLnBrk="1" hangingPunct="1"/>
            <a:r>
              <a:rPr lang="ru-RU" smtClean="0">
                <a:solidFill>
                  <a:srgbClr val="000000"/>
                </a:solidFill>
              </a:rPr>
              <a:t>1</a:t>
            </a:r>
          </a:p>
        </p:txBody>
      </p:sp>
      <p:sp>
        <p:nvSpPr>
          <p:cNvPr id="9523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9pPr>
          </a:lstStyle>
          <a:p>
            <a:pPr eaLnBrk="1" hangingPunct="1"/>
            <a:fld id="{01D5DE0F-4637-4BAE-A7A4-864E04CE07F5}" type="slidenum">
              <a:rPr lang="ru-RU" smtClean="0">
                <a:solidFill>
                  <a:srgbClr val="000000"/>
                </a:solidFill>
              </a:rPr>
              <a:pPr eaLnBrk="1" hangingPunct="1"/>
              <a:t>10</a:t>
            </a:fld>
            <a:endParaRPr lang="ru-RU" smtClean="0">
              <a:solidFill>
                <a:srgbClr val="000000"/>
              </a:solidFill>
            </a:endParaRPr>
          </a:p>
        </p:txBody>
      </p:sp>
      <p:sp>
        <p:nvSpPr>
          <p:cNvPr id="95236" name="Rectangle 1"/>
          <p:cNvSpPr>
            <a:spLocks noGrp="1" noRot="1" noChangeAspect="1" noChangeArrowheads="1" noTextEdit="1"/>
          </p:cNvSpPr>
          <p:nvPr>
            <p:ph type="sldImg"/>
          </p:nvPr>
        </p:nvSpPr>
        <p:spPr>
          <a:xfrm>
            <a:off x="1133475" y="677863"/>
            <a:ext cx="4591050" cy="3444875"/>
          </a:xfrm>
          <a:solidFill>
            <a:srgbClr val="FFFFFF"/>
          </a:solidFill>
          <a:ln/>
        </p:spPr>
      </p:sp>
      <p:sp>
        <p:nvSpPr>
          <p:cNvPr id="95237" name="Rectangle 2"/>
          <p:cNvSpPr>
            <a:spLocks noGrp="1" noChangeArrowheads="1"/>
          </p:cNvSpPr>
          <p:nvPr>
            <p:ph type="body" idx="1"/>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smtClean="0"/>
          </a:p>
        </p:txBody>
      </p:sp>
    </p:spTree>
    <p:extLst>
      <p:ext uri="{BB962C8B-B14F-4D97-AF65-F5344CB8AC3E}">
        <p14:creationId xmlns:p14="http://schemas.microsoft.com/office/powerpoint/2010/main" val="3910507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23.07.2024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23.07.2024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23.07.2024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23.07.2024</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23.07.2024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23.07.2024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23.07.2024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23.07.2024</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23.07.2024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23.07.2024</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23.07.2024</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23.07.2024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91680" y="1844824"/>
            <a:ext cx="4680520" cy="1894362"/>
          </a:xfrm>
        </p:spPr>
        <p:txBody>
          <a:bodyPr>
            <a:normAutofit/>
          </a:bodyPr>
          <a:lstStyle/>
          <a:p>
            <a:pPr indent="457200" algn="ctr"/>
            <a:r>
              <a:rPr lang="en-US" altLang="ru-RU" sz="2800" dirty="0">
                <a:solidFill>
                  <a:srgbClr val="FF0000"/>
                </a:solidFill>
                <a:latin typeface="Times New Roman" pitchFamily="18" charset="0"/>
                <a:cs typeface="Times New Roman" pitchFamily="18" charset="0"/>
              </a:rPr>
              <a:t>Basics of Tourism</a:t>
            </a: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a:xfrm>
            <a:off x="2286000" y="5003322"/>
            <a:ext cx="4158208" cy="1371600"/>
          </a:xfrm>
        </p:spPr>
        <p:txBody>
          <a:bodyPr/>
          <a:lstStyle/>
          <a:p>
            <a:pPr algn="ctr"/>
            <a:r>
              <a:rPr lang="en-US" altLang="ru-RU" dirty="0">
                <a:solidFill>
                  <a:srgbClr val="0033CC"/>
                </a:solidFill>
                <a:latin typeface="Times New Roman" pitchFamily="18" charset="0"/>
                <a:cs typeface="Times New Roman" pitchFamily="18" charset="0"/>
              </a:rPr>
              <a:t>PhD., Acting Associate Professor </a:t>
            </a:r>
            <a:r>
              <a:rPr lang="en-US" altLang="ru-RU" dirty="0" err="1">
                <a:solidFill>
                  <a:srgbClr val="0033CC"/>
                </a:solidFill>
                <a:latin typeface="Times New Roman" pitchFamily="18" charset="0"/>
                <a:cs typeface="Times New Roman" pitchFamily="18" charset="0"/>
              </a:rPr>
              <a:t>Nakhipbekova</a:t>
            </a:r>
            <a:r>
              <a:rPr lang="en-US" altLang="ru-RU" dirty="0">
                <a:solidFill>
                  <a:srgbClr val="0033CC"/>
                </a:solidFill>
                <a:latin typeface="Times New Roman" pitchFamily="18" charset="0"/>
                <a:cs typeface="Times New Roman" pitchFamily="18" charset="0"/>
              </a:rPr>
              <a:t> </a:t>
            </a:r>
            <a:r>
              <a:rPr lang="en-US" altLang="ru-RU" dirty="0" err="1" smtClean="0">
                <a:solidFill>
                  <a:srgbClr val="0033CC"/>
                </a:solidFill>
                <a:latin typeface="Times New Roman" pitchFamily="18" charset="0"/>
                <a:cs typeface="Times New Roman" pitchFamily="18" charset="0"/>
              </a:rPr>
              <a:t>Symbat</a:t>
            </a:r>
            <a:endParaRPr lang="ru-RU" dirty="0"/>
          </a:p>
        </p:txBody>
      </p:sp>
    </p:spTree>
    <p:extLst>
      <p:ext uri="{BB962C8B-B14F-4D97-AF65-F5344CB8AC3E}">
        <p14:creationId xmlns:p14="http://schemas.microsoft.com/office/powerpoint/2010/main" val="1996044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Line 2"/>
          <p:cNvSpPr>
            <a:spLocks noChangeShapeType="1"/>
          </p:cNvSpPr>
          <p:nvPr/>
        </p:nvSpPr>
        <p:spPr bwMode="auto">
          <a:xfrm>
            <a:off x="285750" y="285750"/>
            <a:ext cx="8496300" cy="1588"/>
          </a:xfrm>
          <a:prstGeom prst="line">
            <a:avLst/>
          </a:prstGeom>
          <a:noFill/>
          <a:ln w="2556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3" name="AutoShape 3"/>
          <p:cNvSpPr>
            <a:spLocks noChangeArrowheads="1"/>
          </p:cNvSpPr>
          <p:nvPr/>
        </p:nvSpPr>
        <p:spPr bwMode="auto">
          <a:xfrm>
            <a:off x="113257" y="431450"/>
            <a:ext cx="5610871" cy="447204"/>
          </a:xfrm>
          <a:prstGeom prst="roundRect">
            <a:avLst>
              <a:gd name="adj" fmla="val 16667"/>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dirty="0">
                <a:latin typeface="Times New Roman" panose="02020603050405020304" pitchFamily="18" charset="0"/>
                <a:cs typeface="Times New Roman" panose="02020603050405020304" pitchFamily="18" charset="0"/>
              </a:rPr>
              <a:t>Stages of development of the TRS (</a:t>
            </a:r>
            <a:r>
              <a:rPr lang="en-US" b="1" dirty="0" err="1">
                <a:latin typeface="Times New Roman" panose="02020603050405020304" pitchFamily="18" charset="0"/>
                <a:cs typeface="Times New Roman" panose="02020603050405020304" pitchFamily="18" charset="0"/>
              </a:rPr>
              <a:t>Shabalina</a:t>
            </a:r>
            <a:r>
              <a:rPr lang="en-US" b="1" dirty="0">
                <a:latin typeface="Times New Roman" panose="02020603050405020304" pitchFamily="18" charset="0"/>
                <a:cs typeface="Times New Roman" panose="02020603050405020304" pitchFamily="18" charset="0"/>
              </a:rPr>
              <a:t> N. V.)</a:t>
            </a:r>
            <a:endParaRPr lang="ru-RU" b="1" dirty="0">
              <a:solidFill>
                <a:srgbClr val="000000"/>
              </a:solidFill>
              <a:latin typeface="Times New Roman" panose="02020603050405020304" pitchFamily="18" charset="0"/>
              <a:cs typeface="Times New Roman" panose="02020603050405020304" pitchFamily="18" charset="0"/>
            </a:endParaRPr>
          </a:p>
        </p:txBody>
      </p:sp>
      <p:sp>
        <p:nvSpPr>
          <p:cNvPr id="25604" name="AutoShape 4"/>
          <p:cNvSpPr>
            <a:spLocks noChangeArrowheads="1"/>
          </p:cNvSpPr>
          <p:nvPr/>
        </p:nvSpPr>
        <p:spPr bwMode="auto">
          <a:xfrm>
            <a:off x="577671" y="848996"/>
            <a:ext cx="328612" cy="460047"/>
          </a:xfrm>
          <a:prstGeom prst="downArrow">
            <a:avLst>
              <a:gd name="adj1" fmla="val 50000"/>
              <a:gd name="adj2" fmla="val 50005"/>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wrap="none" anchor="ctr"/>
          <a:lstStyle/>
          <a:p>
            <a:endParaRPr lang="ru-RU"/>
          </a:p>
        </p:txBody>
      </p:sp>
      <p:sp>
        <p:nvSpPr>
          <p:cNvPr id="25605" name="AutoShape 5"/>
          <p:cNvSpPr>
            <a:spLocks noChangeArrowheads="1"/>
          </p:cNvSpPr>
          <p:nvPr/>
        </p:nvSpPr>
        <p:spPr bwMode="auto">
          <a:xfrm>
            <a:off x="1933527" y="878654"/>
            <a:ext cx="328613" cy="460047"/>
          </a:xfrm>
          <a:prstGeom prst="downArrow">
            <a:avLst>
              <a:gd name="adj1" fmla="val 50000"/>
              <a:gd name="adj2" fmla="val 50005"/>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wrap="none" anchor="ctr"/>
          <a:lstStyle/>
          <a:p>
            <a:endParaRPr lang="ru-RU"/>
          </a:p>
        </p:txBody>
      </p:sp>
      <p:sp>
        <p:nvSpPr>
          <p:cNvPr id="25606" name="AutoShape 6"/>
          <p:cNvSpPr>
            <a:spLocks noChangeArrowheads="1"/>
          </p:cNvSpPr>
          <p:nvPr/>
        </p:nvSpPr>
        <p:spPr bwMode="auto">
          <a:xfrm>
            <a:off x="3135414" y="878654"/>
            <a:ext cx="328612" cy="460047"/>
          </a:xfrm>
          <a:prstGeom prst="downArrow">
            <a:avLst>
              <a:gd name="adj1" fmla="val 50000"/>
              <a:gd name="adj2" fmla="val 50005"/>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wrap="none" anchor="ctr"/>
          <a:lstStyle/>
          <a:p>
            <a:endParaRPr lang="ru-RU"/>
          </a:p>
        </p:txBody>
      </p:sp>
      <p:sp>
        <p:nvSpPr>
          <p:cNvPr id="15" name="AutoShape 3"/>
          <p:cNvSpPr>
            <a:spLocks noChangeArrowheads="1"/>
          </p:cNvSpPr>
          <p:nvPr/>
        </p:nvSpPr>
        <p:spPr bwMode="auto">
          <a:xfrm>
            <a:off x="98246" y="1302958"/>
            <a:ext cx="1465109" cy="5330659"/>
          </a:xfrm>
          <a:prstGeom prst="roundRect">
            <a:avLst>
              <a:gd name="adj" fmla="val 15100"/>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4"/>
              </a:srgbClr>
            </a:outerShdw>
          </a:effectLst>
        </p:spPr>
        <p:txBody>
          <a:bodyPr vert="vert270" lIns="90000" tIns="46800" rIns="90000" bIns="46800" anchor="ctr"/>
          <a:lstStyle/>
          <a:p>
            <a:pPr algn="jus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kk-KZ" sz="1400" dirty="0">
                <a:latin typeface="Times New Roman" pitchFamily="18" charset="0"/>
                <a:cs typeface="Times New Roman" pitchFamily="18" charset="0"/>
              </a:rPr>
              <a:t>(60-70-ies of the twentieth century) is associated with the works of V. S. Preobrazhensky. At the same time, at this stage, the concept of "recreational system" was formed and a tendency to study the issues of consideration of territorial aspects in the organization of recreational activities took shape. </a:t>
            </a:r>
            <a:endParaRPr lang="ru-RU" sz="1400" dirty="0">
              <a:solidFill>
                <a:srgbClr val="000000"/>
              </a:solidFill>
              <a:latin typeface="Times New Roman" panose="02020603050405020304" pitchFamily="18" charset="0"/>
              <a:cs typeface="Times New Roman" panose="02020603050405020304" pitchFamily="18" charset="0"/>
            </a:endParaRPr>
          </a:p>
        </p:txBody>
      </p:sp>
      <p:sp>
        <p:nvSpPr>
          <p:cNvPr id="16" name="AutoShape 3"/>
          <p:cNvSpPr>
            <a:spLocks noChangeArrowheads="1"/>
          </p:cNvSpPr>
          <p:nvPr/>
        </p:nvSpPr>
        <p:spPr bwMode="auto">
          <a:xfrm>
            <a:off x="1662417" y="1318425"/>
            <a:ext cx="870834" cy="5355707"/>
          </a:xfrm>
          <a:prstGeom prst="roundRect">
            <a:avLst>
              <a:gd name="adj" fmla="val 16667"/>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4"/>
              </a:srgbClr>
            </a:outerShdw>
          </a:effectLst>
        </p:spPr>
        <p:txBody>
          <a:bodyPr vert="vert270"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1400" dirty="0">
                <a:latin typeface="Times New Roman" pitchFamily="18" charset="0"/>
                <a:cs typeface="Times New Roman" pitchFamily="18" charset="0"/>
              </a:rPr>
              <a:t>D</a:t>
            </a:r>
            <a:r>
              <a:rPr lang="kk-KZ" sz="1400" dirty="0" smtClean="0">
                <a:latin typeface="Times New Roman" pitchFamily="18" charset="0"/>
                <a:cs typeface="Times New Roman" pitchFamily="18" charset="0"/>
              </a:rPr>
              <a:t>evelopment </a:t>
            </a:r>
            <a:r>
              <a:rPr lang="kk-KZ" sz="1400" dirty="0">
                <a:latin typeface="Times New Roman" pitchFamily="18" charset="0"/>
                <a:cs typeface="Times New Roman" pitchFamily="18" charset="0"/>
              </a:rPr>
              <a:t>research covers the second half of the 70s and 80s of the twentieth century, characterized by the formation of a number of scientific centers that began to study the TRS development in the country. </a:t>
            </a:r>
            <a:endParaRPr lang="ru-RU" sz="1400" dirty="0">
              <a:solidFill>
                <a:srgbClr val="000000"/>
              </a:solidFill>
              <a:latin typeface="Times New Roman" panose="02020603050405020304" pitchFamily="18" charset="0"/>
              <a:cs typeface="Times New Roman" panose="02020603050405020304" pitchFamily="18" charset="0"/>
            </a:endParaRPr>
          </a:p>
        </p:txBody>
      </p:sp>
      <p:sp>
        <p:nvSpPr>
          <p:cNvPr id="17" name="AutoShape 3"/>
          <p:cNvSpPr>
            <a:spLocks noChangeArrowheads="1"/>
          </p:cNvSpPr>
          <p:nvPr/>
        </p:nvSpPr>
        <p:spPr bwMode="auto">
          <a:xfrm>
            <a:off x="2627784" y="1368219"/>
            <a:ext cx="1343872" cy="5330659"/>
          </a:xfrm>
          <a:prstGeom prst="roundRect">
            <a:avLst>
              <a:gd name="adj" fmla="val 16667"/>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4"/>
              </a:srgbClr>
            </a:outerShdw>
          </a:effectLst>
        </p:spPr>
        <p:txBody>
          <a:bodyPr vert="vert270" lIns="90000" tIns="46800" rIns="90000" bIns="46800" anchor="ctr"/>
          <a:lstStyle/>
          <a:p>
            <a:pPr algn="jus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kk-KZ" sz="1600" dirty="0">
                <a:latin typeface="Times New Roman" pitchFamily="18" charset="0"/>
                <a:cs typeface="Times New Roman" pitchFamily="18" charset="0"/>
              </a:rPr>
              <a:t>90s of the twentieth century and is closely related to the fundamental shift of vectors and paradigms of the researcher in recreational geography.</a:t>
            </a:r>
            <a:endParaRPr lang="ru-RU" sz="1600" dirty="0">
              <a:solidFill>
                <a:srgbClr val="000000"/>
              </a:solidFill>
              <a:latin typeface="Times New Roman" panose="02020603050405020304" pitchFamily="18" charset="0"/>
              <a:cs typeface="Times New Roman" panose="02020603050405020304" pitchFamily="18" charset="0"/>
            </a:endParaRPr>
          </a:p>
        </p:txBody>
      </p:sp>
      <p:sp>
        <p:nvSpPr>
          <p:cNvPr id="18" name="AutoShape 3"/>
          <p:cNvSpPr>
            <a:spLocks noChangeArrowheads="1"/>
          </p:cNvSpPr>
          <p:nvPr/>
        </p:nvSpPr>
        <p:spPr bwMode="auto">
          <a:xfrm>
            <a:off x="4088998" y="1412776"/>
            <a:ext cx="1662311" cy="5330659"/>
          </a:xfrm>
          <a:prstGeom prst="roundRect">
            <a:avLst>
              <a:gd name="adj" fmla="val 16667"/>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4"/>
              </a:srgbClr>
            </a:outerShdw>
          </a:effectLst>
        </p:spPr>
        <p:txBody>
          <a:bodyPr vert="vert270" lIns="90000" tIns="46800" rIns="90000" bIns="46800" anchor="ctr"/>
          <a:lstStyle/>
          <a:p>
            <a:pPr algn="jus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kk-KZ" sz="1600" dirty="0"/>
              <a:t>(</a:t>
            </a:r>
            <a:r>
              <a:rPr lang="kk-KZ" sz="1400" dirty="0">
                <a:latin typeface="Times New Roman" pitchFamily="18" charset="0"/>
                <a:cs typeface="Times New Roman" pitchFamily="18" charset="0"/>
              </a:rPr>
              <a:t>the beginning of the XXI century-the present) is characterized by the emergence of access to foreign research. There is a rethinking of the content and essence of TRS, independent options for using TRS theory are proposed, significant attention is paid to the environment as an organizational factor and the background of TRS. </a:t>
            </a:r>
            <a:endParaRPr lang="ru-RU" sz="1400" dirty="0">
              <a:solidFill>
                <a:srgbClr val="000000"/>
              </a:solidFill>
              <a:latin typeface="Times New Roman" panose="02020603050405020304" pitchFamily="18" charset="0"/>
              <a:cs typeface="Times New Roman" panose="02020603050405020304" pitchFamily="18" charset="0"/>
            </a:endParaRPr>
          </a:p>
        </p:txBody>
      </p:sp>
      <p:sp>
        <p:nvSpPr>
          <p:cNvPr id="12" name="AutoShape 6"/>
          <p:cNvSpPr>
            <a:spLocks noChangeArrowheads="1"/>
          </p:cNvSpPr>
          <p:nvPr/>
        </p:nvSpPr>
        <p:spPr bwMode="auto">
          <a:xfrm>
            <a:off x="4755847" y="878653"/>
            <a:ext cx="328612" cy="460047"/>
          </a:xfrm>
          <a:prstGeom prst="downArrow">
            <a:avLst>
              <a:gd name="adj1" fmla="val 50000"/>
              <a:gd name="adj2" fmla="val 50005"/>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wrap="none" anchor="ctr"/>
          <a:lstStyle/>
          <a:p>
            <a:endParaRPr lang="ru-RU"/>
          </a:p>
        </p:txBody>
      </p:sp>
    </p:spTree>
    <p:extLst>
      <p:ext uri="{BB962C8B-B14F-4D97-AF65-F5344CB8AC3E}">
        <p14:creationId xmlns:p14="http://schemas.microsoft.com/office/powerpoint/2010/main" val="7067916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5122912" cy="1080120"/>
          </a:xfrm>
        </p:spPr>
        <p:txBody>
          <a:bodyPr>
            <a:noAutofit/>
          </a:bodyPr>
          <a:lstStyle/>
          <a:p>
            <a:pPr algn="just"/>
            <a:r>
              <a:rPr lang="kk-KZ" sz="2000" b="1" dirty="0">
                <a:solidFill>
                  <a:schemeClr val="tx1"/>
                </a:solidFill>
                <a:latin typeface="Times New Roman" pitchFamily="18" charset="0"/>
                <a:cs typeface="Times New Roman" pitchFamily="18" charset="0"/>
              </a:rPr>
              <a:t>functional types of territorial recreational systems </a:t>
            </a:r>
            <a:endParaRPr lang="ru-RU" sz="20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3219215446"/>
              </p:ext>
            </p:extLst>
          </p:nvPr>
        </p:nvGraphicFramePr>
        <p:xfrm>
          <a:off x="395536" y="1700808"/>
          <a:ext cx="49784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7440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r>
            <a:br>
              <a:rPr lang="ru-RU" dirty="0" smtClean="0"/>
            </a:br>
            <a:endParaRPr lang="ru-RU"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347653852"/>
              </p:ext>
            </p:extLst>
          </p:nvPr>
        </p:nvGraphicFramePr>
        <p:xfrm>
          <a:off x="0" y="1340768"/>
          <a:ext cx="5580112"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2615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smtClean="0">
                <a:solidFill>
                  <a:schemeClr val="tx1"/>
                </a:solidFill>
                <a:latin typeface="Times New Roman" pitchFamily="18" charset="0"/>
                <a:cs typeface="Times New Roman" pitchFamily="18" charset="0"/>
              </a:rPr>
              <a:t/>
            </a:r>
            <a:br>
              <a:rPr lang="kk-KZ" dirty="0" smtClean="0">
                <a:solidFill>
                  <a:schemeClr val="tx1"/>
                </a:solidFill>
                <a:latin typeface="Times New Roman" pitchFamily="18" charset="0"/>
                <a:cs typeface="Times New Roman" pitchFamily="18" charset="0"/>
              </a:rPr>
            </a:br>
            <a:endParaRPr lang="ru-RU"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3770007158"/>
              </p:ext>
            </p:extLst>
          </p:nvPr>
        </p:nvGraphicFramePr>
        <p:xfrm>
          <a:off x="107504" y="1052736"/>
          <a:ext cx="5832648"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Прямоугольник 2"/>
          <p:cNvSpPr/>
          <p:nvPr/>
        </p:nvSpPr>
        <p:spPr>
          <a:xfrm>
            <a:off x="395536" y="5445224"/>
            <a:ext cx="4572000" cy="646331"/>
          </a:xfrm>
          <a:prstGeom prst="rect">
            <a:avLst/>
          </a:prstGeom>
        </p:spPr>
        <p:txBody>
          <a:bodyPr>
            <a:spAutoFit/>
          </a:bodyPr>
          <a:lstStyle/>
          <a:p>
            <a:pPr algn="ctr"/>
            <a:r>
              <a:rPr lang="en-US" dirty="0">
                <a:latin typeface="Times New Roman" pitchFamily="18" charset="0"/>
                <a:cs typeface="Times New Roman" pitchFamily="18" charset="0"/>
              </a:rPr>
              <a:t>I.V. </a:t>
            </a:r>
            <a:r>
              <a:rPr lang="en-US" dirty="0" err="1">
                <a:latin typeface="Times New Roman" pitchFamily="18" charset="0"/>
                <a:cs typeface="Times New Roman" pitchFamily="18" charset="0"/>
              </a:rPr>
              <a:t>Zorin</a:t>
            </a:r>
            <a:r>
              <a:rPr lang="en-US" dirty="0">
                <a:latin typeface="Times New Roman" pitchFamily="18" charset="0"/>
                <a:cs typeface="Times New Roman" pitchFamily="18" charset="0"/>
              </a:rPr>
              <a:t>, V.S. </a:t>
            </a:r>
            <a:r>
              <a:rPr lang="en-US" dirty="0" err="1">
                <a:latin typeface="Times New Roman" pitchFamily="18" charset="0"/>
                <a:cs typeface="Times New Roman" pitchFamily="18" charset="0"/>
              </a:rPr>
              <a:t>Preobrazhensky</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and </a:t>
            </a:r>
          </a:p>
          <a:p>
            <a:pPr algn="ctr"/>
            <a:r>
              <a:rPr lang="en-US" dirty="0" err="1" smtClean="0">
                <a:latin typeface="Times New Roman" pitchFamily="18" charset="0"/>
                <a:cs typeface="Times New Roman" pitchFamily="18" charset="0"/>
              </a:rPr>
              <a:t>Yu.A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Vedenin</a:t>
            </a:r>
            <a:r>
              <a:rPr lang="en-US" dirty="0">
                <a:latin typeface="Times New Roman" pitchFamily="18" charset="0"/>
                <a:cs typeface="Times New Roman" pitchFamily="18" charset="0"/>
              </a:rPr>
              <a:t> (1973)</a:t>
            </a:r>
            <a:endParaRPr lang="ru-RU" dirty="0"/>
          </a:p>
        </p:txBody>
      </p:sp>
    </p:spTree>
    <p:extLst>
      <p:ext uri="{BB962C8B-B14F-4D97-AF65-F5344CB8AC3E}">
        <p14:creationId xmlns:p14="http://schemas.microsoft.com/office/powerpoint/2010/main" val="349535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chemeClr val="tx1"/>
                </a:solidFill>
                <a:latin typeface="Times New Roman" pitchFamily="18" charset="0"/>
                <a:cs typeface="Times New Roman" pitchFamily="18" charset="0"/>
              </a:rPr>
              <a:t>Conclusion</a:t>
            </a:r>
            <a:endParaRPr lang="ru-RU"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457200" y="1600200"/>
            <a:ext cx="4906888" cy="4873752"/>
          </a:xfrm>
        </p:spPr>
        <p:txBody>
          <a:bodyPr/>
          <a:lstStyle/>
          <a:p>
            <a:pPr algn="just"/>
            <a:r>
              <a:rPr lang="kk-KZ" dirty="0">
                <a:latin typeface="Times New Roman" pitchFamily="18" charset="0"/>
                <a:cs typeface="Times New Roman" pitchFamily="18" charset="0"/>
              </a:rPr>
              <a:t>The territorial recreational system (TRS) is the main element of modern recreational and tourist activities and is described as one of the subsystems that has a certain set of functions necessary for recreation and acts as a whole.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2932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9"/>
          <p:cNvSpPr>
            <a:spLocks noChangeArrowheads="1"/>
          </p:cNvSpPr>
          <p:nvPr/>
        </p:nvSpPr>
        <p:spPr bwMode="auto">
          <a:xfrm>
            <a:off x="827088" y="908050"/>
            <a:ext cx="4872089" cy="1815882"/>
          </a:xfrm>
          <a:prstGeom prst="rect">
            <a:avLst/>
          </a:prstGeom>
          <a:noFill/>
          <a:ln w="9525">
            <a:noFill/>
            <a:miter lim="800000"/>
            <a:headEnd/>
            <a:tailEnd/>
          </a:ln>
          <a:effectLst/>
        </p:spPr>
        <p:txBody>
          <a:bodyPr wrap="square">
            <a:spAutoFit/>
          </a:bodyPr>
          <a:lstStyle/>
          <a:p>
            <a:pPr algn="ctr">
              <a:defRPr/>
            </a:pPr>
            <a:r>
              <a:rPr lang="en-US" sz="3200" b="1" dirty="0">
                <a:solidFill>
                  <a:srgbClr val="0070C0"/>
                </a:solidFill>
                <a:latin typeface="Times New Roman" pitchFamily="18" charset="0"/>
                <a:cs typeface="Times New Roman" pitchFamily="18" charset="0"/>
              </a:rPr>
              <a:t>LECTURE </a:t>
            </a:r>
            <a:r>
              <a:rPr lang="ru-RU" sz="3200" b="1" dirty="0">
                <a:solidFill>
                  <a:srgbClr val="0070C0"/>
                </a:solidFill>
                <a:latin typeface="Times New Roman" pitchFamily="18" charset="0"/>
                <a:cs typeface="Times New Roman" pitchFamily="18" charset="0"/>
              </a:rPr>
              <a:t>4</a:t>
            </a:r>
            <a:r>
              <a:rPr lang="ru-RU" sz="3200" b="1" dirty="0" smtClean="0">
                <a:solidFill>
                  <a:srgbClr val="0070C0"/>
                </a:solidFill>
                <a:latin typeface="Times New Roman" pitchFamily="18" charset="0"/>
                <a:cs typeface="Times New Roman" pitchFamily="18" charset="0"/>
              </a:rPr>
              <a:t> </a:t>
            </a:r>
            <a:endParaRPr lang="ru-RU" sz="3200" b="1" dirty="0">
              <a:solidFill>
                <a:srgbClr val="0070C0"/>
              </a:solidFill>
              <a:latin typeface="Times New Roman" pitchFamily="18" charset="0"/>
              <a:cs typeface="Times New Roman" pitchFamily="18" charset="0"/>
            </a:endParaRPr>
          </a:p>
          <a:p>
            <a:pPr algn="ctr" eaLnBrk="1" hangingPunct="1">
              <a:defRPr/>
            </a:pPr>
            <a:endParaRPr lang="ru-RU" sz="3200" b="1" dirty="0">
              <a:solidFill>
                <a:srgbClr val="0033CC"/>
              </a:solidFill>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Territorial recreational systems in tourism</a:t>
            </a:r>
            <a:endParaRPr lang="ru-RU" sz="2400" b="1" dirty="0">
              <a:latin typeface="Times New Roman" pitchFamily="18" charset="0"/>
              <a:cs typeface="Times New Roman" pitchFamily="18" charset="0"/>
            </a:endParaRPr>
          </a:p>
        </p:txBody>
      </p:sp>
      <p:sp>
        <p:nvSpPr>
          <p:cNvPr id="8195" name="Line 13"/>
          <p:cNvSpPr>
            <a:spLocks noChangeShapeType="1"/>
          </p:cNvSpPr>
          <p:nvPr/>
        </p:nvSpPr>
        <p:spPr bwMode="auto">
          <a:xfrm>
            <a:off x="1331913" y="692150"/>
            <a:ext cx="7812087" cy="0"/>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6" name="Line 14"/>
          <p:cNvSpPr>
            <a:spLocks noChangeShapeType="1"/>
          </p:cNvSpPr>
          <p:nvPr/>
        </p:nvSpPr>
        <p:spPr bwMode="auto">
          <a:xfrm>
            <a:off x="682625" y="1268413"/>
            <a:ext cx="1588" cy="5040312"/>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7" name="Rectangle 6"/>
          <p:cNvSpPr>
            <a:spLocks noChangeArrowheads="1"/>
          </p:cNvSpPr>
          <p:nvPr/>
        </p:nvSpPr>
        <p:spPr bwMode="auto">
          <a:xfrm>
            <a:off x="2267741" y="4213830"/>
            <a:ext cx="4320481"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
            <a:r>
              <a:rPr lang="en-US" sz="1600" dirty="0">
                <a:latin typeface="Times New Roman" pitchFamily="18" charset="0"/>
                <a:cs typeface="Times New Roman" pitchFamily="18" charset="0"/>
              </a:rPr>
              <a:t>1. The basic concept and the basic model of territorial recreational systems </a:t>
            </a:r>
            <a:endParaRPr lang="ru-RU" sz="1600" dirty="0">
              <a:latin typeface="Times New Roman" pitchFamily="18" charset="0"/>
              <a:cs typeface="Times New Roman" pitchFamily="18" charset="0"/>
            </a:endParaRPr>
          </a:p>
          <a:p>
            <a:pPr algn="just"/>
            <a:r>
              <a:rPr lang="en-US" sz="1600" dirty="0">
                <a:latin typeface="Times New Roman" pitchFamily="18" charset="0"/>
                <a:cs typeface="Times New Roman" pitchFamily="18" charset="0"/>
              </a:rPr>
              <a:t>(According to V. S. </a:t>
            </a:r>
            <a:r>
              <a:rPr lang="en-US" sz="1600" dirty="0" err="1">
                <a:latin typeface="Times New Roman" pitchFamily="18" charset="0"/>
                <a:cs typeface="Times New Roman" pitchFamily="18" charset="0"/>
              </a:rPr>
              <a:t>Preobrazhensky</a:t>
            </a:r>
            <a:r>
              <a:rPr lang="en-US"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pPr algn="just"/>
            <a:r>
              <a:rPr lang="en-US" sz="1600" dirty="0">
                <a:latin typeface="Times New Roman" pitchFamily="18" charset="0"/>
                <a:cs typeface="Times New Roman" pitchFamily="18" charset="0"/>
              </a:rPr>
              <a:t>2. Stages of development and modern concepts of the territorial recreational system</a:t>
            </a:r>
            <a:endParaRPr lang="ru-RU" sz="1600" dirty="0">
              <a:latin typeface="Times New Roman" pitchFamily="18" charset="0"/>
              <a:cs typeface="Times New Roman" pitchFamily="18" charset="0"/>
            </a:endParaRPr>
          </a:p>
          <a:p>
            <a:pPr algn="just"/>
            <a:r>
              <a:rPr lang="en-US" sz="1600" dirty="0">
                <a:latin typeface="Times New Roman" pitchFamily="18" charset="0"/>
                <a:cs typeface="Times New Roman" pitchFamily="18" charset="0"/>
              </a:rPr>
              <a:t>3. Types of territorial recreational </a:t>
            </a:r>
            <a:r>
              <a:rPr lang="en-US" sz="1600" dirty="0" smtClean="0">
                <a:latin typeface="Times New Roman" pitchFamily="18" charset="0"/>
                <a:cs typeface="Times New Roman" pitchFamily="18" charset="0"/>
              </a:rPr>
              <a:t>systems</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4285897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sp>
        <p:nvSpPr>
          <p:cNvPr id="3" name="Объект 2"/>
          <p:cNvSpPr>
            <a:spLocks noGrp="1"/>
          </p:cNvSpPr>
          <p:nvPr>
            <p:ph sz="quarter" idx="1"/>
          </p:nvPr>
        </p:nvSpPr>
        <p:spPr>
          <a:xfrm>
            <a:off x="457200" y="1600200"/>
            <a:ext cx="5194920" cy="4873752"/>
          </a:xfrm>
        </p:spPr>
        <p:txBody>
          <a:bodyPr/>
          <a:lstStyle/>
          <a:p>
            <a:pPr marL="0" indent="0">
              <a:buNone/>
            </a:pPr>
            <a:endParaRPr lang="kk-KZ" dirty="0" smtClean="0"/>
          </a:p>
          <a:p>
            <a:pPr marL="0" indent="0">
              <a:buNone/>
            </a:pPr>
            <a:endParaRPr lang="ru-RU" dirty="0"/>
          </a:p>
        </p:txBody>
      </p:sp>
      <p:sp>
        <p:nvSpPr>
          <p:cNvPr id="4" name="Блок-схема: процесс 3"/>
          <p:cNvSpPr/>
          <p:nvPr/>
        </p:nvSpPr>
        <p:spPr>
          <a:xfrm>
            <a:off x="827584" y="3501008"/>
            <a:ext cx="4752528" cy="244827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000" dirty="0">
                <a:solidFill>
                  <a:schemeClr val="tx1"/>
                </a:solidFill>
                <a:latin typeface="Times New Roman" pitchFamily="18" charset="0"/>
                <a:cs typeface="Times New Roman" pitchFamily="18" charset="0"/>
              </a:rPr>
              <a:t>One of the first to propose the concept of territorial recreational systems was the Soviet school of recreational geography, or rather V. S. Preobrazhensky, who developed a scheme of the recreational </a:t>
            </a:r>
            <a:r>
              <a:rPr lang="kk-KZ" sz="2000" dirty="0" smtClean="0">
                <a:solidFill>
                  <a:schemeClr val="tx1"/>
                </a:solidFill>
                <a:latin typeface="Times New Roman" pitchFamily="18" charset="0"/>
                <a:cs typeface="Times New Roman" pitchFamily="18" charset="0"/>
              </a:rPr>
              <a:t>system</a:t>
            </a:r>
            <a:r>
              <a:rPr lang="en-US" sz="2000" dirty="0" smtClean="0">
                <a:solidFill>
                  <a:schemeClr val="tx1"/>
                </a:solidFill>
                <a:latin typeface="Times New Roman" pitchFamily="18" charset="0"/>
                <a:cs typeface="Times New Roman" pitchFamily="18" charset="0"/>
              </a:rPr>
              <a:t>.</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5" name="Блок-схема: процесс 4"/>
          <p:cNvSpPr/>
          <p:nvPr/>
        </p:nvSpPr>
        <p:spPr>
          <a:xfrm>
            <a:off x="323528" y="548680"/>
            <a:ext cx="4608512" cy="237626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b="1" dirty="0">
                <a:solidFill>
                  <a:schemeClr val="tx1"/>
                </a:solidFill>
                <a:latin typeface="Times New Roman" pitchFamily="18" charset="0"/>
                <a:cs typeface="Times New Roman" pitchFamily="18" charset="0"/>
              </a:rPr>
              <a:t>The territorial recreational system</a:t>
            </a:r>
            <a:r>
              <a:rPr lang="kk-KZ" dirty="0">
                <a:solidFill>
                  <a:schemeClr val="tx1"/>
                </a:solidFill>
                <a:latin typeface="Times New Roman" pitchFamily="18" charset="0"/>
                <a:cs typeface="Times New Roman" pitchFamily="18" charset="0"/>
              </a:rPr>
              <a:t> (TRS) is the main element of modern recreational and tourist activities and is described as one of the subsystems that has a certain set of functions necessary for recreation and acts as a whole.</a:t>
            </a: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0756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sp>
        <p:nvSpPr>
          <p:cNvPr id="3" name="Объект 2"/>
          <p:cNvSpPr>
            <a:spLocks noGrp="1"/>
          </p:cNvSpPr>
          <p:nvPr>
            <p:ph sz="quarter" idx="1"/>
          </p:nvPr>
        </p:nvSpPr>
        <p:spPr>
          <a:xfrm>
            <a:off x="457200" y="1600200"/>
            <a:ext cx="5194920" cy="4873752"/>
          </a:xfrm>
        </p:spPr>
        <p:txBody>
          <a:bodyPr/>
          <a:lstStyle/>
          <a:p>
            <a:pPr marL="0" indent="0">
              <a:buNone/>
            </a:pPr>
            <a:endParaRPr lang="kk-KZ" dirty="0" smtClean="0"/>
          </a:p>
          <a:p>
            <a:pPr marL="0" indent="0">
              <a:buNone/>
            </a:pPr>
            <a:endParaRPr lang="ru-RU" dirty="0"/>
          </a:p>
        </p:txBody>
      </p:sp>
      <p:sp>
        <p:nvSpPr>
          <p:cNvPr id="6" name="Овальная выноска 5"/>
          <p:cNvSpPr/>
          <p:nvPr/>
        </p:nvSpPr>
        <p:spPr>
          <a:xfrm>
            <a:off x="251520" y="620688"/>
            <a:ext cx="5400600" cy="439248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dirty="0" smtClean="0">
                <a:solidFill>
                  <a:schemeClr val="tx1"/>
                </a:solidFill>
                <a:latin typeface="Times New Roman" pitchFamily="18" charset="0"/>
                <a:cs typeface="Times New Roman" pitchFamily="18" charset="0"/>
              </a:rPr>
              <a:t>TRS </a:t>
            </a:r>
            <a:r>
              <a:rPr lang="kk-KZ" dirty="0">
                <a:solidFill>
                  <a:schemeClr val="tx1"/>
                </a:solidFill>
                <a:latin typeface="Times New Roman" pitchFamily="18" charset="0"/>
                <a:cs typeface="Times New Roman" pitchFamily="18" charset="0"/>
              </a:rPr>
              <a:t>is a geosystem consisting of interconnected subsystems (natural and cultural complexes, technical structures and operations, </a:t>
            </a:r>
            <a:r>
              <a:rPr lang="en-US" dirty="0">
                <a:solidFill>
                  <a:schemeClr val="tx1"/>
                </a:solidFill>
                <a:latin typeface="Times New Roman" pitchFamily="18" charset="0"/>
                <a:cs typeface="Times New Roman" pitchFamily="18" charset="0"/>
              </a:rPr>
              <a:t>service</a:t>
            </a:r>
            <a:r>
              <a:rPr lang="kk-KZ" dirty="0">
                <a:solidFill>
                  <a:schemeClr val="tx1"/>
                </a:solidFill>
                <a:latin typeface="Times New Roman" pitchFamily="18" charset="0"/>
                <a:cs typeface="Times New Roman" pitchFamily="18" charset="0"/>
              </a:rPr>
              <a:t> personnel, management bodies and vacationers) and characterized by functionality and territorial integrity.</a:t>
            </a:r>
            <a:endParaRPr lang="kk-KZ" dirty="0">
              <a:solidFill>
                <a:schemeClr val="tx1"/>
              </a:solidFill>
              <a:latin typeface="Times New Roman" pitchFamily="18" charset="0"/>
              <a:cs typeface="Times New Roman" pitchFamily="18" charset="0"/>
            </a:endParaRPr>
          </a:p>
        </p:txBody>
      </p:sp>
      <p:sp>
        <p:nvSpPr>
          <p:cNvPr id="7" name="Прямоугольник 6"/>
          <p:cNvSpPr/>
          <p:nvPr/>
        </p:nvSpPr>
        <p:spPr>
          <a:xfrm>
            <a:off x="251520" y="5989930"/>
            <a:ext cx="3420873" cy="369332"/>
          </a:xfrm>
          <a:prstGeom prst="rect">
            <a:avLst/>
          </a:prstGeom>
          <a:solidFill>
            <a:schemeClr val="accent1">
              <a:lumMod val="75000"/>
            </a:schemeClr>
          </a:solidFill>
        </p:spPr>
        <p:txBody>
          <a:bodyPr wrap="none">
            <a:spAutoFit/>
          </a:bodyPr>
          <a:lstStyle/>
          <a:p>
            <a:r>
              <a:rPr lang="en-US" dirty="0">
                <a:latin typeface="Times New Roman" pitchFamily="18" charset="0"/>
                <a:cs typeface="Times New Roman" pitchFamily="18" charset="0"/>
              </a:rPr>
              <a:t>According to </a:t>
            </a:r>
            <a:r>
              <a:rPr lang="kk-KZ" dirty="0">
                <a:latin typeface="Times New Roman" pitchFamily="18" charset="0"/>
                <a:cs typeface="Times New Roman" pitchFamily="18" charset="0"/>
              </a:rPr>
              <a:t>Preobrazhensky V. </a:t>
            </a:r>
            <a:r>
              <a:rPr lang="kk-KZ"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a:t>
            </a:r>
            <a:endParaRPr lang="ru-RU" dirty="0"/>
          </a:p>
        </p:txBody>
      </p:sp>
    </p:spTree>
    <p:extLst>
      <p:ext uri="{BB962C8B-B14F-4D97-AF65-F5344CB8AC3E}">
        <p14:creationId xmlns:p14="http://schemas.microsoft.com/office/powerpoint/2010/main" val="2623032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sp>
        <p:nvSpPr>
          <p:cNvPr id="3" name="Объект 2"/>
          <p:cNvSpPr>
            <a:spLocks noGrp="1"/>
          </p:cNvSpPr>
          <p:nvPr>
            <p:ph sz="quarter" idx="1"/>
          </p:nvPr>
        </p:nvSpPr>
        <p:spPr/>
        <p:txBody>
          <a:bodyPr/>
          <a:lstStyle/>
          <a:p>
            <a:pPr marL="0" indent="0">
              <a:buNone/>
            </a:pPr>
            <a:endParaRPr lang="kk-KZ" dirty="0" smtClean="0"/>
          </a:p>
          <a:p>
            <a:pPr marL="0" indent="0">
              <a:buNone/>
            </a:pPr>
            <a:endParaRPr lang="ru-RU" dirty="0"/>
          </a:p>
        </p:txBody>
      </p:sp>
      <p:sp>
        <p:nvSpPr>
          <p:cNvPr id="5" name="Rectangle 61"/>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6" name="Полотно 2789"/>
          <p:cNvGrpSpPr>
            <a:grpSpLocks/>
          </p:cNvGrpSpPr>
          <p:nvPr/>
        </p:nvGrpSpPr>
        <p:grpSpPr bwMode="auto">
          <a:xfrm>
            <a:off x="152400" y="152400"/>
            <a:ext cx="5961063" cy="5148808"/>
            <a:chOff x="0" y="0"/>
            <a:chExt cx="59613" cy="37350"/>
          </a:xfrm>
        </p:grpSpPr>
        <p:sp>
          <p:nvSpPr>
            <p:cNvPr id="7" name="AutoShape 60"/>
            <p:cNvSpPr>
              <a:spLocks noChangeAspect="1" noChangeArrowheads="1"/>
            </p:cNvSpPr>
            <p:nvPr/>
          </p:nvSpPr>
          <p:spPr bwMode="auto">
            <a:xfrm>
              <a:off x="0" y="0"/>
              <a:ext cx="59613" cy="373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AutoShape 2355"/>
            <p:cNvSpPr>
              <a:spLocks noChangeArrowheads="1"/>
            </p:cNvSpPr>
            <p:nvPr/>
          </p:nvSpPr>
          <p:spPr bwMode="auto">
            <a:xfrm>
              <a:off x="0" y="13399"/>
              <a:ext cx="3629" cy="2083"/>
            </a:xfrm>
            <a:prstGeom prst="rightArrow">
              <a:avLst>
                <a:gd name="adj1" fmla="val 50000"/>
                <a:gd name="adj2" fmla="val 4356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9" name="AutoShape 2356"/>
            <p:cNvSpPr>
              <a:spLocks noChangeArrowheads="1"/>
            </p:cNvSpPr>
            <p:nvPr/>
          </p:nvSpPr>
          <p:spPr bwMode="auto">
            <a:xfrm>
              <a:off x="56919" y="2550"/>
              <a:ext cx="2694" cy="2083"/>
            </a:xfrm>
            <a:prstGeom prst="rightArrow">
              <a:avLst>
                <a:gd name="adj1" fmla="val 50000"/>
                <a:gd name="adj2" fmla="val 32339"/>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10" name="Oval 2357"/>
            <p:cNvSpPr>
              <a:spLocks noChangeArrowheads="1"/>
            </p:cNvSpPr>
            <p:nvPr/>
          </p:nvSpPr>
          <p:spPr bwMode="auto">
            <a:xfrm>
              <a:off x="4938" y="11444"/>
              <a:ext cx="5483" cy="522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БО</a:t>
              </a:r>
              <a:endParaRPr kumimoji="0" lang="kk-KZ"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2358"/>
            <p:cNvSpPr>
              <a:spLocks noChangeArrowheads="1"/>
            </p:cNvSpPr>
            <p:nvPr/>
          </p:nvSpPr>
          <p:spPr bwMode="auto">
            <a:xfrm>
              <a:off x="15912" y="4378"/>
              <a:ext cx="7710" cy="404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ТК</a:t>
              </a:r>
              <a:endParaRPr kumimoji="0" lang="kk-KZ"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2359"/>
            <p:cNvSpPr>
              <a:spLocks noChangeArrowheads="1"/>
            </p:cNvSpPr>
            <p:nvPr/>
          </p:nvSpPr>
          <p:spPr bwMode="auto">
            <a:xfrm>
              <a:off x="34596" y="4378"/>
              <a:ext cx="7702" cy="404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Т</a:t>
              </a:r>
              <a:r>
                <a:rPr kumimoji="0" lang="kk-KZ"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Ғ(О)</a:t>
              </a:r>
              <a:endParaRPr kumimoji="0" lang="kk-KZ"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2360"/>
            <p:cNvSpPr>
              <a:spLocks noChangeArrowheads="1"/>
            </p:cNvSpPr>
            <p:nvPr/>
          </p:nvSpPr>
          <p:spPr bwMode="auto">
            <a:xfrm>
              <a:off x="11603" y="3315"/>
              <a:ext cx="34622" cy="22727"/>
            </a:xfrm>
            <a:prstGeom prst="rect">
              <a:avLst/>
            </a:prstGeom>
            <a:solidFill>
              <a:srgbClr val="FFFFFF">
                <a:alpha val="0"/>
              </a:srgbClr>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AutoShape 2361"/>
            <p:cNvSpPr>
              <a:spLocks noChangeArrowheads="1"/>
            </p:cNvSpPr>
            <p:nvPr/>
          </p:nvSpPr>
          <p:spPr bwMode="auto">
            <a:xfrm>
              <a:off x="24931" y="10381"/>
              <a:ext cx="9665" cy="6283"/>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ДТ</a:t>
              </a:r>
              <a:endParaRPr kumimoji="0" lang="kk-KZ"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2362"/>
            <p:cNvSpPr>
              <a:spLocks noChangeArrowheads="1"/>
            </p:cNvSpPr>
            <p:nvPr/>
          </p:nvSpPr>
          <p:spPr bwMode="auto">
            <a:xfrm>
              <a:off x="21531" y="19793"/>
              <a:ext cx="16330" cy="352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ҚТ</a:t>
              </a:r>
              <a:endParaRPr kumimoji="0" lang="kk-KZ"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AutoShape 2363"/>
            <p:cNvSpPr>
              <a:spLocks noChangeShapeType="1"/>
            </p:cNvSpPr>
            <p:nvPr/>
          </p:nvSpPr>
          <p:spPr bwMode="auto">
            <a:xfrm>
              <a:off x="46225" y="14683"/>
              <a:ext cx="9" cy="9"/>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AutoShape 2364"/>
            <p:cNvSpPr>
              <a:spLocks noChangeShapeType="1"/>
            </p:cNvSpPr>
            <p:nvPr/>
          </p:nvSpPr>
          <p:spPr bwMode="auto">
            <a:xfrm flipH="1">
              <a:off x="35769" y="8425"/>
              <a:ext cx="4438" cy="11504"/>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 name="AutoShape 2365"/>
            <p:cNvSpPr>
              <a:spLocks noChangeShapeType="1"/>
            </p:cNvSpPr>
            <p:nvPr/>
          </p:nvSpPr>
          <p:spPr bwMode="auto">
            <a:xfrm flipV="1">
              <a:off x="34596" y="8425"/>
              <a:ext cx="4574" cy="1136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 name="AutoShape 2366"/>
            <p:cNvSpPr>
              <a:spLocks noChangeShapeType="1"/>
            </p:cNvSpPr>
            <p:nvPr/>
          </p:nvSpPr>
          <p:spPr bwMode="auto">
            <a:xfrm>
              <a:off x="19967" y="8425"/>
              <a:ext cx="4964" cy="1136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AutoShape 2367"/>
            <p:cNvSpPr>
              <a:spLocks noChangeShapeType="1"/>
            </p:cNvSpPr>
            <p:nvPr/>
          </p:nvSpPr>
          <p:spPr bwMode="auto">
            <a:xfrm flipH="1" flipV="1">
              <a:off x="18395" y="8425"/>
              <a:ext cx="5227" cy="10977"/>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AutoShape 2368"/>
            <p:cNvSpPr>
              <a:spLocks noChangeShapeType="1"/>
            </p:cNvSpPr>
            <p:nvPr/>
          </p:nvSpPr>
          <p:spPr bwMode="auto">
            <a:xfrm>
              <a:off x="30933" y="16511"/>
              <a:ext cx="8" cy="328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AutoShape 2369"/>
            <p:cNvSpPr>
              <a:spLocks noChangeShapeType="1"/>
            </p:cNvSpPr>
            <p:nvPr/>
          </p:nvSpPr>
          <p:spPr bwMode="auto">
            <a:xfrm flipV="1">
              <a:off x="28553" y="16537"/>
              <a:ext cx="119" cy="325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 name="AutoShape 2370"/>
            <p:cNvSpPr>
              <a:spLocks noChangeShapeType="1"/>
            </p:cNvSpPr>
            <p:nvPr/>
          </p:nvSpPr>
          <p:spPr bwMode="auto">
            <a:xfrm flipH="1">
              <a:off x="30805" y="7635"/>
              <a:ext cx="3791" cy="4574"/>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 name="AutoShape 2371"/>
            <p:cNvSpPr>
              <a:spLocks noChangeShapeType="1"/>
            </p:cNvSpPr>
            <p:nvPr/>
          </p:nvSpPr>
          <p:spPr bwMode="auto">
            <a:xfrm flipV="1">
              <a:off x="32114" y="8425"/>
              <a:ext cx="3655" cy="483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 name="AutoShape 2372"/>
            <p:cNvSpPr>
              <a:spLocks noChangeShapeType="1"/>
            </p:cNvSpPr>
            <p:nvPr/>
          </p:nvSpPr>
          <p:spPr bwMode="auto">
            <a:xfrm>
              <a:off x="23622" y="7635"/>
              <a:ext cx="4438" cy="379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 name="AutoShape 2373"/>
            <p:cNvSpPr>
              <a:spLocks noChangeShapeType="1"/>
            </p:cNvSpPr>
            <p:nvPr/>
          </p:nvSpPr>
          <p:spPr bwMode="auto">
            <a:xfrm flipH="1" flipV="1">
              <a:off x="22186" y="8425"/>
              <a:ext cx="4828" cy="418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 name="AutoShape 2374"/>
            <p:cNvSpPr>
              <a:spLocks noChangeShapeType="1"/>
            </p:cNvSpPr>
            <p:nvPr/>
          </p:nvSpPr>
          <p:spPr bwMode="auto">
            <a:xfrm>
              <a:off x="23622" y="6597"/>
              <a:ext cx="10702"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 name="AutoShape 2375"/>
            <p:cNvSpPr>
              <a:spLocks noChangeShapeType="1"/>
            </p:cNvSpPr>
            <p:nvPr/>
          </p:nvSpPr>
          <p:spPr bwMode="auto">
            <a:xfrm flipH="1">
              <a:off x="23478" y="5415"/>
              <a:ext cx="11118"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 name="AutoShape 2376"/>
            <p:cNvSpPr>
              <a:spLocks noChangeShapeType="1"/>
            </p:cNvSpPr>
            <p:nvPr/>
          </p:nvSpPr>
          <p:spPr bwMode="auto">
            <a:xfrm flipV="1">
              <a:off x="10166" y="13926"/>
              <a:ext cx="1437" cy="136"/>
            </a:xfrm>
            <a:prstGeom prst="straightConnector1">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 name="AutoShape 2377"/>
            <p:cNvSpPr>
              <a:spLocks noChangeShapeType="1"/>
            </p:cNvSpPr>
            <p:nvPr/>
          </p:nvSpPr>
          <p:spPr bwMode="auto">
            <a:xfrm flipV="1">
              <a:off x="11866" y="7005"/>
              <a:ext cx="4046" cy="6921"/>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 name="AutoShape 2378"/>
            <p:cNvSpPr>
              <a:spLocks noChangeShapeType="1"/>
            </p:cNvSpPr>
            <p:nvPr/>
          </p:nvSpPr>
          <p:spPr bwMode="auto">
            <a:xfrm flipV="1">
              <a:off x="12121" y="6597"/>
              <a:ext cx="22475" cy="7185"/>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24" name="AutoShape 2379"/>
            <p:cNvSpPr>
              <a:spLocks noChangeShapeType="1"/>
            </p:cNvSpPr>
            <p:nvPr/>
          </p:nvSpPr>
          <p:spPr bwMode="auto">
            <a:xfrm>
              <a:off x="11603" y="13782"/>
              <a:ext cx="14892" cy="0"/>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25" name="AutoShape 2380"/>
            <p:cNvSpPr>
              <a:spLocks noChangeShapeType="1"/>
            </p:cNvSpPr>
            <p:nvPr/>
          </p:nvSpPr>
          <p:spPr bwMode="auto">
            <a:xfrm>
              <a:off x="11858" y="14062"/>
              <a:ext cx="9673" cy="7848"/>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26" name="AutoShape 2381"/>
            <p:cNvSpPr>
              <a:spLocks noChangeShapeType="1"/>
            </p:cNvSpPr>
            <p:nvPr/>
          </p:nvSpPr>
          <p:spPr bwMode="auto">
            <a:xfrm>
              <a:off x="46225" y="13263"/>
              <a:ext cx="2355" cy="0"/>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27" name="AutoShape 2382"/>
            <p:cNvSpPr>
              <a:spLocks noChangeShapeType="1"/>
            </p:cNvSpPr>
            <p:nvPr/>
          </p:nvSpPr>
          <p:spPr bwMode="auto">
            <a:xfrm>
              <a:off x="48580" y="13782"/>
              <a:ext cx="0" cy="13059"/>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28" name="AutoShape 2383"/>
            <p:cNvSpPr>
              <a:spLocks noChangeShapeType="1"/>
            </p:cNvSpPr>
            <p:nvPr/>
          </p:nvSpPr>
          <p:spPr bwMode="auto">
            <a:xfrm flipH="1">
              <a:off x="9894" y="26841"/>
              <a:ext cx="38686" cy="0"/>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30" name="AutoShape 2384"/>
            <p:cNvSpPr>
              <a:spLocks noChangeShapeType="1"/>
            </p:cNvSpPr>
            <p:nvPr/>
          </p:nvSpPr>
          <p:spPr bwMode="auto">
            <a:xfrm flipV="1">
              <a:off x="9758" y="15618"/>
              <a:ext cx="136" cy="11232"/>
            </a:xfrm>
            <a:prstGeom prst="straightConnector1">
              <a:avLst/>
            </a:prstGeom>
            <a:noFill/>
            <a:ln w="9525">
              <a:solidFill>
                <a:srgbClr val="000000"/>
              </a:solidFill>
              <a:prstDash val="lgDashDot"/>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31" name="AutoShape 2385"/>
            <p:cNvSpPr>
              <a:spLocks noChangeShapeType="1"/>
            </p:cNvSpPr>
            <p:nvPr/>
          </p:nvSpPr>
          <p:spPr bwMode="auto">
            <a:xfrm>
              <a:off x="46225" y="14692"/>
              <a:ext cx="4046" cy="0"/>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32" name="AutoShape 2386"/>
            <p:cNvSpPr>
              <a:spLocks noChangeShapeType="1"/>
            </p:cNvSpPr>
            <p:nvPr/>
          </p:nvSpPr>
          <p:spPr bwMode="auto">
            <a:xfrm>
              <a:off x="50271" y="14692"/>
              <a:ext cx="9" cy="13586"/>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33" name="AutoShape 2387"/>
            <p:cNvSpPr>
              <a:spLocks noChangeShapeType="1"/>
            </p:cNvSpPr>
            <p:nvPr/>
          </p:nvSpPr>
          <p:spPr bwMode="auto">
            <a:xfrm flipH="1">
              <a:off x="7939" y="28278"/>
              <a:ext cx="42332" cy="0"/>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34" name="AutoShape 2388"/>
            <p:cNvSpPr>
              <a:spLocks noChangeShapeType="1"/>
            </p:cNvSpPr>
            <p:nvPr/>
          </p:nvSpPr>
          <p:spPr bwMode="auto">
            <a:xfrm flipV="1">
              <a:off x="7939" y="16928"/>
              <a:ext cx="0" cy="10585"/>
            </a:xfrm>
            <a:prstGeom prst="straightConnector1">
              <a:avLst/>
            </a:prstGeom>
            <a:noFill/>
            <a:ln w="9525">
              <a:solidFill>
                <a:srgbClr val="000000"/>
              </a:solidFill>
              <a:prstDash val="lgDashDot"/>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35" name="AutoShape 2389"/>
            <p:cNvSpPr>
              <a:spLocks noChangeShapeType="1"/>
            </p:cNvSpPr>
            <p:nvPr/>
          </p:nvSpPr>
          <p:spPr bwMode="auto">
            <a:xfrm>
              <a:off x="46225" y="16664"/>
              <a:ext cx="5882" cy="0"/>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36" name="AutoShape 2390"/>
            <p:cNvSpPr>
              <a:spLocks noChangeShapeType="1"/>
            </p:cNvSpPr>
            <p:nvPr/>
          </p:nvSpPr>
          <p:spPr bwMode="auto">
            <a:xfrm>
              <a:off x="52107" y="16664"/>
              <a:ext cx="0" cy="12941"/>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37" name="AutoShape 2391"/>
            <p:cNvSpPr>
              <a:spLocks noChangeShapeType="1"/>
            </p:cNvSpPr>
            <p:nvPr/>
          </p:nvSpPr>
          <p:spPr bwMode="auto">
            <a:xfrm flipH="1">
              <a:off x="6511" y="29605"/>
              <a:ext cx="45596" cy="0"/>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38" name="AutoShape 2392"/>
            <p:cNvSpPr>
              <a:spLocks noChangeShapeType="1"/>
            </p:cNvSpPr>
            <p:nvPr/>
          </p:nvSpPr>
          <p:spPr bwMode="auto">
            <a:xfrm flipV="1">
              <a:off x="6511" y="16128"/>
              <a:ext cx="0" cy="13460"/>
            </a:xfrm>
            <a:prstGeom prst="straightConnector1">
              <a:avLst/>
            </a:prstGeom>
            <a:noFill/>
            <a:ln w="9525">
              <a:solidFill>
                <a:srgbClr val="000000"/>
              </a:solidFill>
              <a:prstDash val="lgDashDot"/>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39" name="AutoShape 2393"/>
            <p:cNvSpPr>
              <a:spLocks noChangeShapeType="1"/>
            </p:cNvSpPr>
            <p:nvPr/>
          </p:nvSpPr>
          <p:spPr bwMode="auto">
            <a:xfrm>
              <a:off x="46225" y="18611"/>
              <a:ext cx="7310" cy="0"/>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40" name="AutoShape 2394"/>
            <p:cNvSpPr>
              <a:spLocks noChangeShapeType="1"/>
            </p:cNvSpPr>
            <p:nvPr/>
          </p:nvSpPr>
          <p:spPr bwMode="auto">
            <a:xfrm>
              <a:off x="53527" y="18611"/>
              <a:ext cx="8" cy="13196"/>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41" name="AutoShape 2395"/>
            <p:cNvSpPr>
              <a:spLocks noChangeShapeType="1"/>
            </p:cNvSpPr>
            <p:nvPr/>
          </p:nvSpPr>
          <p:spPr bwMode="auto">
            <a:xfrm flipH="1" flipV="1">
              <a:off x="4955" y="31807"/>
              <a:ext cx="48580" cy="127"/>
            </a:xfrm>
            <a:prstGeom prst="straightConnector1">
              <a:avLst/>
            </a:prstGeom>
            <a:noFill/>
            <a:ln w="9525">
              <a:solidFill>
                <a:srgbClr val="000000"/>
              </a:solidFill>
              <a:prstDash val="lg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42" name="AutoShape 2396"/>
            <p:cNvSpPr>
              <a:spLocks noChangeShapeType="1"/>
            </p:cNvSpPr>
            <p:nvPr/>
          </p:nvSpPr>
          <p:spPr bwMode="auto">
            <a:xfrm flipV="1">
              <a:off x="4938" y="15618"/>
              <a:ext cx="0" cy="15815"/>
            </a:xfrm>
            <a:prstGeom prst="straightConnector1">
              <a:avLst/>
            </a:prstGeom>
            <a:noFill/>
            <a:ln w="9525">
              <a:solidFill>
                <a:srgbClr val="000000"/>
              </a:solidFill>
              <a:prstDash val="lgDashDot"/>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43" name="Rectangle 2397"/>
            <p:cNvSpPr>
              <a:spLocks noChangeArrowheads="1"/>
            </p:cNvSpPr>
            <p:nvPr/>
          </p:nvSpPr>
          <p:spPr bwMode="auto">
            <a:xfrm>
              <a:off x="47007" y="10381"/>
              <a:ext cx="2091" cy="26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I</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4" name="Rectangle 2398"/>
            <p:cNvSpPr>
              <a:spLocks noChangeArrowheads="1"/>
            </p:cNvSpPr>
            <p:nvPr/>
          </p:nvSpPr>
          <p:spPr bwMode="auto">
            <a:xfrm>
              <a:off x="48580" y="11452"/>
              <a:ext cx="3264" cy="26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II</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5" name="Rectangle 2399"/>
            <p:cNvSpPr>
              <a:spLocks noChangeArrowheads="1"/>
            </p:cNvSpPr>
            <p:nvPr/>
          </p:nvSpPr>
          <p:spPr bwMode="auto">
            <a:xfrm>
              <a:off x="51181" y="13518"/>
              <a:ext cx="3927" cy="26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III</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6" name="Rectangle 2400"/>
            <p:cNvSpPr>
              <a:spLocks noChangeArrowheads="1"/>
            </p:cNvSpPr>
            <p:nvPr/>
          </p:nvSpPr>
          <p:spPr bwMode="auto">
            <a:xfrm>
              <a:off x="53000" y="15482"/>
              <a:ext cx="3919" cy="26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IV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7" name="Rectangle 2401"/>
            <p:cNvSpPr>
              <a:spLocks noChangeArrowheads="1"/>
            </p:cNvSpPr>
            <p:nvPr/>
          </p:nvSpPr>
          <p:spPr bwMode="auto">
            <a:xfrm>
              <a:off x="3632" y="33077"/>
              <a:ext cx="53289" cy="339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1                  2                     3                     4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8" name="AutoShape 2402"/>
            <p:cNvSpPr>
              <a:spLocks noChangeArrowheads="1"/>
            </p:cNvSpPr>
            <p:nvPr/>
          </p:nvSpPr>
          <p:spPr bwMode="auto">
            <a:xfrm>
              <a:off x="14484" y="34765"/>
              <a:ext cx="3911" cy="1701"/>
            </a:xfrm>
            <a:prstGeom prst="rightArrow">
              <a:avLst>
                <a:gd name="adj1" fmla="val 50000"/>
                <a:gd name="adj2" fmla="val 57492"/>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1049" name="AutoShape 2403"/>
            <p:cNvSpPr>
              <a:spLocks noChangeShapeType="1"/>
            </p:cNvSpPr>
            <p:nvPr/>
          </p:nvSpPr>
          <p:spPr bwMode="auto">
            <a:xfrm flipH="1">
              <a:off x="21531" y="34765"/>
              <a:ext cx="3783" cy="9"/>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50" name="AutoShape 2404"/>
            <p:cNvSpPr>
              <a:spLocks noChangeShapeType="1"/>
            </p:cNvSpPr>
            <p:nvPr/>
          </p:nvSpPr>
          <p:spPr bwMode="auto">
            <a:xfrm>
              <a:off x="21659" y="35548"/>
              <a:ext cx="3655" cy="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51" name="AutoShape 2405"/>
            <p:cNvSpPr>
              <a:spLocks noChangeShapeType="1"/>
            </p:cNvSpPr>
            <p:nvPr/>
          </p:nvSpPr>
          <p:spPr bwMode="auto">
            <a:xfrm>
              <a:off x="39170" y="35548"/>
              <a:ext cx="4318" cy="8"/>
            </a:xfrm>
            <a:prstGeom prst="straightConnector1">
              <a:avLst/>
            </a:prstGeom>
            <a:noFill/>
            <a:ln w="9525">
              <a:solidFill>
                <a:srgbClr val="000000"/>
              </a:solidFill>
              <a:prstDash val="lgDashDot"/>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52" name="AutoShape 2406"/>
            <p:cNvSpPr>
              <a:spLocks noChangeShapeType="1"/>
            </p:cNvSpPr>
            <p:nvPr/>
          </p:nvSpPr>
          <p:spPr bwMode="auto">
            <a:xfrm>
              <a:off x="30933" y="35548"/>
              <a:ext cx="3663" cy="0"/>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53" name="Rectangle 2407"/>
            <p:cNvSpPr>
              <a:spLocks noChangeArrowheads="1"/>
            </p:cNvSpPr>
            <p:nvPr/>
          </p:nvSpPr>
          <p:spPr bwMode="auto">
            <a:xfrm>
              <a:off x="3632" y="787"/>
              <a:ext cx="53289" cy="31953"/>
            </a:xfrm>
            <a:prstGeom prst="rect">
              <a:avLst/>
            </a:prstGeom>
            <a:solidFill>
              <a:srgbClr val="FFFFFF">
                <a:alpha val="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54" name="Text Box 6"/>
            <p:cNvSpPr txBox="1">
              <a:spLocks noChangeArrowheads="1"/>
            </p:cNvSpPr>
            <p:nvPr/>
          </p:nvSpPr>
          <p:spPr bwMode="auto">
            <a:xfrm>
              <a:off x="5975" y="12211"/>
              <a:ext cx="3302" cy="304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5" name="Text Box 5"/>
            <p:cNvSpPr txBox="1">
              <a:spLocks noChangeArrowheads="1"/>
            </p:cNvSpPr>
            <p:nvPr/>
          </p:nvSpPr>
          <p:spPr bwMode="auto">
            <a:xfrm>
              <a:off x="27667" y="19926"/>
              <a:ext cx="4445" cy="295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MG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6" name="Text Box 4"/>
            <p:cNvSpPr txBox="1">
              <a:spLocks noChangeArrowheads="1"/>
            </p:cNvSpPr>
            <p:nvPr/>
          </p:nvSpPr>
          <p:spPr bwMode="auto">
            <a:xfrm>
              <a:off x="27667" y="12992"/>
              <a:ext cx="3810" cy="262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GV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7" name="Text Box 3"/>
            <p:cNvSpPr txBox="1">
              <a:spLocks noChangeArrowheads="1"/>
            </p:cNvSpPr>
            <p:nvPr/>
          </p:nvSpPr>
          <p:spPr bwMode="auto">
            <a:xfrm>
              <a:off x="16415" y="4928"/>
              <a:ext cx="6813" cy="270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NCC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8" name="Text Box 2"/>
            <p:cNvSpPr txBox="1">
              <a:spLocks noChangeArrowheads="1"/>
            </p:cNvSpPr>
            <p:nvPr/>
          </p:nvSpPr>
          <p:spPr bwMode="auto">
            <a:xfrm>
              <a:off x="35306" y="4928"/>
              <a:ext cx="6603" cy="24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059" name="Прямоугольник 1058"/>
          <p:cNvSpPr/>
          <p:nvPr/>
        </p:nvSpPr>
        <p:spPr>
          <a:xfrm>
            <a:off x="385459" y="5661248"/>
            <a:ext cx="5458614" cy="646331"/>
          </a:xfrm>
          <a:prstGeom prst="rect">
            <a:avLst/>
          </a:prstGeom>
        </p:spPr>
        <p:txBody>
          <a:bodyPr wrap="square">
            <a:spAutoFit/>
          </a:bodyPr>
          <a:lstStyle/>
          <a:p>
            <a:pPr algn="just"/>
            <a:r>
              <a:rPr lang="en-US" dirty="0">
                <a:latin typeface="Times New Roman" pitchFamily="18" charset="0"/>
                <a:cs typeface="Times New Roman" pitchFamily="18" charset="0"/>
              </a:rPr>
              <a:t>D</a:t>
            </a:r>
            <a:r>
              <a:rPr lang="en-US" dirty="0" smtClean="0">
                <a:latin typeface="Times New Roman" pitchFamily="18" charset="0"/>
                <a:cs typeface="Times New Roman" pitchFamily="18" charset="0"/>
              </a:rPr>
              <a:t>iagram </a:t>
            </a:r>
            <a:r>
              <a:rPr lang="en-US" dirty="0">
                <a:latin typeface="Times New Roman" pitchFamily="18" charset="0"/>
                <a:cs typeface="Times New Roman" pitchFamily="18" charset="0"/>
              </a:rPr>
              <a:t>of the territorial recreational system</a:t>
            </a:r>
            <a:endParaRPr lang="ru-RU"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(Founded by V. S. </a:t>
            </a:r>
            <a:r>
              <a:rPr lang="en-US" dirty="0" err="1">
                <a:latin typeface="Times New Roman" pitchFamily="18" charset="0"/>
                <a:cs typeface="Times New Roman" pitchFamily="18" charset="0"/>
              </a:rPr>
              <a:t>Preobrazhensky</a:t>
            </a:r>
            <a:r>
              <a:rPr lang="en-US" dirty="0">
                <a:latin typeface="Times New Roman" pitchFamily="18" charset="0"/>
                <a:cs typeface="Times New Roman" pitchFamily="18" charset="0"/>
              </a:rPr>
              <a:t>, 1975)</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156349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sp>
        <p:nvSpPr>
          <p:cNvPr id="3" name="Объект 2"/>
          <p:cNvSpPr>
            <a:spLocks noGrp="1"/>
          </p:cNvSpPr>
          <p:nvPr>
            <p:ph sz="quarter" idx="1"/>
          </p:nvPr>
        </p:nvSpPr>
        <p:spPr>
          <a:xfrm>
            <a:off x="457200" y="1600200"/>
            <a:ext cx="5194920" cy="4873752"/>
          </a:xfrm>
        </p:spPr>
        <p:txBody>
          <a:bodyPr/>
          <a:lstStyle/>
          <a:p>
            <a:pPr marL="0" indent="0">
              <a:buNone/>
            </a:pPr>
            <a:endParaRPr lang="kk-KZ" dirty="0" smtClean="0"/>
          </a:p>
          <a:p>
            <a:pPr marL="0" indent="0">
              <a:buNone/>
            </a:pPr>
            <a:endParaRPr lang="ru-RU" dirty="0"/>
          </a:p>
        </p:txBody>
      </p:sp>
      <p:sp>
        <p:nvSpPr>
          <p:cNvPr id="4" name="Блок-схема: процесс 3"/>
          <p:cNvSpPr/>
          <p:nvPr/>
        </p:nvSpPr>
        <p:spPr>
          <a:xfrm>
            <a:off x="467544" y="3356992"/>
            <a:ext cx="4752528" cy="158417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en-US" sz="2000" b="1" dirty="0">
                <a:solidFill>
                  <a:schemeClr val="tx1"/>
                </a:solidFill>
                <a:latin typeface="Times New Roman" pitchFamily="18" charset="0"/>
                <a:cs typeface="Times New Roman" pitchFamily="18" charset="0"/>
              </a:rPr>
              <a:t>Recreational geography </a:t>
            </a:r>
            <a:r>
              <a:rPr lang="en-US" sz="2000" dirty="0">
                <a:solidFill>
                  <a:schemeClr val="tx1"/>
                </a:solidFill>
                <a:latin typeface="Times New Roman" pitchFamily="18" charset="0"/>
                <a:cs typeface="Times New Roman" pitchFamily="18" charset="0"/>
              </a:rPr>
              <a:t>is a branch of science that studies the organization and development of territorial systems, the laws of geography, where human activity goes beyond working hours.</a:t>
            </a:r>
            <a:endParaRPr lang="ru-RU" sz="2000" dirty="0">
              <a:solidFill>
                <a:schemeClr val="tx1"/>
              </a:solidFill>
              <a:latin typeface="Times New Roman" pitchFamily="18" charset="0"/>
              <a:cs typeface="Times New Roman" pitchFamily="18" charset="0"/>
            </a:endParaRPr>
          </a:p>
        </p:txBody>
      </p:sp>
      <p:sp>
        <p:nvSpPr>
          <p:cNvPr id="5" name="Блок-схема: процесс 4"/>
          <p:cNvSpPr/>
          <p:nvPr/>
        </p:nvSpPr>
        <p:spPr>
          <a:xfrm>
            <a:off x="179512" y="188640"/>
            <a:ext cx="4608512" cy="29523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latin typeface="Times New Roman" panose="02020603050405020304" pitchFamily="18" charset="0"/>
                <a:cs typeface="Times New Roman" panose="02020603050405020304" pitchFamily="18" charset="0"/>
              </a:rPr>
              <a:t>The tourist terminological dictionary gives the following definition: "a territorial recreational system is a social geographical system consisting of interconnected systems that differ in activity and territorial integrity. Its systems consist of: natural cultural complexes, technical </a:t>
            </a:r>
            <a:r>
              <a:rPr lang="en-US" dirty="0" err="1">
                <a:solidFill>
                  <a:schemeClr val="tx1"/>
                </a:solidFill>
                <a:latin typeface="Times New Roman" panose="02020603050405020304" pitchFamily="18" charset="0"/>
                <a:cs typeface="Times New Roman" panose="02020603050405020304" pitchFamily="18" charset="0"/>
              </a:rPr>
              <a:t>structures,service</a:t>
            </a:r>
            <a:r>
              <a:rPr lang="en-US" dirty="0">
                <a:solidFill>
                  <a:schemeClr val="tx1"/>
                </a:solidFill>
                <a:latin typeface="Times New Roman" panose="02020603050405020304" pitchFamily="18" charset="0"/>
                <a:cs typeface="Times New Roman" panose="02020603050405020304" pitchFamily="18" charset="0"/>
              </a:rPr>
              <a:t> personnel and vacationers (recreants).</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7" name="Блок-схема: процесс 6"/>
          <p:cNvSpPr/>
          <p:nvPr/>
        </p:nvSpPr>
        <p:spPr>
          <a:xfrm>
            <a:off x="755576" y="5157192"/>
            <a:ext cx="4752528" cy="158417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en-US" b="1" dirty="0" err="1">
                <a:solidFill>
                  <a:schemeClr val="tx1"/>
                </a:solidFill>
                <a:latin typeface="Times New Roman" pitchFamily="18" charset="0"/>
                <a:cs typeface="Times New Roman" pitchFamily="18" charset="0"/>
              </a:rPr>
              <a:t>Recrealogy</a:t>
            </a:r>
            <a:r>
              <a:rPr lang="en-US" b="1" dirty="0">
                <a:solidFill>
                  <a:schemeClr val="tx1"/>
                </a:solidFill>
                <a:latin typeface="Times New Roman" pitchFamily="18" charset="0"/>
                <a:cs typeface="Times New Roman" pitchFamily="18" charset="0"/>
              </a:rPr>
              <a:t>-</a:t>
            </a:r>
            <a:r>
              <a:rPr lang="en-US" dirty="0">
                <a:solidFill>
                  <a:schemeClr val="tx1"/>
                </a:solidFill>
                <a:latin typeface="Times New Roman" pitchFamily="18" charset="0"/>
                <a:cs typeface="Times New Roman" pitchFamily="18" charset="0"/>
              </a:rPr>
              <a:t>the main problem of the interdisciplinary field of science of recreational systems is human ecology. He is a science that deals with methods of restoring natural human strength.</a:t>
            </a:r>
            <a:endParaRPr lang="ru-RU"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43936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669894078"/>
              </p:ext>
            </p:extLst>
          </p:nvPr>
        </p:nvGraphicFramePr>
        <p:xfrm>
          <a:off x="457200" y="1481138"/>
          <a:ext cx="5050904"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a:xfrm>
            <a:off x="179512" y="260648"/>
            <a:ext cx="5256584" cy="1143000"/>
          </a:xfrm>
        </p:spPr>
        <p:txBody>
          <a:bodyPr>
            <a:noAutofit/>
          </a:bodyPr>
          <a:lstStyle/>
          <a:p>
            <a:pPr algn="ctr"/>
            <a:r>
              <a:rPr lang="en-US" sz="2000" b="1" cap="all" dirty="0">
                <a:latin typeface="Times New Roman" pitchFamily="18" charset="0"/>
                <a:cs typeface="Times New Roman" pitchFamily="18" charset="0"/>
              </a:rPr>
              <a:t>Recreational geography is related to the following disciplines:</a:t>
            </a:r>
            <a:endParaRPr lang="ru-RU" sz="2000" b="1" cap="all" dirty="0">
              <a:latin typeface="Times New Roman" pitchFamily="18" charset="0"/>
              <a:cs typeface="Times New Roman" pitchFamily="18" charset="0"/>
            </a:endParaRPr>
          </a:p>
        </p:txBody>
      </p:sp>
    </p:spTree>
    <p:extLst>
      <p:ext uri="{BB962C8B-B14F-4D97-AF65-F5344CB8AC3E}">
        <p14:creationId xmlns:p14="http://schemas.microsoft.com/office/powerpoint/2010/main" val="34997766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92421874"/>
              </p:ext>
            </p:extLst>
          </p:nvPr>
        </p:nvGraphicFramePr>
        <p:xfrm>
          <a:off x="179512" y="2132856"/>
          <a:ext cx="5544616" cy="38742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a:xfrm>
            <a:off x="457200" y="274638"/>
            <a:ext cx="5050904" cy="1143000"/>
          </a:xfrm>
        </p:spPr>
        <p:txBody>
          <a:bodyPr>
            <a:noAutofit/>
          </a:bodyPr>
          <a:lstStyle/>
          <a:p>
            <a:pPr algn="ctr"/>
            <a:r>
              <a:rPr lang="en-US" sz="2400" b="1" dirty="0">
                <a:solidFill>
                  <a:schemeClr val="tx1"/>
                </a:solidFill>
                <a:latin typeface="Times New Roman" pitchFamily="18" charset="0"/>
                <a:cs typeface="Times New Roman" pitchFamily="18" charset="0"/>
              </a:rPr>
              <a:t>Methods used in recreational geography:</a:t>
            </a:r>
            <a:endParaRPr lang="ru-RU" sz="2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007145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5122912" cy="1475656"/>
          </a:xfrm>
        </p:spPr>
        <p:txBody>
          <a:bodyPr>
            <a:noAutofit/>
          </a:bodyPr>
          <a:lstStyle/>
          <a:p>
            <a:pPr algn="ctr"/>
            <a:r>
              <a:rPr lang="kk-KZ" sz="2400" b="1" dirty="0">
                <a:solidFill>
                  <a:schemeClr val="tx1"/>
                </a:solidFill>
                <a:latin typeface="Times New Roman" pitchFamily="18" charset="0"/>
                <a:cs typeface="Times New Roman" pitchFamily="18" charset="0"/>
              </a:rPr>
              <a:t>basic components of TRS</a:t>
            </a:r>
            <a:endParaRPr lang="ru-RU" sz="24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28219020"/>
              </p:ext>
            </p:extLst>
          </p:nvPr>
        </p:nvGraphicFramePr>
        <p:xfrm>
          <a:off x="395536" y="1700808"/>
          <a:ext cx="49784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1377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1806</TotalTime>
  <Words>732</Words>
  <Application>Microsoft Office PowerPoint</Application>
  <PresentationFormat>Экран (4:3)</PresentationFormat>
  <Paragraphs>88</Paragraphs>
  <Slides>14</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Эркер</vt:lpstr>
      <vt:lpstr>Basics of Tourism  </vt:lpstr>
      <vt:lpstr>Презентация PowerPoint</vt:lpstr>
      <vt:lpstr> </vt:lpstr>
      <vt:lpstr> </vt:lpstr>
      <vt:lpstr> </vt:lpstr>
      <vt:lpstr> </vt:lpstr>
      <vt:lpstr>Recreational geography is related to the following disciplines:</vt:lpstr>
      <vt:lpstr>Methods used in recreational geography:</vt:lpstr>
      <vt:lpstr>basic components of TRS</vt:lpstr>
      <vt:lpstr>Презентация PowerPoint</vt:lpstr>
      <vt:lpstr>functional types of territorial recreational systems </vt:lpstr>
      <vt:lpstr> </vt:lpstr>
      <vt:lpstr> </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Туризм негіздері    </dc:title>
  <dc:creator>PRO</dc:creator>
  <cp:lastModifiedBy>PRO</cp:lastModifiedBy>
  <cp:revision>46</cp:revision>
  <dcterms:created xsi:type="dcterms:W3CDTF">2024-06-19T09:38:59Z</dcterms:created>
  <dcterms:modified xsi:type="dcterms:W3CDTF">2024-07-23T17:46:54Z</dcterms:modified>
</cp:coreProperties>
</file>