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87" r:id="rId4"/>
    <p:sldId id="292" r:id="rId5"/>
    <p:sldId id="293" r:id="rId6"/>
    <p:sldId id="295" r:id="rId7"/>
    <p:sldId id="29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C64828-F231-49EA-8118-C1A8680220B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685767-02B4-40E3-BE72-60E601F159FE}">
      <dgm:prSet phldrT="[Текст]" custT="1"/>
      <dgm:spPr/>
      <dgm:t>
        <a:bodyPr/>
        <a:lstStyle/>
        <a:p>
          <a:pPr algn="just"/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жұмыс табиғатын анықтау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D6C867C-CE84-4A11-AEA9-451EDF682758}" type="parTrans" cxnId="{4B2677C4-8CA4-4E16-B3F2-40FE992623A2}">
      <dgm:prSet/>
      <dgm:spPr/>
      <dgm:t>
        <a:bodyPr/>
        <a:lstStyle/>
        <a:p>
          <a:endParaRPr lang="ru-RU"/>
        </a:p>
      </dgm:t>
    </dgm:pt>
    <dgm:pt modelId="{ADC7D4FC-7F1B-4971-9D53-FCF65CAA5AF4}" type="sibTrans" cxnId="{4B2677C4-8CA4-4E16-B3F2-40FE992623A2}">
      <dgm:prSet/>
      <dgm:spPr/>
      <dgm:t>
        <a:bodyPr/>
        <a:lstStyle/>
        <a:p>
          <a:endParaRPr lang="ru-RU"/>
        </a:p>
      </dgm:t>
    </dgm:pt>
    <dgm:pt modelId="{6B1D8B6B-857B-49D0-84CA-906C4F6E19CC}">
      <dgm:prSet phldrT="[Текст]" custT="1"/>
      <dgm:spPr/>
      <dgm:t>
        <a:bodyPr/>
        <a:lstStyle/>
        <a:p>
          <a:pPr algn="just"/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жұмысты немесе рөлді талдау 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ADA9DD1-E3B7-4214-A92F-6911642F6A82}" type="parTrans" cxnId="{F1A1FCD3-3EB8-462F-9444-1A33D8F8CAF0}">
      <dgm:prSet/>
      <dgm:spPr/>
      <dgm:t>
        <a:bodyPr/>
        <a:lstStyle/>
        <a:p>
          <a:endParaRPr lang="ru-RU"/>
        </a:p>
      </dgm:t>
    </dgm:pt>
    <dgm:pt modelId="{7B020DE1-1A83-40C8-865D-9A6311224630}" type="sibTrans" cxnId="{F1A1FCD3-3EB8-462F-9444-1A33D8F8CAF0}">
      <dgm:prSet/>
      <dgm:spPr/>
      <dgm:t>
        <a:bodyPr/>
        <a:lstStyle/>
        <a:p>
          <a:endParaRPr lang="ru-RU"/>
        </a:p>
      </dgm:t>
    </dgm:pt>
    <dgm:pt modelId="{44095C44-24B2-48DA-956F-5C18236B647B}">
      <dgm:prSet custT="1"/>
      <dgm:spPr/>
      <dgm:t>
        <a:bodyPr/>
        <a:lstStyle/>
        <a:p>
          <a:pPr algn="just"/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жауапкершілік пен міндеттеме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BC41CEF-5185-409C-AD81-C37879855303}" type="parTrans" cxnId="{A010DEC7-73BE-4A23-B14E-6C498A304D26}">
      <dgm:prSet/>
      <dgm:spPr/>
      <dgm:t>
        <a:bodyPr/>
        <a:lstStyle/>
        <a:p>
          <a:endParaRPr lang="ru-RU"/>
        </a:p>
      </dgm:t>
    </dgm:pt>
    <dgm:pt modelId="{6DD1BFEA-B89C-402E-800C-5EBA7C8EA511}" type="sibTrans" cxnId="{A010DEC7-73BE-4A23-B14E-6C498A304D26}">
      <dgm:prSet/>
      <dgm:spPr/>
      <dgm:t>
        <a:bodyPr/>
        <a:lstStyle/>
        <a:p>
          <a:endParaRPr lang="ru-RU"/>
        </a:p>
      </dgm:t>
    </dgm:pt>
    <dgm:pt modelId="{204E99F3-D7FF-4124-91CA-DDE139640452}">
      <dgm:prSet custT="1"/>
      <dgm:spPr/>
      <dgm:t>
        <a:bodyPr/>
        <a:lstStyle/>
        <a:p>
          <a:pPr algn="just"/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пайдаланылатын құрал-жабдық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DF541E7-F8CB-4A26-81AA-AFC70A87D7C5}" type="parTrans" cxnId="{28642C3D-414E-48A9-A32D-357A1689D8FD}">
      <dgm:prSet/>
      <dgm:spPr/>
      <dgm:t>
        <a:bodyPr/>
        <a:lstStyle/>
        <a:p>
          <a:endParaRPr lang="ru-RU"/>
        </a:p>
      </dgm:t>
    </dgm:pt>
    <dgm:pt modelId="{FB75D586-6E60-4DF9-B4CB-64C71C387AA7}" type="sibTrans" cxnId="{28642C3D-414E-48A9-A32D-357A1689D8FD}">
      <dgm:prSet/>
      <dgm:spPr/>
      <dgm:t>
        <a:bodyPr/>
        <a:lstStyle/>
        <a:p>
          <a:endParaRPr lang="ru-RU"/>
        </a:p>
      </dgm:t>
    </dgm:pt>
    <dgm:pt modelId="{25D36D29-BD14-4A73-BD03-8427A8086288}">
      <dgm:prSet custT="1"/>
      <dgm:spPr/>
      <dgm:t>
        <a:bodyPr/>
        <a:lstStyle/>
        <a:p>
          <a:pPr algn="just"/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талап етілетін дағдылар мен білім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43FBA20-008F-44FA-9298-0051404202B9}" type="parTrans" cxnId="{BE785690-A531-4841-A61E-D472E638902B}">
      <dgm:prSet/>
      <dgm:spPr/>
      <dgm:t>
        <a:bodyPr/>
        <a:lstStyle/>
        <a:p>
          <a:endParaRPr lang="ru-RU"/>
        </a:p>
      </dgm:t>
    </dgm:pt>
    <dgm:pt modelId="{8D0F4238-5A38-4B48-9BFA-F987F506EF04}" type="sibTrans" cxnId="{BE785690-A531-4841-A61E-D472E638902B}">
      <dgm:prSet/>
      <dgm:spPr/>
      <dgm:t>
        <a:bodyPr/>
        <a:lstStyle/>
        <a:p>
          <a:endParaRPr lang="ru-RU"/>
        </a:p>
      </dgm:t>
    </dgm:pt>
    <dgm:pt modelId="{61B0F439-6882-4473-89E8-0DF8D32DDDD7}">
      <dgm:prSet custT="1"/>
      <dgm:spPr/>
      <dgm:t>
        <a:bodyPr/>
        <a:lstStyle/>
        <a:p>
          <a:pPr algn="just"/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жұмыс жағдайлары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90DE638-3AEA-4B46-BE97-E656507B1493}" type="parTrans" cxnId="{F446A54E-C914-43C3-9E98-B3D7F7BD1A9E}">
      <dgm:prSet/>
      <dgm:spPr/>
      <dgm:t>
        <a:bodyPr/>
        <a:lstStyle/>
        <a:p>
          <a:endParaRPr lang="ru-RU"/>
        </a:p>
      </dgm:t>
    </dgm:pt>
    <dgm:pt modelId="{822D9181-F099-4CF3-B6B6-0C4E837FE7C6}" type="sibTrans" cxnId="{F446A54E-C914-43C3-9E98-B3D7F7BD1A9E}">
      <dgm:prSet/>
      <dgm:spPr/>
      <dgm:t>
        <a:bodyPr/>
        <a:lstStyle/>
        <a:p>
          <a:endParaRPr lang="ru-RU"/>
        </a:p>
      </dgm:t>
    </dgm:pt>
    <dgm:pt modelId="{8DC7AFD3-42C5-4FAC-9A27-D697D11DF83E}">
      <dgm:prSet custT="1"/>
      <dgm:spPr/>
      <dgm:t>
        <a:bodyPr/>
        <a:lstStyle/>
        <a:p>
          <a:pPr algn="just"/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ұйымдағы жұмыс позициясы 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3DC3053-1E96-4943-BABA-1151206A659E}" type="parTrans" cxnId="{A944018A-2001-4FDC-A9E6-8497C86112B6}">
      <dgm:prSet/>
      <dgm:spPr/>
      <dgm:t>
        <a:bodyPr/>
        <a:lstStyle/>
        <a:p>
          <a:endParaRPr lang="ru-RU"/>
        </a:p>
      </dgm:t>
    </dgm:pt>
    <dgm:pt modelId="{60AD8170-BC3A-4E68-85D1-00A55F3F920A}" type="sibTrans" cxnId="{A944018A-2001-4FDC-A9E6-8497C86112B6}">
      <dgm:prSet/>
      <dgm:spPr/>
      <dgm:t>
        <a:bodyPr/>
        <a:lstStyle/>
        <a:p>
          <a:endParaRPr lang="ru-RU"/>
        </a:p>
      </dgm:t>
    </dgm:pt>
    <dgm:pt modelId="{1BEE8A1B-4B53-4A72-A8B4-A37520370E09}">
      <dgm:prSet custT="1"/>
      <dgm:spPr/>
      <dgm:t>
        <a:bodyPr/>
        <a:lstStyle/>
        <a:p>
          <a:pPr algn="just"/>
          <a:r>
            <a:rPr lang="kk-KZ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қызмет стандарттары</a:t>
          </a:r>
          <a:endParaRPr lang="ru-RU" sz="1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3F88042-1D63-42BF-A1C5-8F0DEA59BBF3}" type="parTrans" cxnId="{BF347F96-1170-49B8-8326-5DC6C55511FD}">
      <dgm:prSet/>
      <dgm:spPr/>
      <dgm:t>
        <a:bodyPr/>
        <a:lstStyle/>
        <a:p>
          <a:endParaRPr lang="ru-RU"/>
        </a:p>
      </dgm:t>
    </dgm:pt>
    <dgm:pt modelId="{C81B0004-8ED0-4379-8F52-836CCBE19C9D}" type="sibTrans" cxnId="{BF347F96-1170-49B8-8326-5DC6C55511FD}">
      <dgm:prSet/>
      <dgm:spPr/>
      <dgm:t>
        <a:bodyPr/>
        <a:lstStyle/>
        <a:p>
          <a:endParaRPr lang="ru-RU"/>
        </a:p>
      </dgm:t>
    </dgm:pt>
    <dgm:pt modelId="{2639ABCA-2281-420E-AD9D-8FBAD72E1819}" type="pres">
      <dgm:prSet presAssocID="{0AC64828-F231-49EA-8118-C1A8680220B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7EAA94-D4A1-4D72-9B32-47851EFBAF3D}" type="pres">
      <dgm:prSet presAssocID="{F9685767-02B4-40E3-BE72-60E601F159FE}" presName="parentLin" presStyleCnt="0"/>
      <dgm:spPr/>
    </dgm:pt>
    <dgm:pt modelId="{1D490A17-05F5-41BE-8E74-CB7316401968}" type="pres">
      <dgm:prSet presAssocID="{F9685767-02B4-40E3-BE72-60E601F159FE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9946BF70-F8AC-4B23-871E-81953D633A6B}" type="pres">
      <dgm:prSet presAssocID="{F9685767-02B4-40E3-BE72-60E601F159FE}" presName="parentText" presStyleLbl="node1" presStyleIdx="0" presStyleCnt="8" custLinFactNeighborX="-16330" custLinFactNeighborY="-61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2069D-658F-4F92-8F6D-11F8998F2CA8}" type="pres">
      <dgm:prSet presAssocID="{F9685767-02B4-40E3-BE72-60E601F159FE}" presName="negativeSpace" presStyleCnt="0"/>
      <dgm:spPr/>
    </dgm:pt>
    <dgm:pt modelId="{81E48792-BD83-45C9-BCEB-CAA154BD3AE6}" type="pres">
      <dgm:prSet presAssocID="{F9685767-02B4-40E3-BE72-60E601F159FE}" presName="childText" presStyleLbl="conFgAcc1" presStyleIdx="0" presStyleCnt="8">
        <dgm:presLayoutVars>
          <dgm:bulletEnabled val="1"/>
        </dgm:presLayoutVars>
      </dgm:prSet>
      <dgm:spPr/>
    </dgm:pt>
    <dgm:pt modelId="{994B1D92-FAD7-4758-95E4-92D7A5451AC7}" type="pres">
      <dgm:prSet presAssocID="{ADC7D4FC-7F1B-4971-9D53-FCF65CAA5AF4}" presName="spaceBetweenRectangles" presStyleCnt="0"/>
      <dgm:spPr/>
    </dgm:pt>
    <dgm:pt modelId="{CCF1BD64-E412-4506-AEA0-3EA8DC9CFA75}" type="pres">
      <dgm:prSet presAssocID="{6B1D8B6B-857B-49D0-84CA-906C4F6E19CC}" presName="parentLin" presStyleCnt="0"/>
      <dgm:spPr/>
    </dgm:pt>
    <dgm:pt modelId="{4428A63F-7BF5-41C3-961E-4021EC38529D}" type="pres">
      <dgm:prSet presAssocID="{6B1D8B6B-857B-49D0-84CA-906C4F6E19CC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DB028D17-652A-4B79-8E0A-BDC3007B9F87}" type="pres">
      <dgm:prSet presAssocID="{6B1D8B6B-857B-49D0-84CA-906C4F6E19CC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C8B7A-F830-4022-971C-38DB8F595FF9}" type="pres">
      <dgm:prSet presAssocID="{6B1D8B6B-857B-49D0-84CA-906C4F6E19CC}" presName="negativeSpace" presStyleCnt="0"/>
      <dgm:spPr/>
    </dgm:pt>
    <dgm:pt modelId="{7C0663DC-DC88-4B6A-9D0D-94E8CB914FE3}" type="pres">
      <dgm:prSet presAssocID="{6B1D8B6B-857B-49D0-84CA-906C4F6E19CC}" presName="childText" presStyleLbl="conFgAcc1" presStyleIdx="1" presStyleCnt="8">
        <dgm:presLayoutVars>
          <dgm:bulletEnabled val="1"/>
        </dgm:presLayoutVars>
      </dgm:prSet>
      <dgm:spPr/>
    </dgm:pt>
    <dgm:pt modelId="{6B5EBB5A-ADC2-4B11-B910-3162AC7FDD1D}" type="pres">
      <dgm:prSet presAssocID="{7B020DE1-1A83-40C8-865D-9A6311224630}" presName="spaceBetweenRectangles" presStyleCnt="0"/>
      <dgm:spPr/>
    </dgm:pt>
    <dgm:pt modelId="{2AF901C3-15E5-42EF-99FB-F85EAB26D494}" type="pres">
      <dgm:prSet presAssocID="{44095C44-24B2-48DA-956F-5C18236B647B}" presName="parentLin" presStyleCnt="0"/>
      <dgm:spPr/>
    </dgm:pt>
    <dgm:pt modelId="{75569F04-398E-4344-99F6-C7CE82753212}" type="pres">
      <dgm:prSet presAssocID="{44095C44-24B2-48DA-956F-5C18236B647B}" presName="parentLeftMargin" presStyleLbl="node1" presStyleIdx="1" presStyleCnt="8"/>
      <dgm:spPr/>
      <dgm:t>
        <a:bodyPr/>
        <a:lstStyle/>
        <a:p>
          <a:endParaRPr lang="ru-RU"/>
        </a:p>
      </dgm:t>
    </dgm:pt>
    <dgm:pt modelId="{75ADAE48-E905-42F2-9FBD-91CD0F0A3D8A}" type="pres">
      <dgm:prSet presAssocID="{44095C44-24B2-48DA-956F-5C18236B647B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7E03A9-3E38-4D7D-84FB-E83F66F0776E}" type="pres">
      <dgm:prSet presAssocID="{44095C44-24B2-48DA-956F-5C18236B647B}" presName="negativeSpace" presStyleCnt="0"/>
      <dgm:spPr/>
    </dgm:pt>
    <dgm:pt modelId="{A7D069B4-37E9-449F-AAF2-3E919D6A8725}" type="pres">
      <dgm:prSet presAssocID="{44095C44-24B2-48DA-956F-5C18236B647B}" presName="childText" presStyleLbl="conFgAcc1" presStyleIdx="2" presStyleCnt="8">
        <dgm:presLayoutVars>
          <dgm:bulletEnabled val="1"/>
        </dgm:presLayoutVars>
      </dgm:prSet>
      <dgm:spPr/>
    </dgm:pt>
    <dgm:pt modelId="{3E77B980-BF74-45DE-BF15-F03ADE68BE74}" type="pres">
      <dgm:prSet presAssocID="{6DD1BFEA-B89C-402E-800C-5EBA7C8EA511}" presName="spaceBetweenRectangles" presStyleCnt="0"/>
      <dgm:spPr/>
    </dgm:pt>
    <dgm:pt modelId="{A3D2C104-4756-444C-A1A4-883ACFED62FF}" type="pres">
      <dgm:prSet presAssocID="{204E99F3-D7FF-4124-91CA-DDE139640452}" presName="parentLin" presStyleCnt="0"/>
      <dgm:spPr/>
    </dgm:pt>
    <dgm:pt modelId="{21AB5682-DDAA-49FA-928B-2BFB7647B953}" type="pres">
      <dgm:prSet presAssocID="{204E99F3-D7FF-4124-91CA-DDE139640452}" presName="parentLeftMargin" presStyleLbl="node1" presStyleIdx="2" presStyleCnt="8"/>
      <dgm:spPr/>
      <dgm:t>
        <a:bodyPr/>
        <a:lstStyle/>
        <a:p>
          <a:endParaRPr lang="ru-RU"/>
        </a:p>
      </dgm:t>
    </dgm:pt>
    <dgm:pt modelId="{963D47E2-FFA6-4F61-B71E-0AEF6EF34665}" type="pres">
      <dgm:prSet presAssocID="{204E99F3-D7FF-4124-91CA-DDE139640452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FC883-C29D-40D8-B0B2-FDA21C448C8D}" type="pres">
      <dgm:prSet presAssocID="{204E99F3-D7FF-4124-91CA-DDE139640452}" presName="negativeSpace" presStyleCnt="0"/>
      <dgm:spPr/>
    </dgm:pt>
    <dgm:pt modelId="{32D1DB70-969B-44B0-88F8-C9F86DE149EB}" type="pres">
      <dgm:prSet presAssocID="{204E99F3-D7FF-4124-91CA-DDE139640452}" presName="childText" presStyleLbl="conFgAcc1" presStyleIdx="3" presStyleCnt="8">
        <dgm:presLayoutVars>
          <dgm:bulletEnabled val="1"/>
        </dgm:presLayoutVars>
      </dgm:prSet>
      <dgm:spPr/>
    </dgm:pt>
    <dgm:pt modelId="{6617F3FE-9923-412D-9421-1AD3EBA31508}" type="pres">
      <dgm:prSet presAssocID="{FB75D586-6E60-4DF9-B4CB-64C71C387AA7}" presName="spaceBetweenRectangles" presStyleCnt="0"/>
      <dgm:spPr/>
    </dgm:pt>
    <dgm:pt modelId="{78D20E65-3290-499D-B8F3-F3EC5FCC86AB}" type="pres">
      <dgm:prSet presAssocID="{25D36D29-BD14-4A73-BD03-8427A8086288}" presName="parentLin" presStyleCnt="0"/>
      <dgm:spPr/>
    </dgm:pt>
    <dgm:pt modelId="{FB4DC567-6665-40D7-AB1D-83D1AD793651}" type="pres">
      <dgm:prSet presAssocID="{25D36D29-BD14-4A73-BD03-8427A8086288}" presName="parentLeftMargin" presStyleLbl="node1" presStyleIdx="3" presStyleCnt="8"/>
      <dgm:spPr/>
      <dgm:t>
        <a:bodyPr/>
        <a:lstStyle/>
        <a:p>
          <a:endParaRPr lang="ru-RU"/>
        </a:p>
      </dgm:t>
    </dgm:pt>
    <dgm:pt modelId="{A75DDE98-830B-48B4-8469-DE8230311C84}" type="pres">
      <dgm:prSet presAssocID="{25D36D29-BD14-4A73-BD03-8427A8086288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0D2204-7F3C-423D-864B-4EEAF945156C}" type="pres">
      <dgm:prSet presAssocID="{25D36D29-BD14-4A73-BD03-8427A8086288}" presName="negativeSpace" presStyleCnt="0"/>
      <dgm:spPr/>
    </dgm:pt>
    <dgm:pt modelId="{22B4C078-8E3B-4D01-B330-96F9248D5D0A}" type="pres">
      <dgm:prSet presAssocID="{25D36D29-BD14-4A73-BD03-8427A8086288}" presName="childText" presStyleLbl="conFgAcc1" presStyleIdx="4" presStyleCnt="8">
        <dgm:presLayoutVars>
          <dgm:bulletEnabled val="1"/>
        </dgm:presLayoutVars>
      </dgm:prSet>
      <dgm:spPr/>
    </dgm:pt>
    <dgm:pt modelId="{882E9B59-4FCC-4DA3-95B1-5A523A117342}" type="pres">
      <dgm:prSet presAssocID="{8D0F4238-5A38-4B48-9BFA-F987F506EF04}" presName="spaceBetweenRectangles" presStyleCnt="0"/>
      <dgm:spPr/>
    </dgm:pt>
    <dgm:pt modelId="{ADFE4782-A118-4834-ACCD-5BF66E8C3021}" type="pres">
      <dgm:prSet presAssocID="{61B0F439-6882-4473-89E8-0DF8D32DDDD7}" presName="parentLin" presStyleCnt="0"/>
      <dgm:spPr/>
    </dgm:pt>
    <dgm:pt modelId="{A15FCEBF-FF33-45E1-B505-93FD795DC3FA}" type="pres">
      <dgm:prSet presAssocID="{61B0F439-6882-4473-89E8-0DF8D32DDDD7}" presName="parentLeftMargin" presStyleLbl="node1" presStyleIdx="4" presStyleCnt="8"/>
      <dgm:spPr/>
      <dgm:t>
        <a:bodyPr/>
        <a:lstStyle/>
        <a:p>
          <a:endParaRPr lang="ru-RU"/>
        </a:p>
      </dgm:t>
    </dgm:pt>
    <dgm:pt modelId="{B0A3ADA4-D191-42E0-AA67-B7FA15C606BA}" type="pres">
      <dgm:prSet presAssocID="{61B0F439-6882-4473-89E8-0DF8D32DDDD7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DFD5CB-A25E-45B3-A19B-ABA579560B3F}" type="pres">
      <dgm:prSet presAssocID="{61B0F439-6882-4473-89E8-0DF8D32DDDD7}" presName="negativeSpace" presStyleCnt="0"/>
      <dgm:spPr/>
    </dgm:pt>
    <dgm:pt modelId="{DF4CCB63-B19E-473E-94BE-D3B0217F92ED}" type="pres">
      <dgm:prSet presAssocID="{61B0F439-6882-4473-89E8-0DF8D32DDDD7}" presName="childText" presStyleLbl="conFgAcc1" presStyleIdx="5" presStyleCnt="8">
        <dgm:presLayoutVars>
          <dgm:bulletEnabled val="1"/>
        </dgm:presLayoutVars>
      </dgm:prSet>
      <dgm:spPr/>
    </dgm:pt>
    <dgm:pt modelId="{DCC6935D-0718-4621-A9A2-6EE7B7C71A19}" type="pres">
      <dgm:prSet presAssocID="{822D9181-F099-4CF3-B6B6-0C4E837FE7C6}" presName="spaceBetweenRectangles" presStyleCnt="0"/>
      <dgm:spPr/>
    </dgm:pt>
    <dgm:pt modelId="{28A54430-5DBD-4888-8E20-0E355D373993}" type="pres">
      <dgm:prSet presAssocID="{8DC7AFD3-42C5-4FAC-9A27-D697D11DF83E}" presName="parentLin" presStyleCnt="0"/>
      <dgm:spPr/>
    </dgm:pt>
    <dgm:pt modelId="{C2A363D4-8671-4035-92E7-D37845C8021C}" type="pres">
      <dgm:prSet presAssocID="{8DC7AFD3-42C5-4FAC-9A27-D697D11DF83E}" presName="parentLeftMargin" presStyleLbl="node1" presStyleIdx="5" presStyleCnt="8"/>
      <dgm:spPr/>
      <dgm:t>
        <a:bodyPr/>
        <a:lstStyle/>
        <a:p>
          <a:endParaRPr lang="ru-RU"/>
        </a:p>
      </dgm:t>
    </dgm:pt>
    <dgm:pt modelId="{AA5745E8-68B7-40A8-B5A8-FF9B01C926D4}" type="pres">
      <dgm:prSet presAssocID="{8DC7AFD3-42C5-4FAC-9A27-D697D11DF83E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8291E-4BBC-49C7-9A05-1165A4AEFC53}" type="pres">
      <dgm:prSet presAssocID="{8DC7AFD3-42C5-4FAC-9A27-D697D11DF83E}" presName="negativeSpace" presStyleCnt="0"/>
      <dgm:spPr/>
    </dgm:pt>
    <dgm:pt modelId="{04AA5B7E-16C9-4D21-93EA-872DDE44FB93}" type="pres">
      <dgm:prSet presAssocID="{8DC7AFD3-42C5-4FAC-9A27-D697D11DF83E}" presName="childText" presStyleLbl="conFgAcc1" presStyleIdx="6" presStyleCnt="8">
        <dgm:presLayoutVars>
          <dgm:bulletEnabled val="1"/>
        </dgm:presLayoutVars>
      </dgm:prSet>
      <dgm:spPr/>
    </dgm:pt>
    <dgm:pt modelId="{AAC15BD7-063A-4A6D-AD3B-BB887660267F}" type="pres">
      <dgm:prSet presAssocID="{60AD8170-BC3A-4E68-85D1-00A55F3F920A}" presName="spaceBetweenRectangles" presStyleCnt="0"/>
      <dgm:spPr/>
    </dgm:pt>
    <dgm:pt modelId="{3BB8B32F-5A51-4AEB-AAE3-FAE5D5178647}" type="pres">
      <dgm:prSet presAssocID="{1BEE8A1B-4B53-4A72-A8B4-A37520370E09}" presName="parentLin" presStyleCnt="0"/>
      <dgm:spPr/>
    </dgm:pt>
    <dgm:pt modelId="{DC719983-C074-4F89-9EFA-1A9114275CF5}" type="pres">
      <dgm:prSet presAssocID="{1BEE8A1B-4B53-4A72-A8B4-A37520370E09}" presName="parentLeftMargin" presStyleLbl="node1" presStyleIdx="6" presStyleCnt="8"/>
      <dgm:spPr/>
      <dgm:t>
        <a:bodyPr/>
        <a:lstStyle/>
        <a:p>
          <a:endParaRPr lang="ru-RU"/>
        </a:p>
      </dgm:t>
    </dgm:pt>
    <dgm:pt modelId="{ADCB4F9D-3EED-4107-A338-4BE7155F55E9}" type="pres">
      <dgm:prSet presAssocID="{1BEE8A1B-4B53-4A72-A8B4-A37520370E09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381F12-AA19-41CD-9D95-9C6A87C9CB19}" type="pres">
      <dgm:prSet presAssocID="{1BEE8A1B-4B53-4A72-A8B4-A37520370E09}" presName="negativeSpace" presStyleCnt="0"/>
      <dgm:spPr/>
    </dgm:pt>
    <dgm:pt modelId="{65F59D7B-8D30-4FFF-B5C0-641361CEA9D4}" type="pres">
      <dgm:prSet presAssocID="{1BEE8A1B-4B53-4A72-A8B4-A37520370E09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49BDD469-8164-4303-B19F-92AF375797C5}" type="presOf" srcId="{61B0F439-6882-4473-89E8-0DF8D32DDDD7}" destId="{A15FCEBF-FF33-45E1-B505-93FD795DC3FA}" srcOrd="0" destOrd="0" presId="urn:microsoft.com/office/officeart/2005/8/layout/list1"/>
    <dgm:cxn modelId="{BE785690-A531-4841-A61E-D472E638902B}" srcId="{0AC64828-F231-49EA-8118-C1A8680220B9}" destId="{25D36D29-BD14-4A73-BD03-8427A8086288}" srcOrd="4" destOrd="0" parTransId="{B43FBA20-008F-44FA-9298-0051404202B9}" sibTransId="{8D0F4238-5A38-4B48-9BFA-F987F506EF04}"/>
    <dgm:cxn modelId="{678E164B-2C56-4FC9-992F-414920AC71CC}" type="presOf" srcId="{F9685767-02B4-40E3-BE72-60E601F159FE}" destId="{1D490A17-05F5-41BE-8E74-CB7316401968}" srcOrd="0" destOrd="0" presId="urn:microsoft.com/office/officeart/2005/8/layout/list1"/>
    <dgm:cxn modelId="{F1A1FCD3-3EB8-462F-9444-1A33D8F8CAF0}" srcId="{0AC64828-F231-49EA-8118-C1A8680220B9}" destId="{6B1D8B6B-857B-49D0-84CA-906C4F6E19CC}" srcOrd="1" destOrd="0" parTransId="{7ADA9DD1-E3B7-4214-A92F-6911642F6A82}" sibTransId="{7B020DE1-1A83-40C8-865D-9A6311224630}"/>
    <dgm:cxn modelId="{D165804E-0183-4863-A11B-A0D5E93FC5E6}" type="presOf" srcId="{44095C44-24B2-48DA-956F-5C18236B647B}" destId="{75569F04-398E-4344-99F6-C7CE82753212}" srcOrd="0" destOrd="0" presId="urn:microsoft.com/office/officeart/2005/8/layout/list1"/>
    <dgm:cxn modelId="{1A8B07CE-B4C9-42DE-BEC7-FD3E296005B4}" type="presOf" srcId="{204E99F3-D7FF-4124-91CA-DDE139640452}" destId="{21AB5682-DDAA-49FA-928B-2BFB7647B953}" srcOrd="0" destOrd="0" presId="urn:microsoft.com/office/officeart/2005/8/layout/list1"/>
    <dgm:cxn modelId="{B2268E62-1362-4297-B7E7-8CAF933D0A08}" type="presOf" srcId="{0AC64828-F231-49EA-8118-C1A8680220B9}" destId="{2639ABCA-2281-420E-AD9D-8FBAD72E1819}" srcOrd="0" destOrd="0" presId="urn:microsoft.com/office/officeart/2005/8/layout/list1"/>
    <dgm:cxn modelId="{28642C3D-414E-48A9-A32D-357A1689D8FD}" srcId="{0AC64828-F231-49EA-8118-C1A8680220B9}" destId="{204E99F3-D7FF-4124-91CA-DDE139640452}" srcOrd="3" destOrd="0" parTransId="{1DF541E7-F8CB-4A26-81AA-AFC70A87D7C5}" sibTransId="{FB75D586-6E60-4DF9-B4CB-64C71C387AA7}"/>
    <dgm:cxn modelId="{A010DEC7-73BE-4A23-B14E-6C498A304D26}" srcId="{0AC64828-F231-49EA-8118-C1A8680220B9}" destId="{44095C44-24B2-48DA-956F-5C18236B647B}" srcOrd="2" destOrd="0" parTransId="{BBC41CEF-5185-409C-AD81-C37879855303}" sibTransId="{6DD1BFEA-B89C-402E-800C-5EBA7C8EA511}"/>
    <dgm:cxn modelId="{3F5AAB6E-243E-4C44-ACCB-6470F24D9EE8}" type="presOf" srcId="{8DC7AFD3-42C5-4FAC-9A27-D697D11DF83E}" destId="{AA5745E8-68B7-40A8-B5A8-FF9B01C926D4}" srcOrd="1" destOrd="0" presId="urn:microsoft.com/office/officeart/2005/8/layout/list1"/>
    <dgm:cxn modelId="{B1C77BBD-6AB8-4EAE-A31A-3F952F046E90}" type="presOf" srcId="{6B1D8B6B-857B-49D0-84CA-906C4F6E19CC}" destId="{DB028D17-652A-4B79-8E0A-BDC3007B9F87}" srcOrd="1" destOrd="0" presId="urn:microsoft.com/office/officeart/2005/8/layout/list1"/>
    <dgm:cxn modelId="{4B2677C4-8CA4-4E16-B3F2-40FE992623A2}" srcId="{0AC64828-F231-49EA-8118-C1A8680220B9}" destId="{F9685767-02B4-40E3-BE72-60E601F159FE}" srcOrd="0" destOrd="0" parTransId="{CD6C867C-CE84-4A11-AEA9-451EDF682758}" sibTransId="{ADC7D4FC-7F1B-4971-9D53-FCF65CAA5AF4}"/>
    <dgm:cxn modelId="{8D830E02-4336-4E7A-A3EB-6E9ACA4A4551}" type="presOf" srcId="{8DC7AFD3-42C5-4FAC-9A27-D697D11DF83E}" destId="{C2A363D4-8671-4035-92E7-D37845C8021C}" srcOrd="0" destOrd="0" presId="urn:microsoft.com/office/officeart/2005/8/layout/list1"/>
    <dgm:cxn modelId="{BF347F96-1170-49B8-8326-5DC6C55511FD}" srcId="{0AC64828-F231-49EA-8118-C1A8680220B9}" destId="{1BEE8A1B-4B53-4A72-A8B4-A37520370E09}" srcOrd="7" destOrd="0" parTransId="{93F88042-1D63-42BF-A1C5-8F0DEA59BBF3}" sibTransId="{C81B0004-8ED0-4379-8F52-836CCBE19C9D}"/>
    <dgm:cxn modelId="{02589970-5AA0-4BFE-AF8A-24E4FCE7EA22}" type="presOf" srcId="{F9685767-02B4-40E3-BE72-60E601F159FE}" destId="{9946BF70-F8AC-4B23-871E-81953D633A6B}" srcOrd="1" destOrd="0" presId="urn:microsoft.com/office/officeart/2005/8/layout/list1"/>
    <dgm:cxn modelId="{9A1DA90A-4840-4CC6-B643-13787C131331}" type="presOf" srcId="{25D36D29-BD14-4A73-BD03-8427A8086288}" destId="{FB4DC567-6665-40D7-AB1D-83D1AD793651}" srcOrd="0" destOrd="0" presId="urn:microsoft.com/office/officeart/2005/8/layout/list1"/>
    <dgm:cxn modelId="{5251F8AD-CFD0-4781-9CF2-09774A129CD7}" type="presOf" srcId="{44095C44-24B2-48DA-956F-5C18236B647B}" destId="{75ADAE48-E905-42F2-9FBD-91CD0F0A3D8A}" srcOrd="1" destOrd="0" presId="urn:microsoft.com/office/officeart/2005/8/layout/list1"/>
    <dgm:cxn modelId="{6E90D720-7D36-4D84-9A53-8DEB8F1CD62B}" type="presOf" srcId="{6B1D8B6B-857B-49D0-84CA-906C4F6E19CC}" destId="{4428A63F-7BF5-41C3-961E-4021EC38529D}" srcOrd="0" destOrd="0" presId="urn:microsoft.com/office/officeart/2005/8/layout/list1"/>
    <dgm:cxn modelId="{B89253E9-84FF-4499-8FF3-AA1A96CCD17C}" type="presOf" srcId="{1BEE8A1B-4B53-4A72-A8B4-A37520370E09}" destId="{ADCB4F9D-3EED-4107-A338-4BE7155F55E9}" srcOrd="1" destOrd="0" presId="urn:microsoft.com/office/officeart/2005/8/layout/list1"/>
    <dgm:cxn modelId="{073812FA-660E-4D7C-B019-C37DBFFBD786}" type="presOf" srcId="{204E99F3-D7FF-4124-91CA-DDE139640452}" destId="{963D47E2-FFA6-4F61-B71E-0AEF6EF34665}" srcOrd="1" destOrd="0" presId="urn:microsoft.com/office/officeart/2005/8/layout/list1"/>
    <dgm:cxn modelId="{A944018A-2001-4FDC-A9E6-8497C86112B6}" srcId="{0AC64828-F231-49EA-8118-C1A8680220B9}" destId="{8DC7AFD3-42C5-4FAC-9A27-D697D11DF83E}" srcOrd="6" destOrd="0" parTransId="{13DC3053-1E96-4943-BABA-1151206A659E}" sibTransId="{60AD8170-BC3A-4E68-85D1-00A55F3F920A}"/>
    <dgm:cxn modelId="{DC73FF47-F44B-4053-9247-4A04D39E5950}" type="presOf" srcId="{25D36D29-BD14-4A73-BD03-8427A8086288}" destId="{A75DDE98-830B-48B4-8469-DE8230311C84}" srcOrd="1" destOrd="0" presId="urn:microsoft.com/office/officeart/2005/8/layout/list1"/>
    <dgm:cxn modelId="{88922681-F2CA-4D1F-AFB7-EC0E084BD16B}" type="presOf" srcId="{1BEE8A1B-4B53-4A72-A8B4-A37520370E09}" destId="{DC719983-C074-4F89-9EFA-1A9114275CF5}" srcOrd="0" destOrd="0" presId="urn:microsoft.com/office/officeart/2005/8/layout/list1"/>
    <dgm:cxn modelId="{32C2A64E-A9E9-43D4-A893-18560CD14733}" type="presOf" srcId="{61B0F439-6882-4473-89E8-0DF8D32DDDD7}" destId="{B0A3ADA4-D191-42E0-AA67-B7FA15C606BA}" srcOrd="1" destOrd="0" presId="urn:microsoft.com/office/officeart/2005/8/layout/list1"/>
    <dgm:cxn modelId="{F446A54E-C914-43C3-9E98-B3D7F7BD1A9E}" srcId="{0AC64828-F231-49EA-8118-C1A8680220B9}" destId="{61B0F439-6882-4473-89E8-0DF8D32DDDD7}" srcOrd="5" destOrd="0" parTransId="{490DE638-3AEA-4B46-BE97-E656507B1493}" sibTransId="{822D9181-F099-4CF3-B6B6-0C4E837FE7C6}"/>
    <dgm:cxn modelId="{8B1209FF-910E-4133-A504-3A939C6860B6}" type="presParOf" srcId="{2639ABCA-2281-420E-AD9D-8FBAD72E1819}" destId="{807EAA94-D4A1-4D72-9B32-47851EFBAF3D}" srcOrd="0" destOrd="0" presId="urn:microsoft.com/office/officeart/2005/8/layout/list1"/>
    <dgm:cxn modelId="{9470CB57-06C4-485A-BCBF-DD42C8511A36}" type="presParOf" srcId="{807EAA94-D4A1-4D72-9B32-47851EFBAF3D}" destId="{1D490A17-05F5-41BE-8E74-CB7316401968}" srcOrd="0" destOrd="0" presId="urn:microsoft.com/office/officeart/2005/8/layout/list1"/>
    <dgm:cxn modelId="{4E87CEBF-9D20-470F-B649-2E7BA3ED97F0}" type="presParOf" srcId="{807EAA94-D4A1-4D72-9B32-47851EFBAF3D}" destId="{9946BF70-F8AC-4B23-871E-81953D633A6B}" srcOrd="1" destOrd="0" presId="urn:microsoft.com/office/officeart/2005/8/layout/list1"/>
    <dgm:cxn modelId="{62E57D07-5C15-4053-B3EE-77AB8BF83ED1}" type="presParOf" srcId="{2639ABCA-2281-420E-AD9D-8FBAD72E1819}" destId="{D6F2069D-658F-4F92-8F6D-11F8998F2CA8}" srcOrd="1" destOrd="0" presId="urn:microsoft.com/office/officeart/2005/8/layout/list1"/>
    <dgm:cxn modelId="{3354DD9C-640B-4BEA-BEF9-2543B3D282DA}" type="presParOf" srcId="{2639ABCA-2281-420E-AD9D-8FBAD72E1819}" destId="{81E48792-BD83-45C9-BCEB-CAA154BD3AE6}" srcOrd="2" destOrd="0" presId="urn:microsoft.com/office/officeart/2005/8/layout/list1"/>
    <dgm:cxn modelId="{3A70193F-43A0-4C1E-B02E-9D5C638FA670}" type="presParOf" srcId="{2639ABCA-2281-420E-AD9D-8FBAD72E1819}" destId="{994B1D92-FAD7-4758-95E4-92D7A5451AC7}" srcOrd="3" destOrd="0" presId="urn:microsoft.com/office/officeart/2005/8/layout/list1"/>
    <dgm:cxn modelId="{3FE3697C-25CA-4480-8E9C-D8CE12FC19D6}" type="presParOf" srcId="{2639ABCA-2281-420E-AD9D-8FBAD72E1819}" destId="{CCF1BD64-E412-4506-AEA0-3EA8DC9CFA75}" srcOrd="4" destOrd="0" presId="urn:microsoft.com/office/officeart/2005/8/layout/list1"/>
    <dgm:cxn modelId="{69415F9D-78B5-48E8-9407-8B4436A83D25}" type="presParOf" srcId="{CCF1BD64-E412-4506-AEA0-3EA8DC9CFA75}" destId="{4428A63F-7BF5-41C3-961E-4021EC38529D}" srcOrd="0" destOrd="0" presId="urn:microsoft.com/office/officeart/2005/8/layout/list1"/>
    <dgm:cxn modelId="{61D4DFA6-3950-4CB1-8408-16718BE008C8}" type="presParOf" srcId="{CCF1BD64-E412-4506-AEA0-3EA8DC9CFA75}" destId="{DB028D17-652A-4B79-8E0A-BDC3007B9F87}" srcOrd="1" destOrd="0" presId="urn:microsoft.com/office/officeart/2005/8/layout/list1"/>
    <dgm:cxn modelId="{116BC850-C5FE-4CB8-B7E9-A36CC754B459}" type="presParOf" srcId="{2639ABCA-2281-420E-AD9D-8FBAD72E1819}" destId="{76FC8B7A-F830-4022-971C-38DB8F595FF9}" srcOrd="5" destOrd="0" presId="urn:microsoft.com/office/officeart/2005/8/layout/list1"/>
    <dgm:cxn modelId="{44D7AC80-D6E9-44D2-8DBB-0B947D6F0126}" type="presParOf" srcId="{2639ABCA-2281-420E-AD9D-8FBAD72E1819}" destId="{7C0663DC-DC88-4B6A-9D0D-94E8CB914FE3}" srcOrd="6" destOrd="0" presId="urn:microsoft.com/office/officeart/2005/8/layout/list1"/>
    <dgm:cxn modelId="{8F3E61C5-F3DE-40A5-852E-0B4F253D90B8}" type="presParOf" srcId="{2639ABCA-2281-420E-AD9D-8FBAD72E1819}" destId="{6B5EBB5A-ADC2-4B11-B910-3162AC7FDD1D}" srcOrd="7" destOrd="0" presId="urn:microsoft.com/office/officeart/2005/8/layout/list1"/>
    <dgm:cxn modelId="{C748B213-45A9-4F5D-A304-6001D732C230}" type="presParOf" srcId="{2639ABCA-2281-420E-AD9D-8FBAD72E1819}" destId="{2AF901C3-15E5-42EF-99FB-F85EAB26D494}" srcOrd="8" destOrd="0" presId="urn:microsoft.com/office/officeart/2005/8/layout/list1"/>
    <dgm:cxn modelId="{F6A7D25C-8C18-447D-B5DD-3A0636C86C8D}" type="presParOf" srcId="{2AF901C3-15E5-42EF-99FB-F85EAB26D494}" destId="{75569F04-398E-4344-99F6-C7CE82753212}" srcOrd="0" destOrd="0" presId="urn:microsoft.com/office/officeart/2005/8/layout/list1"/>
    <dgm:cxn modelId="{3DB7AC51-0B54-4C44-975B-08864B03F518}" type="presParOf" srcId="{2AF901C3-15E5-42EF-99FB-F85EAB26D494}" destId="{75ADAE48-E905-42F2-9FBD-91CD0F0A3D8A}" srcOrd="1" destOrd="0" presId="urn:microsoft.com/office/officeart/2005/8/layout/list1"/>
    <dgm:cxn modelId="{FC189073-54BE-4A91-B63E-D5A3A9CC7917}" type="presParOf" srcId="{2639ABCA-2281-420E-AD9D-8FBAD72E1819}" destId="{9F7E03A9-3E38-4D7D-84FB-E83F66F0776E}" srcOrd="9" destOrd="0" presId="urn:microsoft.com/office/officeart/2005/8/layout/list1"/>
    <dgm:cxn modelId="{9CE4E1C0-7B4F-42EC-BAF8-A72A789E31B5}" type="presParOf" srcId="{2639ABCA-2281-420E-AD9D-8FBAD72E1819}" destId="{A7D069B4-37E9-449F-AAF2-3E919D6A8725}" srcOrd="10" destOrd="0" presId="urn:microsoft.com/office/officeart/2005/8/layout/list1"/>
    <dgm:cxn modelId="{A350148C-6998-45BE-B4AC-E8BA5B644D54}" type="presParOf" srcId="{2639ABCA-2281-420E-AD9D-8FBAD72E1819}" destId="{3E77B980-BF74-45DE-BF15-F03ADE68BE74}" srcOrd="11" destOrd="0" presId="urn:microsoft.com/office/officeart/2005/8/layout/list1"/>
    <dgm:cxn modelId="{0932892F-720B-4E30-9BC7-C56E0736A25A}" type="presParOf" srcId="{2639ABCA-2281-420E-AD9D-8FBAD72E1819}" destId="{A3D2C104-4756-444C-A1A4-883ACFED62FF}" srcOrd="12" destOrd="0" presId="urn:microsoft.com/office/officeart/2005/8/layout/list1"/>
    <dgm:cxn modelId="{4E334C1E-9DB8-4AA3-B126-2DC13FBE67F0}" type="presParOf" srcId="{A3D2C104-4756-444C-A1A4-883ACFED62FF}" destId="{21AB5682-DDAA-49FA-928B-2BFB7647B953}" srcOrd="0" destOrd="0" presId="urn:microsoft.com/office/officeart/2005/8/layout/list1"/>
    <dgm:cxn modelId="{427BAC9C-DDCD-4B3D-A146-C5EC2B87AA7F}" type="presParOf" srcId="{A3D2C104-4756-444C-A1A4-883ACFED62FF}" destId="{963D47E2-FFA6-4F61-B71E-0AEF6EF34665}" srcOrd="1" destOrd="0" presId="urn:microsoft.com/office/officeart/2005/8/layout/list1"/>
    <dgm:cxn modelId="{FE97A92E-A4F6-48E4-B73B-DBCD2FF8D3EA}" type="presParOf" srcId="{2639ABCA-2281-420E-AD9D-8FBAD72E1819}" destId="{A04FC883-C29D-40D8-B0B2-FDA21C448C8D}" srcOrd="13" destOrd="0" presId="urn:microsoft.com/office/officeart/2005/8/layout/list1"/>
    <dgm:cxn modelId="{F1EEDCFD-7E04-4DCB-9E83-18B7380719C6}" type="presParOf" srcId="{2639ABCA-2281-420E-AD9D-8FBAD72E1819}" destId="{32D1DB70-969B-44B0-88F8-C9F86DE149EB}" srcOrd="14" destOrd="0" presId="urn:microsoft.com/office/officeart/2005/8/layout/list1"/>
    <dgm:cxn modelId="{CACA7E1D-6878-4A42-AC51-4699D09E9627}" type="presParOf" srcId="{2639ABCA-2281-420E-AD9D-8FBAD72E1819}" destId="{6617F3FE-9923-412D-9421-1AD3EBA31508}" srcOrd="15" destOrd="0" presId="urn:microsoft.com/office/officeart/2005/8/layout/list1"/>
    <dgm:cxn modelId="{60B689E3-33CD-48D0-9BAB-7DB434A19929}" type="presParOf" srcId="{2639ABCA-2281-420E-AD9D-8FBAD72E1819}" destId="{78D20E65-3290-499D-B8F3-F3EC5FCC86AB}" srcOrd="16" destOrd="0" presId="urn:microsoft.com/office/officeart/2005/8/layout/list1"/>
    <dgm:cxn modelId="{A66F0A64-AFFE-4E57-BDCC-F32C5A8F1CBA}" type="presParOf" srcId="{78D20E65-3290-499D-B8F3-F3EC5FCC86AB}" destId="{FB4DC567-6665-40D7-AB1D-83D1AD793651}" srcOrd="0" destOrd="0" presId="urn:microsoft.com/office/officeart/2005/8/layout/list1"/>
    <dgm:cxn modelId="{896C60E3-434A-4EB8-B135-15B2A6865281}" type="presParOf" srcId="{78D20E65-3290-499D-B8F3-F3EC5FCC86AB}" destId="{A75DDE98-830B-48B4-8469-DE8230311C84}" srcOrd="1" destOrd="0" presId="urn:microsoft.com/office/officeart/2005/8/layout/list1"/>
    <dgm:cxn modelId="{B07F8AD7-B9AE-486D-A62A-0E657F7FCD44}" type="presParOf" srcId="{2639ABCA-2281-420E-AD9D-8FBAD72E1819}" destId="{460D2204-7F3C-423D-864B-4EEAF945156C}" srcOrd="17" destOrd="0" presId="urn:microsoft.com/office/officeart/2005/8/layout/list1"/>
    <dgm:cxn modelId="{F66A5CAD-E62C-4742-90FF-D060B4B8729F}" type="presParOf" srcId="{2639ABCA-2281-420E-AD9D-8FBAD72E1819}" destId="{22B4C078-8E3B-4D01-B330-96F9248D5D0A}" srcOrd="18" destOrd="0" presId="urn:microsoft.com/office/officeart/2005/8/layout/list1"/>
    <dgm:cxn modelId="{83E7C2D0-F7C6-4E34-873B-4E656CB1928E}" type="presParOf" srcId="{2639ABCA-2281-420E-AD9D-8FBAD72E1819}" destId="{882E9B59-4FCC-4DA3-95B1-5A523A117342}" srcOrd="19" destOrd="0" presId="urn:microsoft.com/office/officeart/2005/8/layout/list1"/>
    <dgm:cxn modelId="{0F11276A-3C10-412A-8403-FD81C1F99214}" type="presParOf" srcId="{2639ABCA-2281-420E-AD9D-8FBAD72E1819}" destId="{ADFE4782-A118-4834-ACCD-5BF66E8C3021}" srcOrd="20" destOrd="0" presId="urn:microsoft.com/office/officeart/2005/8/layout/list1"/>
    <dgm:cxn modelId="{ED9DD177-7A55-4AC7-B1E3-4640CA5252AE}" type="presParOf" srcId="{ADFE4782-A118-4834-ACCD-5BF66E8C3021}" destId="{A15FCEBF-FF33-45E1-B505-93FD795DC3FA}" srcOrd="0" destOrd="0" presId="urn:microsoft.com/office/officeart/2005/8/layout/list1"/>
    <dgm:cxn modelId="{C2DEA38A-ECD7-426C-BBD6-A95BA2F7887E}" type="presParOf" srcId="{ADFE4782-A118-4834-ACCD-5BF66E8C3021}" destId="{B0A3ADA4-D191-42E0-AA67-B7FA15C606BA}" srcOrd="1" destOrd="0" presId="urn:microsoft.com/office/officeart/2005/8/layout/list1"/>
    <dgm:cxn modelId="{824A3F64-100E-4A95-B0F8-FC7A32C62497}" type="presParOf" srcId="{2639ABCA-2281-420E-AD9D-8FBAD72E1819}" destId="{AADFD5CB-A25E-45B3-A19B-ABA579560B3F}" srcOrd="21" destOrd="0" presId="urn:microsoft.com/office/officeart/2005/8/layout/list1"/>
    <dgm:cxn modelId="{8C9FA7FA-7705-4E73-BB1D-81A7BAEDE832}" type="presParOf" srcId="{2639ABCA-2281-420E-AD9D-8FBAD72E1819}" destId="{DF4CCB63-B19E-473E-94BE-D3B0217F92ED}" srcOrd="22" destOrd="0" presId="urn:microsoft.com/office/officeart/2005/8/layout/list1"/>
    <dgm:cxn modelId="{33DFFF93-9346-4BD8-BDB0-B1E9FE22B66D}" type="presParOf" srcId="{2639ABCA-2281-420E-AD9D-8FBAD72E1819}" destId="{DCC6935D-0718-4621-A9A2-6EE7B7C71A19}" srcOrd="23" destOrd="0" presId="urn:microsoft.com/office/officeart/2005/8/layout/list1"/>
    <dgm:cxn modelId="{30B21067-2B19-4184-BB1C-901CB7F6931D}" type="presParOf" srcId="{2639ABCA-2281-420E-AD9D-8FBAD72E1819}" destId="{28A54430-5DBD-4888-8E20-0E355D373993}" srcOrd="24" destOrd="0" presId="urn:microsoft.com/office/officeart/2005/8/layout/list1"/>
    <dgm:cxn modelId="{DCC2632A-6A49-4777-87EF-60B4F28601B1}" type="presParOf" srcId="{28A54430-5DBD-4888-8E20-0E355D373993}" destId="{C2A363D4-8671-4035-92E7-D37845C8021C}" srcOrd="0" destOrd="0" presId="urn:microsoft.com/office/officeart/2005/8/layout/list1"/>
    <dgm:cxn modelId="{B497A352-9132-462B-A227-7D78ED97E35E}" type="presParOf" srcId="{28A54430-5DBD-4888-8E20-0E355D373993}" destId="{AA5745E8-68B7-40A8-B5A8-FF9B01C926D4}" srcOrd="1" destOrd="0" presId="urn:microsoft.com/office/officeart/2005/8/layout/list1"/>
    <dgm:cxn modelId="{52F9CC9E-059E-499B-8036-D26173E838FA}" type="presParOf" srcId="{2639ABCA-2281-420E-AD9D-8FBAD72E1819}" destId="{EA28291E-4BBC-49C7-9A05-1165A4AEFC53}" srcOrd="25" destOrd="0" presId="urn:microsoft.com/office/officeart/2005/8/layout/list1"/>
    <dgm:cxn modelId="{F51C6682-D70A-42D6-9AA9-5BACA2C423A9}" type="presParOf" srcId="{2639ABCA-2281-420E-AD9D-8FBAD72E1819}" destId="{04AA5B7E-16C9-4D21-93EA-872DDE44FB93}" srcOrd="26" destOrd="0" presId="urn:microsoft.com/office/officeart/2005/8/layout/list1"/>
    <dgm:cxn modelId="{21E0E9FE-5A58-49EA-A05A-891153772B63}" type="presParOf" srcId="{2639ABCA-2281-420E-AD9D-8FBAD72E1819}" destId="{AAC15BD7-063A-4A6D-AD3B-BB887660267F}" srcOrd="27" destOrd="0" presId="urn:microsoft.com/office/officeart/2005/8/layout/list1"/>
    <dgm:cxn modelId="{8C8B4852-6917-4290-88D7-DE0ACD0B5456}" type="presParOf" srcId="{2639ABCA-2281-420E-AD9D-8FBAD72E1819}" destId="{3BB8B32F-5A51-4AEB-AAE3-FAE5D5178647}" srcOrd="28" destOrd="0" presId="urn:microsoft.com/office/officeart/2005/8/layout/list1"/>
    <dgm:cxn modelId="{4AC2CF9D-987B-4EEB-86B4-89260552BE96}" type="presParOf" srcId="{3BB8B32F-5A51-4AEB-AAE3-FAE5D5178647}" destId="{DC719983-C074-4F89-9EFA-1A9114275CF5}" srcOrd="0" destOrd="0" presId="urn:microsoft.com/office/officeart/2005/8/layout/list1"/>
    <dgm:cxn modelId="{04B171FC-9F3D-47FF-897E-BD699123944F}" type="presParOf" srcId="{3BB8B32F-5A51-4AEB-AAE3-FAE5D5178647}" destId="{ADCB4F9D-3EED-4107-A338-4BE7155F55E9}" srcOrd="1" destOrd="0" presId="urn:microsoft.com/office/officeart/2005/8/layout/list1"/>
    <dgm:cxn modelId="{277DAA7E-6F67-42A2-B492-E8CA3878E6B7}" type="presParOf" srcId="{2639ABCA-2281-420E-AD9D-8FBAD72E1819}" destId="{EB381F12-AA19-41CD-9D95-9C6A87C9CB19}" srcOrd="29" destOrd="0" presId="urn:microsoft.com/office/officeart/2005/8/layout/list1"/>
    <dgm:cxn modelId="{15E6DAD7-07F0-4037-8B6A-B2FE3AEB8861}" type="presParOf" srcId="{2639ABCA-2281-420E-AD9D-8FBAD72E1819}" destId="{65F59D7B-8D30-4FFF-B5C0-641361CEA9D4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E48792-BD83-45C9-BCEB-CAA154BD3AE6}">
      <dsp:nvSpPr>
        <dsp:cNvPr id="0" name=""/>
        <dsp:cNvSpPr/>
      </dsp:nvSpPr>
      <dsp:spPr>
        <a:xfrm>
          <a:off x="0" y="298739"/>
          <a:ext cx="57241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46BF70-F8AC-4B23-871E-81953D633A6B}">
      <dsp:nvSpPr>
        <dsp:cNvPr id="0" name=""/>
        <dsp:cNvSpPr/>
      </dsp:nvSpPr>
      <dsp:spPr>
        <a:xfrm>
          <a:off x="239468" y="50236"/>
          <a:ext cx="400688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451" tIns="0" rIns="15145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жұмыс табиғатын анықтау</a:t>
          </a:r>
          <a:endParaRPr lang="ru-RU" sz="1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61084" y="71852"/>
        <a:ext cx="3963657" cy="399568"/>
      </dsp:txXfrm>
    </dsp:sp>
    <dsp:sp modelId="{7C0663DC-DC88-4B6A-9D0D-94E8CB914FE3}">
      <dsp:nvSpPr>
        <dsp:cNvPr id="0" name=""/>
        <dsp:cNvSpPr/>
      </dsp:nvSpPr>
      <dsp:spPr>
        <a:xfrm>
          <a:off x="0" y="979139"/>
          <a:ext cx="57241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028D17-652A-4B79-8E0A-BDC3007B9F87}">
      <dsp:nvSpPr>
        <dsp:cNvPr id="0" name=""/>
        <dsp:cNvSpPr/>
      </dsp:nvSpPr>
      <dsp:spPr>
        <a:xfrm>
          <a:off x="286206" y="757739"/>
          <a:ext cx="400688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451" tIns="0" rIns="15145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жұмысты немесе рөлді талдау </a:t>
          </a:r>
          <a:endParaRPr lang="ru-RU" sz="1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7822" y="779355"/>
        <a:ext cx="3963657" cy="399568"/>
      </dsp:txXfrm>
    </dsp:sp>
    <dsp:sp modelId="{A7D069B4-37E9-449F-AAF2-3E919D6A8725}">
      <dsp:nvSpPr>
        <dsp:cNvPr id="0" name=""/>
        <dsp:cNvSpPr/>
      </dsp:nvSpPr>
      <dsp:spPr>
        <a:xfrm>
          <a:off x="0" y="1659540"/>
          <a:ext cx="57241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ADAE48-E905-42F2-9FBD-91CD0F0A3D8A}">
      <dsp:nvSpPr>
        <dsp:cNvPr id="0" name=""/>
        <dsp:cNvSpPr/>
      </dsp:nvSpPr>
      <dsp:spPr>
        <a:xfrm>
          <a:off x="286206" y="1438139"/>
          <a:ext cx="400688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451" tIns="0" rIns="15145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жауапкершілік пен міндеттеме</a:t>
          </a:r>
          <a:endParaRPr lang="ru-RU" sz="1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7822" y="1459755"/>
        <a:ext cx="3963657" cy="399568"/>
      </dsp:txXfrm>
    </dsp:sp>
    <dsp:sp modelId="{32D1DB70-969B-44B0-88F8-C9F86DE149EB}">
      <dsp:nvSpPr>
        <dsp:cNvPr id="0" name=""/>
        <dsp:cNvSpPr/>
      </dsp:nvSpPr>
      <dsp:spPr>
        <a:xfrm>
          <a:off x="0" y="2339940"/>
          <a:ext cx="57241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3D47E2-FFA6-4F61-B71E-0AEF6EF34665}">
      <dsp:nvSpPr>
        <dsp:cNvPr id="0" name=""/>
        <dsp:cNvSpPr/>
      </dsp:nvSpPr>
      <dsp:spPr>
        <a:xfrm>
          <a:off x="286206" y="2118540"/>
          <a:ext cx="400688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451" tIns="0" rIns="15145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пайдаланылатын құрал-жабдық</a:t>
          </a:r>
          <a:endParaRPr lang="ru-RU" sz="1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7822" y="2140156"/>
        <a:ext cx="3963657" cy="399568"/>
      </dsp:txXfrm>
    </dsp:sp>
    <dsp:sp modelId="{22B4C078-8E3B-4D01-B330-96F9248D5D0A}">
      <dsp:nvSpPr>
        <dsp:cNvPr id="0" name=""/>
        <dsp:cNvSpPr/>
      </dsp:nvSpPr>
      <dsp:spPr>
        <a:xfrm>
          <a:off x="0" y="3020340"/>
          <a:ext cx="57241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5DDE98-830B-48B4-8469-DE8230311C84}">
      <dsp:nvSpPr>
        <dsp:cNvPr id="0" name=""/>
        <dsp:cNvSpPr/>
      </dsp:nvSpPr>
      <dsp:spPr>
        <a:xfrm>
          <a:off x="286206" y="2798940"/>
          <a:ext cx="400688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451" tIns="0" rIns="15145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талап етілетін дағдылар мен білім</a:t>
          </a:r>
          <a:endParaRPr lang="ru-RU" sz="1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7822" y="2820556"/>
        <a:ext cx="3963657" cy="399568"/>
      </dsp:txXfrm>
    </dsp:sp>
    <dsp:sp modelId="{DF4CCB63-B19E-473E-94BE-D3B0217F92ED}">
      <dsp:nvSpPr>
        <dsp:cNvPr id="0" name=""/>
        <dsp:cNvSpPr/>
      </dsp:nvSpPr>
      <dsp:spPr>
        <a:xfrm>
          <a:off x="0" y="3700740"/>
          <a:ext cx="57241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A3ADA4-D191-42E0-AA67-B7FA15C606BA}">
      <dsp:nvSpPr>
        <dsp:cNvPr id="0" name=""/>
        <dsp:cNvSpPr/>
      </dsp:nvSpPr>
      <dsp:spPr>
        <a:xfrm>
          <a:off x="286206" y="3479340"/>
          <a:ext cx="400688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451" tIns="0" rIns="15145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жұмыс жағдайлары</a:t>
          </a:r>
          <a:endParaRPr lang="ru-RU" sz="1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7822" y="3500956"/>
        <a:ext cx="3963657" cy="399568"/>
      </dsp:txXfrm>
    </dsp:sp>
    <dsp:sp modelId="{04AA5B7E-16C9-4D21-93EA-872DDE44FB93}">
      <dsp:nvSpPr>
        <dsp:cNvPr id="0" name=""/>
        <dsp:cNvSpPr/>
      </dsp:nvSpPr>
      <dsp:spPr>
        <a:xfrm>
          <a:off x="0" y="4381140"/>
          <a:ext cx="57241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5745E8-68B7-40A8-B5A8-FF9B01C926D4}">
      <dsp:nvSpPr>
        <dsp:cNvPr id="0" name=""/>
        <dsp:cNvSpPr/>
      </dsp:nvSpPr>
      <dsp:spPr>
        <a:xfrm>
          <a:off x="286206" y="4159740"/>
          <a:ext cx="400688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451" tIns="0" rIns="15145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ұйымдағы жұмыс позициясы </a:t>
          </a:r>
          <a:endParaRPr lang="ru-RU" sz="1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7822" y="4181356"/>
        <a:ext cx="3963657" cy="399568"/>
      </dsp:txXfrm>
    </dsp:sp>
    <dsp:sp modelId="{65F59D7B-8D30-4FFF-B5C0-641361CEA9D4}">
      <dsp:nvSpPr>
        <dsp:cNvPr id="0" name=""/>
        <dsp:cNvSpPr/>
      </dsp:nvSpPr>
      <dsp:spPr>
        <a:xfrm>
          <a:off x="0" y="5061540"/>
          <a:ext cx="572412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B4F9D-3EED-4107-A338-4BE7155F55E9}">
      <dsp:nvSpPr>
        <dsp:cNvPr id="0" name=""/>
        <dsp:cNvSpPr/>
      </dsp:nvSpPr>
      <dsp:spPr>
        <a:xfrm>
          <a:off x="286206" y="4840140"/>
          <a:ext cx="4006889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451" tIns="0" rIns="15145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қызмет стандарттары</a:t>
          </a:r>
          <a:endParaRPr lang="ru-RU" sz="1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7822" y="4861756"/>
        <a:ext cx="3963657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CED6C-61B9-4584-BD9E-45FA7046480E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853CE-FCCF-4593-8EAA-26A0A6F686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CDBF9C-E310-4D36-8885-EFABAE6075B1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4134715" y="0"/>
            <a:ext cx="2641786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1A440F4A-C2AF-406D-B420-CCF52F447A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4128516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55608" y="1291772"/>
            <a:ext cx="3284982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/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41809" y="5392401"/>
            <a:ext cx="3134106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940672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6172200" cy="1894362"/>
          </a:xfrm>
        </p:spPr>
        <p:txBody>
          <a:bodyPr>
            <a:normAutofit/>
          </a:bodyPr>
          <a:lstStyle/>
          <a:p>
            <a:pPr indent="457200" algn="ctr"/>
            <a:r>
              <a:rPr lang="ru-RU" altLang="ru-RU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Туризмдегі</a:t>
            </a:r>
            <a:r>
              <a:rPr lang="ru-RU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ru-RU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4941168"/>
            <a:ext cx="3654152" cy="1371600"/>
          </a:xfrm>
        </p:spPr>
        <p:txBody>
          <a:bodyPr/>
          <a:lstStyle/>
          <a:p>
            <a:pPr algn="ctr"/>
            <a:r>
              <a:rPr lang="en-US" altLang="ru-RU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PhD</a:t>
            </a:r>
            <a:r>
              <a:rPr lang="kk-KZ" altLang="ru-RU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., доцент м.а. Нахипбекова </a:t>
            </a:r>
            <a:r>
              <a:rPr lang="kk-KZ" altLang="ru-RU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Сымбат Абдраимқызы</a:t>
            </a:r>
            <a:r>
              <a:rPr lang="ru-RU" altLang="ru-RU" sz="1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84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auto">
          <a:xfrm>
            <a:off x="827088" y="908050"/>
            <a:ext cx="4872089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№4. </a:t>
            </a:r>
            <a:endParaRPr lang="ru-RU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Туризм индустриясында рекрутмент және іріктеу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Line 13"/>
          <p:cNvSpPr>
            <a:spLocks noChangeShapeType="1"/>
          </p:cNvSpPr>
          <p:nvPr/>
        </p:nvSpPr>
        <p:spPr bwMode="auto">
          <a:xfrm>
            <a:off x="1331913" y="692150"/>
            <a:ext cx="7812087" cy="0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Line 14"/>
          <p:cNvSpPr>
            <a:spLocks noChangeShapeType="1"/>
          </p:cNvSpPr>
          <p:nvPr/>
        </p:nvSpPr>
        <p:spPr bwMode="auto">
          <a:xfrm>
            <a:off x="682625" y="1268413"/>
            <a:ext cx="1588" cy="5040312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2195737" y="3933060"/>
            <a:ext cx="374441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1. Рекрутмент қызметі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2. Кадрларды жинау және іріктеудегі этика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Іріктеудің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тәсілдері</a:t>
            </a:r>
            <a:endParaRPr lang="kk-KZ" altLang="ru-RU" sz="2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2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Рисунок 4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120100420"/>
              </p:ext>
            </p:extLst>
          </p:nvPr>
        </p:nvGraphicFramePr>
        <p:xfrm>
          <a:off x="0" y="1341120"/>
          <a:ext cx="5724128" cy="5516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547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HR-жоспарлау процесі арқылы бос орын анықталғаннан кейінгі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кезең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49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 dirty="0" smtClean="0"/>
          </a:p>
          <a:p>
            <a:endParaRPr lang="ru-RU" dirty="0"/>
          </a:p>
        </p:txBody>
      </p:sp>
      <p:grpSp>
        <p:nvGrpSpPr>
          <p:cNvPr id="5" name="Группа 176"/>
          <p:cNvGrpSpPr>
            <a:grpSpLocks/>
          </p:cNvGrpSpPr>
          <p:nvPr/>
        </p:nvGrpSpPr>
        <p:grpSpPr bwMode="auto">
          <a:xfrm>
            <a:off x="-2232" y="1268760"/>
            <a:ext cx="6014392" cy="5688631"/>
            <a:chOff x="2753" y="1994"/>
            <a:chExt cx="6400" cy="3781"/>
          </a:xfrm>
        </p:grpSpPr>
        <p:sp>
          <p:nvSpPr>
            <p:cNvPr id="6" name="Freeform 153"/>
            <p:cNvSpPr>
              <a:spLocks/>
            </p:cNvSpPr>
            <p:nvPr/>
          </p:nvSpPr>
          <p:spPr bwMode="auto">
            <a:xfrm>
              <a:off x="2753" y="1994"/>
              <a:ext cx="6400" cy="3781"/>
            </a:xfrm>
            <a:custGeom>
              <a:avLst/>
              <a:gdLst>
                <a:gd name="T0" fmla="*/ 13 w 6400"/>
                <a:gd name="T1" fmla="*/ 1994 h 3781"/>
                <a:gd name="T2" fmla="*/ 0 w 6400"/>
                <a:gd name="T3" fmla="*/ 5753 h 3781"/>
                <a:gd name="T4" fmla="*/ 6387 w 6400"/>
                <a:gd name="T5" fmla="*/ 5775 h 3781"/>
                <a:gd name="T6" fmla="*/ 6399 w 6400"/>
                <a:gd name="T7" fmla="*/ 2016 h 3781"/>
                <a:gd name="T8" fmla="*/ 13 w 6400"/>
                <a:gd name="T9" fmla="*/ 1994 h 37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400" h="3781">
                  <a:moveTo>
                    <a:pt x="13" y="0"/>
                  </a:moveTo>
                  <a:lnTo>
                    <a:pt x="0" y="3759"/>
                  </a:lnTo>
                  <a:lnTo>
                    <a:pt x="6387" y="3781"/>
                  </a:lnTo>
                  <a:lnTo>
                    <a:pt x="6399" y="2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221F1F">
                <a:alpha val="1411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154"/>
            <p:cNvSpPr>
              <a:spLocks/>
            </p:cNvSpPr>
            <p:nvPr/>
          </p:nvSpPr>
          <p:spPr bwMode="auto">
            <a:xfrm>
              <a:off x="2986" y="2239"/>
              <a:ext cx="5891" cy="3280"/>
            </a:xfrm>
            <a:custGeom>
              <a:avLst/>
              <a:gdLst>
                <a:gd name="T0" fmla="*/ 318 w 5891"/>
                <a:gd name="T1" fmla="*/ 2240 h 3280"/>
                <a:gd name="T2" fmla="*/ 247 w 5891"/>
                <a:gd name="T3" fmla="*/ 2248 h 3280"/>
                <a:gd name="T4" fmla="*/ 182 w 5891"/>
                <a:gd name="T5" fmla="*/ 2270 h 3280"/>
                <a:gd name="T6" fmla="*/ 125 w 5891"/>
                <a:gd name="T7" fmla="*/ 2307 h 3280"/>
                <a:gd name="T8" fmla="*/ 77 w 5891"/>
                <a:gd name="T9" fmla="*/ 2354 h 3280"/>
                <a:gd name="T10" fmla="*/ 41 w 5891"/>
                <a:gd name="T11" fmla="*/ 2411 h 3280"/>
                <a:gd name="T12" fmla="*/ 18 w 5891"/>
                <a:gd name="T13" fmla="*/ 2476 h 3280"/>
                <a:gd name="T14" fmla="*/ 9 w 5891"/>
                <a:gd name="T15" fmla="*/ 2546 h 3280"/>
                <a:gd name="T16" fmla="*/ 0 w 5891"/>
                <a:gd name="T17" fmla="*/ 5193 h 3280"/>
                <a:gd name="T18" fmla="*/ 8 w 5891"/>
                <a:gd name="T19" fmla="*/ 5263 h 3280"/>
                <a:gd name="T20" fmla="*/ 31 w 5891"/>
                <a:gd name="T21" fmla="*/ 5328 h 3280"/>
                <a:gd name="T22" fmla="*/ 67 w 5891"/>
                <a:gd name="T23" fmla="*/ 5385 h 3280"/>
                <a:gd name="T24" fmla="*/ 115 w 5891"/>
                <a:gd name="T25" fmla="*/ 5433 h 3280"/>
                <a:gd name="T26" fmla="*/ 172 w 5891"/>
                <a:gd name="T27" fmla="*/ 5469 h 3280"/>
                <a:gd name="T28" fmla="*/ 236 w 5891"/>
                <a:gd name="T29" fmla="*/ 5493 h 3280"/>
                <a:gd name="T30" fmla="*/ 307 w 5891"/>
                <a:gd name="T31" fmla="*/ 5501 h 3280"/>
                <a:gd name="T32" fmla="*/ 5573 w 5891"/>
                <a:gd name="T33" fmla="*/ 5519 h 3280"/>
                <a:gd name="T34" fmla="*/ 5644 w 5891"/>
                <a:gd name="T35" fmla="*/ 5511 h 3280"/>
                <a:gd name="T36" fmla="*/ 5708 w 5891"/>
                <a:gd name="T37" fmla="*/ 5488 h 3280"/>
                <a:gd name="T38" fmla="*/ 5766 w 5891"/>
                <a:gd name="T39" fmla="*/ 5452 h 3280"/>
                <a:gd name="T40" fmla="*/ 5813 w 5891"/>
                <a:gd name="T41" fmla="*/ 5404 h 3280"/>
                <a:gd name="T42" fmla="*/ 5850 w 5891"/>
                <a:gd name="T43" fmla="*/ 5347 h 3280"/>
                <a:gd name="T44" fmla="*/ 5873 w 5891"/>
                <a:gd name="T45" fmla="*/ 5283 h 3280"/>
                <a:gd name="T46" fmla="*/ 5882 w 5891"/>
                <a:gd name="T47" fmla="*/ 5212 h 3280"/>
                <a:gd name="T48" fmla="*/ 5890 w 5891"/>
                <a:gd name="T49" fmla="*/ 2566 h 3280"/>
                <a:gd name="T50" fmla="*/ 5883 w 5891"/>
                <a:gd name="T51" fmla="*/ 2495 h 3280"/>
                <a:gd name="T52" fmla="*/ 5860 w 5891"/>
                <a:gd name="T53" fmla="*/ 2431 h 3280"/>
                <a:gd name="T54" fmla="*/ 5824 w 5891"/>
                <a:gd name="T55" fmla="*/ 2373 h 3280"/>
                <a:gd name="T56" fmla="*/ 5776 w 5891"/>
                <a:gd name="T57" fmla="*/ 2326 h 3280"/>
                <a:gd name="T58" fmla="*/ 5719 w 5891"/>
                <a:gd name="T59" fmla="*/ 2289 h 3280"/>
                <a:gd name="T60" fmla="*/ 5655 w 5891"/>
                <a:gd name="T61" fmla="*/ 2266 h 3280"/>
                <a:gd name="T62" fmla="*/ 5584 w 5891"/>
                <a:gd name="T63" fmla="*/ 2257 h 3280"/>
                <a:gd name="T64" fmla="*/ 318 w 5891"/>
                <a:gd name="T65" fmla="*/ 2240 h 32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891" h="3280">
                  <a:moveTo>
                    <a:pt x="318" y="0"/>
                  </a:moveTo>
                  <a:lnTo>
                    <a:pt x="247" y="8"/>
                  </a:lnTo>
                  <a:lnTo>
                    <a:pt x="182" y="30"/>
                  </a:lnTo>
                  <a:lnTo>
                    <a:pt x="125" y="67"/>
                  </a:lnTo>
                  <a:lnTo>
                    <a:pt x="77" y="114"/>
                  </a:lnTo>
                  <a:lnTo>
                    <a:pt x="41" y="171"/>
                  </a:lnTo>
                  <a:lnTo>
                    <a:pt x="18" y="236"/>
                  </a:lnTo>
                  <a:lnTo>
                    <a:pt x="9" y="306"/>
                  </a:lnTo>
                  <a:lnTo>
                    <a:pt x="0" y="2953"/>
                  </a:lnTo>
                  <a:lnTo>
                    <a:pt x="8" y="3023"/>
                  </a:lnTo>
                  <a:lnTo>
                    <a:pt x="31" y="3088"/>
                  </a:lnTo>
                  <a:lnTo>
                    <a:pt x="67" y="3145"/>
                  </a:lnTo>
                  <a:lnTo>
                    <a:pt x="115" y="3193"/>
                  </a:lnTo>
                  <a:lnTo>
                    <a:pt x="172" y="3229"/>
                  </a:lnTo>
                  <a:lnTo>
                    <a:pt x="236" y="3253"/>
                  </a:lnTo>
                  <a:lnTo>
                    <a:pt x="307" y="3261"/>
                  </a:lnTo>
                  <a:lnTo>
                    <a:pt x="5573" y="3279"/>
                  </a:lnTo>
                  <a:lnTo>
                    <a:pt x="5644" y="3271"/>
                  </a:lnTo>
                  <a:lnTo>
                    <a:pt x="5708" y="3248"/>
                  </a:lnTo>
                  <a:lnTo>
                    <a:pt x="5766" y="3212"/>
                  </a:lnTo>
                  <a:lnTo>
                    <a:pt x="5813" y="3164"/>
                  </a:lnTo>
                  <a:lnTo>
                    <a:pt x="5850" y="3107"/>
                  </a:lnTo>
                  <a:lnTo>
                    <a:pt x="5873" y="3043"/>
                  </a:lnTo>
                  <a:lnTo>
                    <a:pt x="5882" y="2972"/>
                  </a:lnTo>
                  <a:lnTo>
                    <a:pt x="5890" y="326"/>
                  </a:lnTo>
                  <a:lnTo>
                    <a:pt x="5883" y="255"/>
                  </a:lnTo>
                  <a:lnTo>
                    <a:pt x="5860" y="191"/>
                  </a:lnTo>
                  <a:lnTo>
                    <a:pt x="5824" y="133"/>
                  </a:lnTo>
                  <a:lnTo>
                    <a:pt x="5776" y="86"/>
                  </a:lnTo>
                  <a:lnTo>
                    <a:pt x="5719" y="49"/>
                  </a:lnTo>
                  <a:lnTo>
                    <a:pt x="5655" y="26"/>
                  </a:lnTo>
                  <a:lnTo>
                    <a:pt x="5584" y="17"/>
                  </a:lnTo>
                  <a:lnTo>
                    <a:pt x="3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155"/>
            <p:cNvSpPr>
              <a:spLocks/>
            </p:cNvSpPr>
            <p:nvPr/>
          </p:nvSpPr>
          <p:spPr bwMode="auto">
            <a:xfrm>
              <a:off x="2986" y="2239"/>
              <a:ext cx="5891" cy="3280"/>
            </a:xfrm>
            <a:custGeom>
              <a:avLst/>
              <a:gdLst>
                <a:gd name="T0" fmla="*/ 5573 w 5891"/>
                <a:gd name="T1" fmla="*/ 5519 h 3280"/>
                <a:gd name="T2" fmla="*/ 307 w 5891"/>
                <a:gd name="T3" fmla="*/ 5501 h 3280"/>
                <a:gd name="T4" fmla="*/ 236 w 5891"/>
                <a:gd name="T5" fmla="*/ 5493 h 3280"/>
                <a:gd name="T6" fmla="*/ 172 w 5891"/>
                <a:gd name="T7" fmla="*/ 5469 h 3280"/>
                <a:gd name="T8" fmla="*/ 115 w 5891"/>
                <a:gd name="T9" fmla="*/ 5433 h 3280"/>
                <a:gd name="T10" fmla="*/ 67 w 5891"/>
                <a:gd name="T11" fmla="*/ 5385 h 3280"/>
                <a:gd name="T12" fmla="*/ 31 w 5891"/>
                <a:gd name="T13" fmla="*/ 5328 h 3280"/>
                <a:gd name="T14" fmla="*/ 8 w 5891"/>
                <a:gd name="T15" fmla="*/ 5263 h 3280"/>
                <a:gd name="T16" fmla="*/ 0 w 5891"/>
                <a:gd name="T17" fmla="*/ 5193 h 3280"/>
                <a:gd name="T18" fmla="*/ 9 w 5891"/>
                <a:gd name="T19" fmla="*/ 2546 h 3280"/>
                <a:gd name="T20" fmla="*/ 18 w 5891"/>
                <a:gd name="T21" fmla="*/ 2476 h 3280"/>
                <a:gd name="T22" fmla="*/ 41 w 5891"/>
                <a:gd name="T23" fmla="*/ 2411 h 3280"/>
                <a:gd name="T24" fmla="*/ 77 w 5891"/>
                <a:gd name="T25" fmla="*/ 2354 h 3280"/>
                <a:gd name="T26" fmla="*/ 125 w 5891"/>
                <a:gd name="T27" fmla="*/ 2307 h 3280"/>
                <a:gd name="T28" fmla="*/ 182 w 5891"/>
                <a:gd name="T29" fmla="*/ 2270 h 3280"/>
                <a:gd name="T30" fmla="*/ 247 w 5891"/>
                <a:gd name="T31" fmla="*/ 2248 h 3280"/>
                <a:gd name="T32" fmla="*/ 318 w 5891"/>
                <a:gd name="T33" fmla="*/ 2240 h 3280"/>
                <a:gd name="T34" fmla="*/ 5584 w 5891"/>
                <a:gd name="T35" fmla="*/ 2257 h 3280"/>
                <a:gd name="T36" fmla="*/ 5655 w 5891"/>
                <a:gd name="T37" fmla="*/ 2266 h 3280"/>
                <a:gd name="T38" fmla="*/ 5719 w 5891"/>
                <a:gd name="T39" fmla="*/ 2289 h 3280"/>
                <a:gd name="T40" fmla="*/ 5776 w 5891"/>
                <a:gd name="T41" fmla="*/ 2326 h 3280"/>
                <a:gd name="T42" fmla="*/ 5824 w 5891"/>
                <a:gd name="T43" fmla="*/ 2373 h 3280"/>
                <a:gd name="T44" fmla="*/ 5860 w 5891"/>
                <a:gd name="T45" fmla="*/ 2431 h 3280"/>
                <a:gd name="T46" fmla="*/ 5883 w 5891"/>
                <a:gd name="T47" fmla="*/ 2495 h 3280"/>
                <a:gd name="T48" fmla="*/ 5890 w 5891"/>
                <a:gd name="T49" fmla="*/ 2566 h 3280"/>
                <a:gd name="T50" fmla="*/ 5882 w 5891"/>
                <a:gd name="T51" fmla="*/ 5212 h 3280"/>
                <a:gd name="T52" fmla="*/ 5873 w 5891"/>
                <a:gd name="T53" fmla="*/ 5283 h 3280"/>
                <a:gd name="T54" fmla="*/ 5850 w 5891"/>
                <a:gd name="T55" fmla="*/ 5347 h 3280"/>
                <a:gd name="T56" fmla="*/ 5813 w 5891"/>
                <a:gd name="T57" fmla="*/ 5404 h 3280"/>
                <a:gd name="T58" fmla="*/ 5766 w 5891"/>
                <a:gd name="T59" fmla="*/ 5452 h 3280"/>
                <a:gd name="T60" fmla="*/ 5708 w 5891"/>
                <a:gd name="T61" fmla="*/ 5488 h 3280"/>
                <a:gd name="T62" fmla="*/ 5644 w 5891"/>
                <a:gd name="T63" fmla="*/ 5511 h 3280"/>
                <a:gd name="T64" fmla="*/ 5573 w 5891"/>
                <a:gd name="T65" fmla="*/ 5519 h 32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891" h="3280">
                  <a:moveTo>
                    <a:pt x="5573" y="3279"/>
                  </a:moveTo>
                  <a:lnTo>
                    <a:pt x="307" y="3261"/>
                  </a:lnTo>
                  <a:lnTo>
                    <a:pt x="236" y="3253"/>
                  </a:lnTo>
                  <a:lnTo>
                    <a:pt x="172" y="3229"/>
                  </a:lnTo>
                  <a:lnTo>
                    <a:pt x="115" y="3193"/>
                  </a:lnTo>
                  <a:lnTo>
                    <a:pt x="67" y="3145"/>
                  </a:lnTo>
                  <a:lnTo>
                    <a:pt x="31" y="3088"/>
                  </a:lnTo>
                  <a:lnTo>
                    <a:pt x="8" y="3023"/>
                  </a:lnTo>
                  <a:lnTo>
                    <a:pt x="0" y="2953"/>
                  </a:lnTo>
                  <a:lnTo>
                    <a:pt x="9" y="306"/>
                  </a:lnTo>
                  <a:lnTo>
                    <a:pt x="18" y="236"/>
                  </a:lnTo>
                  <a:lnTo>
                    <a:pt x="41" y="171"/>
                  </a:lnTo>
                  <a:lnTo>
                    <a:pt x="77" y="114"/>
                  </a:lnTo>
                  <a:lnTo>
                    <a:pt x="125" y="67"/>
                  </a:lnTo>
                  <a:lnTo>
                    <a:pt x="182" y="30"/>
                  </a:lnTo>
                  <a:lnTo>
                    <a:pt x="247" y="8"/>
                  </a:lnTo>
                  <a:lnTo>
                    <a:pt x="318" y="0"/>
                  </a:lnTo>
                  <a:lnTo>
                    <a:pt x="5584" y="17"/>
                  </a:lnTo>
                  <a:lnTo>
                    <a:pt x="5655" y="26"/>
                  </a:lnTo>
                  <a:lnTo>
                    <a:pt x="5719" y="49"/>
                  </a:lnTo>
                  <a:lnTo>
                    <a:pt x="5776" y="86"/>
                  </a:lnTo>
                  <a:lnTo>
                    <a:pt x="5824" y="133"/>
                  </a:lnTo>
                  <a:lnTo>
                    <a:pt x="5860" y="191"/>
                  </a:lnTo>
                  <a:lnTo>
                    <a:pt x="5883" y="255"/>
                  </a:lnTo>
                  <a:lnTo>
                    <a:pt x="5890" y="326"/>
                  </a:lnTo>
                  <a:lnTo>
                    <a:pt x="5882" y="2972"/>
                  </a:lnTo>
                  <a:lnTo>
                    <a:pt x="5873" y="3043"/>
                  </a:lnTo>
                  <a:lnTo>
                    <a:pt x="5850" y="3107"/>
                  </a:lnTo>
                  <a:lnTo>
                    <a:pt x="5813" y="3164"/>
                  </a:lnTo>
                  <a:lnTo>
                    <a:pt x="5766" y="3212"/>
                  </a:lnTo>
                  <a:lnTo>
                    <a:pt x="5708" y="3248"/>
                  </a:lnTo>
                  <a:lnTo>
                    <a:pt x="5644" y="3271"/>
                  </a:lnTo>
                  <a:lnTo>
                    <a:pt x="5573" y="3279"/>
                  </a:lnTo>
                  <a:close/>
                </a:path>
              </a:pathLst>
            </a:custGeom>
            <a:noFill/>
            <a:ln w="967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80" name="Picture 15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4" y="2365"/>
              <a:ext cx="5650" cy="3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Прямоугольник 8"/>
          <p:cNvSpPr/>
          <p:nvPr/>
        </p:nvSpPr>
        <p:spPr>
          <a:xfrm>
            <a:off x="107504" y="404664"/>
            <a:ext cx="5904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екрутингтік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агенттіктерді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компаниялар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 қолдану мақсаттары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506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>
          <a:xfrm>
            <a:off x="0" y="-15213"/>
            <a:ext cx="4128516" cy="6858000"/>
          </a:xfrm>
        </p:spPr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 dirty="0" smtClean="0"/>
          </a:p>
          <a:p>
            <a:endParaRPr lang="ru-RU" dirty="0"/>
          </a:p>
        </p:txBody>
      </p:sp>
      <p:grpSp>
        <p:nvGrpSpPr>
          <p:cNvPr id="5" name="Группа 32"/>
          <p:cNvGrpSpPr>
            <a:grpSpLocks/>
          </p:cNvGrpSpPr>
          <p:nvPr/>
        </p:nvGrpSpPr>
        <p:grpSpPr bwMode="auto">
          <a:xfrm>
            <a:off x="-42993" y="2099"/>
            <a:ext cx="6271175" cy="6858000"/>
            <a:chOff x="3097" y="2937"/>
            <a:chExt cx="5672" cy="3268"/>
          </a:xfrm>
        </p:grpSpPr>
        <p:sp>
          <p:nvSpPr>
            <p:cNvPr id="6" name="Freeform 39"/>
            <p:cNvSpPr>
              <a:spLocks/>
            </p:cNvSpPr>
            <p:nvPr/>
          </p:nvSpPr>
          <p:spPr bwMode="auto">
            <a:xfrm>
              <a:off x="3097" y="2937"/>
              <a:ext cx="5672" cy="3268"/>
            </a:xfrm>
            <a:custGeom>
              <a:avLst/>
              <a:gdLst>
                <a:gd name="T0" fmla="*/ 11 w 5672"/>
                <a:gd name="T1" fmla="*/ 2936 h 3268"/>
                <a:gd name="T2" fmla="*/ 0 w 5672"/>
                <a:gd name="T3" fmla="*/ 6184 h 3268"/>
                <a:gd name="T4" fmla="*/ 5661 w 5672"/>
                <a:gd name="T5" fmla="*/ 6203 h 3268"/>
                <a:gd name="T6" fmla="*/ 5672 w 5672"/>
                <a:gd name="T7" fmla="*/ 2960 h 3268"/>
                <a:gd name="T8" fmla="*/ 5672 w 5672"/>
                <a:gd name="T9" fmla="*/ 2955 h 3268"/>
                <a:gd name="T10" fmla="*/ 11 w 5672"/>
                <a:gd name="T11" fmla="*/ 2936 h 32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672" h="3268">
                  <a:moveTo>
                    <a:pt x="11" y="0"/>
                  </a:moveTo>
                  <a:lnTo>
                    <a:pt x="0" y="3248"/>
                  </a:lnTo>
                  <a:lnTo>
                    <a:pt x="5661" y="3267"/>
                  </a:lnTo>
                  <a:lnTo>
                    <a:pt x="5672" y="24"/>
                  </a:lnTo>
                  <a:lnTo>
                    <a:pt x="5672" y="1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221F1F">
                <a:alpha val="14117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40"/>
            <p:cNvSpPr>
              <a:spLocks/>
            </p:cNvSpPr>
            <p:nvPr/>
          </p:nvSpPr>
          <p:spPr bwMode="auto">
            <a:xfrm>
              <a:off x="3323" y="3148"/>
              <a:ext cx="5221" cy="2834"/>
            </a:xfrm>
            <a:custGeom>
              <a:avLst/>
              <a:gdLst>
                <a:gd name="T0" fmla="*/ 286 w 5221"/>
                <a:gd name="T1" fmla="*/ 3148 h 2834"/>
                <a:gd name="T2" fmla="*/ 212 w 5221"/>
                <a:gd name="T3" fmla="*/ 3158 h 2834"/>
                <a:gd name="T4" fmla="*/ 146 w 5221"/>
                <a:gd name="T5" fmla="*/ 3186 h 2834"/>
                <a:gd name="T6" fmla="*/ 89 w 5221"/>
                <a:gd name="T7" fmla="*/ 3229 h 2834"/>
                <a:gd name="T8" fmla="*/ 46 w 5221"/>
                <a:gd name="T9" fmla="*/ 3285 h 2834"/>
                <a:gd name="T10" fmla="*/ 17 w 5221"/>
                <a:gd name="T11" fmla="*/ 3351 h 2834"/>
                <a:gd name="T12" fmla="*/ 7 w 5221"/>
                <a:gd name="T13" fmla="*/ 3425 h 2834"/>
                <a:gd name="T14" fmla="*/ 0 w 5221"/>
                <a:gd name="T15" fmla="*/ 5687 h 2834"/>
                <a:gd name="T16" fmla="*/ 9 w 5221"/>
                <a:gd name="T17" fmla="*/ 5761 h 2834"/>
                <a:gd name="T18" fmla="*/ 37 w 5221"/>
                <a:gd name="T19" fmla="*/ 5828 h 2834"/>
                <a:gd name="T20" fmla="*/ 80 w 5221"/>
                <a:gd name="T21" fmla="*/ 5884 h 2834"/>
                <a:gd name="T22" fmla="*/ 137 w 5221"/>
                <a:gd name="T23" fmla="*/ 5928 h 2834"/>
                <a:gd name="T24" fmla="*/ 203 w 5221"/>
                <a:gd name="T25" fmla="*/ 5956 h 2834"/>
                <a:gd name="T26" fmla="*/ 277 w 5221"/>
                <a:gd name="T27" fmla="*/ 5966 h 2834"/>
                <a:gd name="T28" fmla="*/ 4933 w 5221"/>
                <a:gd name="T29" fmla="*/ 5982 h 2834"/>
                <a:gd name="T30" fmla="*/ 5007 w 5221"/>
                <a:gd name="T31" fmla="*/ 5972 h 2834"/>
                <a:gd name="T32" fmla="*/ 5074 w 5221"/>
                <a:gd name="T33" fmla="*/ 5944 h 2834"/>
                <a:gd name="T34" fmla="*/ 5130 w 5221"/>
                <a:gd name="T35" fmla="*/ 5901 h 2834"/>
                <a:gd name="T36" fmla="*/ 5174 w 5221"/>
                <a:gd name="T37" fmla="*/ 5845 h 2834"/>
                <a:gd name="T38" fmla="*/ 5202 w 5221"/>
                <a:gd name="T39" fmla="*/ 5779 h 2834"/>
                <a:gd name="T40" fmla="*/ 5212 w 5221"/>
                <a:gd name="T41" fmla="*/ 5705 h 2834"/>
                <a:gd name="T42" fmla="*/ 5220 w 5221"/>
                <a:gd name="T43" fmla="*/ 3443 h 2834"/>
                <a:gd name="T44" fmla="*/ 5210 w 5221"/>
                <a:gd name="T45" fmla="*/ 3369 h 2834"/>
                <a:gd name="T46" fmla="*/ 5182 w 5221"/>
                <a:gd name="T47" fmla="*/ 3302 h 2834"/>
                <a:gd name="T48" fmla="*/ 5139 w 5221"/>
                <a:gd name="T49" fmla="*/ 3246 h 2834"/>
                <a:gd name="T50" fmla="*/ 5083 w 5221"/>
                <a:gd name="T51" fmla="*/ 3202 h 2834"/>
                <a:gd name="T52" fmla="*/ 5017 w 5221"/>
                <a:gd name="T53" fmla="*/ 3174 h 2834"/>
                <a:gd name="T54" fmla="*/ 4943 w 5221"/>
                <a:gd name="T55" fmla="*/ 3164 h 2834"/>
                <a:gd name="T56" fmla="*/ 286 w 5221"/>
                <a:gd name="T57" fmla="*/ 3148 h 283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221" h="2834">
                  <a:moveTo>
                    <a:pt x="286" y="0"/>
                  </a:moveTo>
                  <a:lnTo>
                    <a:pt x="212" y="10"/>
                  </a:lnTo>
                  <a:lnTo>
                    <a:pt x="146" y="38"/>
                  </a:lnTo>
                  <a:lnTo>
                    <a:pt x="89" y="81"/>
                  </a:lnTo>
                  <a:lnTo>
                    <a:pt x="46" y="137"/>
                  </a:lnTo>
                  <a:lnTo>
                    <a:pt x="17" y="203"/>
                  </a:lnTo>
                  <a:lnTo>
                    <a:pt x="7" y="277"/>
                  </a:lnTo>
                  <a:lnTo>
                    <a:pt x="0" y="2539"/>
                  </a:lnTo>
                  <a:lnTo>
                    <a:pt x="9" y="2613"/>
                  </a:lnTo>
                  <a:lnTo>
                    <a:pt x="37" y="2680"/>
                  </a:lnTo>
                  <a:lnTo>
                    <a:pt x="80" y="2736"/>
                  </a:lnTo>
                  <a:lnTo>
                    <a:pt x="137" y="2780"/>
                  </a:lnTo>
                  <a:lnTo>
                    <a:pt x="203" y="2808"/>
                  </a:lnTo>
                  <a:lnTo>
                    <a:pt x="277" y="2818"/>
                  </a:lnTo>
                  <a:lnTo>
                    <a:pt x="4933" y="2834"/>
                  </a:lnTo>
                  <a:lnTo>
                    <a:pt x="5007" y="2824"/>
                  </a:lnTo>
                  <a:lnTo>
                    <a:pt x="5074" y="2796"/>
                  </a:lnTo>
                  <a:lnTo>
                    <a:pt x="5130" y="2753"/>
                  </a:lnTo>
                  <a:lnTo>
                    <a:pt x="5174" y="2697"/>
                  </a:lnTo>
                  <a:lnTo>
                    <a:pt x="5202" y="2631"/>
                  </a:lnTo>
                  <a:lnTo>
                    <a:pt x="5212" y="2557"/>
                  </a:lnTo>
                  <a:lnTo>
                    <a:pt x="5220" y="295"/>
                  </a:lnTo>
                  <a:lnTo>
                    <a:pt x="5210" y="221"/>
                  </a:lnTo>
                  <a:lnTo>
                    <a:pt x="5182" y="154"/>
                  </a:lnTo>
                  <a:lnTo>
                    <a:pt x="5139" y="98"/>
                  </a:lnTo>
                  <a:lnTo>
                    <a:pt x="5083" y="54"/>
                  </a:lnTo>
                  <a:lnTo>
                    <a:pt x="5017" y="26"/>
                  </a:lnTo>
                  <a:lnTo>
                    <a:pt x="4943" y="16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41"/>
            <p:cNvSpPr>
              <a:spLocks/>
            </p:cNvSpPr>
            <p:nvPr/>
          </p:nvSpPr>
          <p:spPr bwMode="auto">
            <a:xfrm>
              <a:off x="3201" y="3274"/>
              <a:ext cx="5221" cy="2834"/>
            </a:xfrm>
            <a:custGeom>
              <a:avLst/>
              <a:gdLst>
                <a:gd name="T0" fmla="*/ 4933 w 5221"/>
                <a:gd name="T1" fmla="*/ 5982 h 2834"/>
                <a:gd name="T2" fmla="*/ 277 w 5221"/>
                <a:gd name="T3" fmla="*/ 5966 h 2834"/>
                <a:gd name="T4" fmla="*/ 203 w 5221"/>
                <a:gd name="T5" fmla="*/ 5956 h 2834"/>
                <a:gd name="T6" fmla="*/ 137 w 5221"/>
                <a:gd name="T7" fmla="*/ 5928 h 2834"/>
                <a:gd name="T8" fmla="*/ 80 w 5221"/>
                <a:gd name="T9" fmla="*/ 5884 h 2834"/>
                <a:gd name="T10" fmla="*/ 37 w 5221"/>
                <a:gd name="T11" fmla="*/ 5828 h 2834"/>
                <a:gd name="T12" fmla="*/ 9 w 5221"/>
                <a:gd name="T13" fmla="*/ 5761 h 2834"/>
                <a:gd name="T14" fmla="*/ 0 w 5221"/>
                <a:gd name="T15" fmla="*/ 5687 h 2834"/>
                <a:gd name="T16" fmla="*/ 7 w 5221"/>
                <a:gd name="T17" fmla="*/ 3425 h 2834"/>
                <a:gd name="T18" fmla="*/ 17 w 5221"/>
                <a:gd name="T19" fmla="*/ 3351 h 2834"/>
                <a:gd name="T20" fmla="*/ 46 w 5221"/>
                <a:gd name="T21" fmla="*/ 3285 h 2834"/>
                <a:gd name="T22" fmla="*/ 89 w 5221"/>
                <a:gd name="T23" fmla="*/ 3229 h 2834"/>
                <a:gd name="T24" fmla="*/ 146 w 5221"/>
                <a:gd name="T25" fmla="*/ 3186 h 2834"/>
                <a:gd name="T26" fmla="*/ 212 w 5221"/>
                <a:gd name="T27" fmla="*/ 3158 h 2834"/>
                <a:gd name="T28" fmla="*/ 286 w 5221"/>
                <a:gd name="T29" fmla="*/ 3148 h 2834"/>
                <a:gd name="T30" fmla="*/ 4943 w 5221"/>
                <a:gd name="T31" fmla="*/ 3164 h 2834"/>
                <a:gd name="T32" fmla="*/ 5017 w 5221"/>
                <a:gd name="T33" fmla="*/ 3174 h 2834"/>
                <a:gd name="T34" fmla="*/ 5083 w 5221"/>
                <a:gd name="T35" fmla="*/ 3202 h 2834"/>
                <a:gd name="T36" fmla="*/ 5139 w 5221"/>
                <a:gd name="T37" fmla="*/ 3246 h 2834"/>
                <a:gd name="T38" fmla="*/ 5182 w 5221"/>
                <a:gd name="T39" fmla="*/ 3302 h 2834"/>
                <a:gd name="T40" fmla="*/ 5210 w 5221"/>
                <a:gd name="T41" fmla="*/ 3369 h 2834"/>
                <a:gd name="T42" fmla="*/ 5220 w 5221"/>
                <a:gd name="T43" fmla="*/ 3443 h 2834"/>
                <a:gd name="T44" fmla="*/ 5212 w 5221"/>
                <a:gd name="T45" fmla="*/ 5705 h 2834"/>
                <a:gd name="T46" fmla="*/ 5202 w 5221"/>
                <a:gd name="T47" fmla="*/ 5779 h 2834"/>
                <a:gd name="T48" fmla="*/ 5174 w 5221"/>
                <a:gd name="T49" fmla="*/ 5845 h 2834"/>
                <a:gd name="T50" fmla="*/ 5130 w 5221"/>
                <a:gd name="T51" fmla="*/ 5901 h 2834"/>
                <a:gd name="T52" fmla="*/ 5074 w 5221"/>
                <a:gd name="T53" fmla="*/ 5944 h 2834"/>
                <a:gd name="T54" fmla="*/ 5007 w 5221"/>
                <a:gd name="T55" fmla="*/ 5972 h 2834"/>
                <a:gd name="T56" fmla="*/ 4933 w 5221"/>
                <a:gd name="T57" fmla="*/ 5982 h 283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221" h="2834">
                  <a:moveTo>
                    <a:pt x="4933" y="2834"/>
                  </a:moveTo>
                  <a:lnTo>
                    <a:pt x="277" y="2818"/>
                  </a:lnTo>
                  <a:lnTo>
                    <a:pt x="203" y="2808"/>
                  </a:lnTo>
                  <a:lnTo>
                    <a:pt x="137" y="2780"/>
                  </a:lnTo>
                  <a:lnTo>
                    <a:pt x="80" y="2736"/>
                  </a:lnTo>
                  <a:lnTo>
                    <a:pt x="37" y="2680"/>
                  </a:lnTo>
                  <a:lnTo>
                    <a:pt x="9" y="2613"/>
                  </a:lnTo>
                  <a:lnTo>
                    <a:pt x="0" y="2539"/>
                  </a:lnTo>
                  <a:lnTo>
                    <a:pt x="7" y="277"/>
                  </a:lnTo>
                  <a:lnTo>
                    <a:pt x="17" y="203"/>
                  </a:lnTo>
                  <a:lnTo>
                    <a:pt x="46" y="137"/>
                  </a:lnTo>
                  <a:lnTo>
                    <a:pt x="89" y="81"/>
                  </a:lnTo>
                  <a:lnTo>
                    <a:pt x="146" y="38"/>
                  </a:lnTo>
                  <a:lnTo>
                    <a:pt x="212" y="10"/>
                  </a:lnTo>
                  <a:lnTo>
                    <a:pt x="286" y="0"/>
                  </a:lnTo>
                  <a:lnTo>
                    <a:pt x="4943" y="16"/>
                  </a:lnTo>
                  <a:lnTo>
                    <a:pt x="5017" y="26"/>
                  </a:lnTo>
                  <a:lnTo>
                    <a:pt x="5083" y="54"/>
                  </a:lnTo>
                  <a:lnTo>
                    <a:pt x="5139" y="98"/>
                  </a:lnTo>
                  <a:lnTo>
                    <a:pt x="5182" y="154"/>
                  </a:lnTo>
                  <a:lnTo>
                    <a:pt x="5210" y="221"/>
                  </a:lnTo>
                  <a:lnTo>
                    <a:pt x="5220" y="295"/>
                  </a:lnTo>
                  <a:lnTo>
                    <a:pt x="5212" y="2557"/>
                  </a:lnTo>
                  <a:lnTo>
                    <a:pt x="5202" y="2631"/>
                  </a:lnTo>
                  <a:lnTo>
                    <a:pt x="5174" y="2697"/>
                  </a:lnTo>
                  <a:lnTo>
                    <a:pt x="5130" y="2753"/>
                  </a:lnTo>
                  <a:lnTo>
                    <a:pt x="5074" y="2796"/>
                  </a:lnTo>
                  <a:lnTo>
                    <a:pt x="5007" y="2824"/>
                  </a:lnTo>
                  <a:lnTo>
                    <a:pt x="4933" y="2834"/>
                  </a:lnTo>
                  <a:close/>
                </a:path>
              </a:pathLst>
            </a:custGeom>
            <a:noFill/>
            <a:ln w="87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9" name="Picture 4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5" y="3274"/>
              <a:ext cx="5075" cy="2585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97719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 dirty="0"/>
          </a:p>
          <a:p>
            <a:endParaRPr lang="ru-RU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073" name="Группа 23"/>
          <p:cNvGrpSpPr>
            <a:grpSpLocks/>
          </p:cNvGrpSpPr>
          <p:nvPr/>
        </p:nvGrpSpPr>
        <p:grpSpPr bwMode="auto">
          <a:xfrm>
            <a:off x="0" y="0"/>
            <a:ext cx="5724128" cy="6858000"/>
            <a:chOff x="0" y="0"/>
            <a:chExt cx="5799" cy="3450"/>
          </a:xfrm>
        </p:grpSpPr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0" y="0"/>
              <a:ext cx="5799" cy="3450"/>
            </a:xfrm>
            <a:custGeom>
              <a:avLst/>
              <a:gdLst>
                <a:gd name="T0" fmla="*/ 12 w 5799"/>
                <a:gd name="T1" fmla="*/ 0 h 3450"/>
                <a:gd name="T2" fmla="*/ 0 w 5799"/>
                <a:gd name="T3" fmla="*/ 3450 h 3450"/>
                <a:gd name="T4" fmla="*/ 5787 w 5799"/>
                <a:gd name="T5" fmla="*/ 3450 h 3450"/>
                <a:gd name="T6" fmla="*/ 5799 w 5799"/>
                <a:gd name="T7" fmla="*/ 21 h 3450"/>
                <a:gd name="T8" fmla="*/ 5799 w 5799"/>
                <a:gd name="T9" fmla="*/ 19 h 3450"/>
                <a:gd name="T10" fmla="*/ 12 w 5799"/>
                <a:gd name="T11" fmla="*/ 0 h 34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99" h="3450">
                  <a:moveTo>
                    <a:pt x="12" y="0"/>
                  </a:moveTo>
                  <a:lnTo>
                    <a:pt x="0" y="3450"/>
                  </a:lnTo>
                  <a:lnTo>
                    <a:pt x="5787" y="3450"/>
                  </a:lnTo>
                  <a:lnTo>
                    <a:pt x="5799" y="21"/>
                  </a:lnTo>
                  <a:lnTo>
                    <a:pt x="5799" y="1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221F1F">
                <a:alpha val="14117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18"/>
            <p:cNvSpPr>
              <a:spLocks/>
            </p:cNvSpPr>
            <p:nvPr/>
          </p:nvSpPr>
          <p:spPr bwMode="auto">
            <a:xfrm>
              <a:off x="211" y="227"/>
              <a:ext cx="5338" cy="3040"/>
            </a:xfrm>
            <a:custGeom>
              <a:avLst/>
              <a:gdLst>
                <a:gd name="T0" fmla="*/ 308 w 5338"/>
                <a:gd name="T1" fmla="*/ 228 h 3040"/>
                <a:gd name="T2" fmla="*/ 228 w 5338"/>
                <a:gd name="T3" fmla="*/ 238 h 3040"/>
                <a:gd name="T4" fmla="*/ 157 w 5338"/>
                <a:gd name="T5" fmla="*/ 268 h 3040"/>
                <a:gd name="T6" fmla="*/ 97 w 5338"/>
                <a:gd name="T7" fmla="*/ 314 h 3040"/>
                <a:gd name="T8" fmla="*/ 50 w 5338"/>
                <a:gd name="T9" fmla="*/ 375 h 3040"/>
                <a:gd name="T10" fmla="*/ 19 w 5338"/>
                <a:gd name="T11" fmla="*/ 446 h 3040"/>
                <a:gd name="T12" fmla="*/ 8 w 5338"/>
                <a:gd name="T13" fmla="*/ 525 h 3040"/>
                <a:gd name="T14" fmla="*/ 0 w 5338"/>
                <a:gd name="T15" fmla="*/ 2952 h 3040"/>
                <a:gd name="T16" fmla="*/ 11 w 5338"/>
                <a:gd name="T17" fmla="*/ 3031 h 3040"/>
                <a:gd name="T18" fmla="*/ 41 w 5338"/>
                <a:gd name="T19" fmla="*/ 3102 h 3040"/>
                <a:gd name="T20" fmla="*/ 87 w 5338"/>
                <a:gd name="T21" fmla="*/ 3163 h 3040"/>
                <a:gd name="T22" fmla="*/ 147 w 5338"/>
                <a:gd name="T23" fmla="*/ 3210 h 3040"/>
                <a:gd name="T24" fmla="*/ 218 w 5338"/>
                <a:gd name="T25" fmla="*/ 3240 h 3040"/>
                <a:gd name="T26" fmla="*/ 298 w 5338"/>
                <a:gd name="T27" fmla="*/ 3251 h 3040"/>
                <a:gd name="T28" fmla="*/ 5030 w 5338"/>
                <a:gd name="T29" fmla="*/ 3267 h 3040"/>
                <a:gd name="T30" fmla="*/ 5110 w 5338"/>
                <a:gd name="T31" fmla="*/ 3257 h 3040"/>
                <a:gd name="T32" fmla="*/ 5181 w 5338"/>
                <a:gd name="T33" fmla="*/ 3227 h 3040"/>
                <a:gd name="T34" fmla="*/ 5241 w 5338"/>
                <a:gd name="T35" fmla="*/ 3180 h 3040"/>
                <a:gd name="T36" fmla="*/ 5288 w 5338"/>
                <a:gd name="T37" fmla="*/ 3120 h 3040"/>
                <a:gd name="T38" fmla="*/ 5319 w 5338"/>
                <a:gd name="T39" fmla="*/ 3049 h 3040"/>
                <a:gd name="T40" fmla="*/ 5329 w 5338"/>
                <a:gd name="T41" fmla="*/ 2970 h 3040"/>
                <a:gd name="T42" fmla="*/ 5338 w 5338"/>
                <a:gd name="T43" fmla="*/ 543 h 3040"/>
                <a:gd name="T44" fmla="*/ 5327 w 5338"/>
                <a:gd name="T45" fmla="*/ 464 h 3040"/>
                <a:gd name="T46" fmla="*/ 5297 w 5338"/>
                <a:gd name="T47" fmla="*/ 392 h 3040"/>
                <a:gd name="T48" fmla="*/ 5251 w 5338"/>
                <a:gd name="T49" fmla="*/ 332 h 3040"/>
                <a:gd name="T50" fmla="*/ 5191 w 5338"/>
                <a:gd name="T51" fmla="*/ 285 h 3040"/>
                <a:gd name="T52" fmla="*/ 5120 w 5338"/>
                <a:gd name="T53" fmla="*/ 255 h 3040"/>
                <a:gd name="T54" fmla="*/ 5040 w 5338"/>
                <a:gd name="T55" fmla="*/ 244 h 3040"/>
                <a:gd name="T56" fmla="*/ 308 w 5338"/>
                <a:gd name="T57" fmla="*/ 228 h 304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338" h="3040">
                  <a:moveTo>
                    <a:pt x="308" y="0"/>
                  </a:moveTo>
                  <a:lnTo>
                    <a:pt x="228" y="10"/>
                  </a:lnTo>
                  <a:lnTo>
                    <a:pt x="157" y="40"/>
                  </a:lnTo>
                  <a:lnTo>
                    <a:pt x="97" y="86"/>
                  </a:lnTo>
                  <a:lnTo>
                    <a:pt x="50" y="147"/>
                  </a:lnTo>
                  <a:lnTo>
                    <a:pt x="19" y="218"/>
                  </a:lnTo>
                  <a:lnTo>
                    <a:pt x="8" y="297"/>
                  </a:lnTo>
                  <a:lnTo>
                    <a:pt x="0" y="2724"/>
                  </a:lnTo>
                  <a:lnTo>
                    <a:pt x="11" y="2803"/>
                  </a:lnTo>
                  <a:lnTo>
                    <a:pt x="41" y="2874"/>
                  </a:lnTo>
                  <a:lnTo>
                    <a:pt x="87" y="2935"/>
                  </a:lnTo>
                  <a:lnTo>
                    <a:pt x="147" y="2982"/>
                  </a:lnTo>
                  <a:lnTo>
                    <a:pt x="218" y="3012"/>
                  </a:lnTo>
                  <a:lnTo>
                    <a:pt x="298" y="3023"/>
                  </a:lnTo>
                  <a:lnTo>
                    <a:pt x="5030" y="3039"/>
                  </a:lnTo>
                  <a:lnTo>
                    <a:pt x="5110" y="3029"/>
                  </a:lnTo>
                  <a:lnTo>
                    <a:pt x="5181" y="2999"/>
                  </a:lnTo>
                  <a:lnTo>
                    <a:pt x="5241" y="2952"/>
                  </a:lnTo>
                  <a:lnTo>
                    <a:pt x="5288" y="2892"/>
                  </a:lnTo>
                  <a:lnTo>
                    <a:pt x="5319" y="2821"/>
                  </a:lnTo>
                  <a:lnTo>
                    <a:pt x="5329" y="2742"/>
                  </a:lnTo>
                  <a:lnTo>
                    <a:pt x="5338" y="315"/>
                  </a:lnTo>
                  <a:lnTo>
                    <a:pt x="5327" y="236"/>
                  </a:lnTo>
                  <a:lnTo>
                    <a:pt x="5297" y="164"/>
                  </a:lnTo>
                  <a:lnTo>
                    <a:pt x="5251" y="104"/>
                  </a:lnTo>
                  <a:lnTo>
                    <a:pt x="5191" y="57"/>
                  </a:lnTo>
                  <a:lnTo>
                    <a:pt x="5120" y="27"/>
                  </a:lnTo>
                  <a:lnTo>
                    <a:pt x="5040" y="16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19"/>
            <p:cNvSpPr>
              <a:spLocks/>
            </p:cNvSpPr>
            <p:nvPr/>
          </p:nvSpPr>
          <p:spPr bwMode="auto">
            <a:xfrm>
              <a:off x="211" y="227"/>
              <a:ext cx="5338" cy="3040"/>
            </a:xfrm>
            <a:custGeom>
              <a:avLst/>
              <a:gdLst>
                <a:gd name="T0" fmla="*/ 5030 w 5338"/>
                <a:gd name="T1" fmla="*/ 3267 h 3040"/>
                <a:gd name="T2" fmla="*/ 298 w 5338"/>
                <a:gd name="T3" fmla="*/ 3251 h 3040"/>
                <a:gd name="T4" fmla="*/ 218 w 5338"/>
                <a:gd name="T5" fmla="*/ 3240 h 3040"/>
                <a:gd name="T6" fmla="*/ 147 w 5338"/>
                <a:gd name="T7" fmla="*/ 3210 h 3040"/>
                <a:gd name="T8" fmla="*/ 87 w 5338"/>
                <a:gd name="T9" fmla="*/ 3163 h 3040"/>
                <a:gd name="T10" fmla="*/ 41 w 5338"/>
                <a:gd name="T11" fmla="*/ 3102 h 3040"/>
                <a:gd name="T12" fmla="*/ 11 w 5338"/>
                <a:gd name="T13" fmla="*/ 3031 h 3040"/>
                <a:gd name="T14" fmla="*/ 0 w 5338"/>
                <a:gd name="T15" fmla="*/ 2952 h 3040"/>
                <a:gd name="T16" fmla="*/ 8 w 5338"/>
                <a:gd name="T17" fmla="*/ 525 h 3040"/>
                <a:gd name="T18" fmla="*/ 19 w 5338"/>
                <a:gd name="T19" fmla="*/ 446 h 3040"/>
                <a:gd name="T20" fmla="*/ 50 w 5338"/>
                <a:gd name="T21" fmla="*/ 375 h 3040"/>
                <a:gd name="T22" fmla="*/ 97 w 5338"/>
                <a:gd name="T23" fmla="*/ 314 h 3040"/>
                <a:gd name="T24" fmla="*/ 157 w 5338"/>
                <a:gd name="T25" fmla="*/ 268 h 3040"/>
                <a:gd name="T26" fmla="*/ 228 w 5338"/>
                <a:gd name="T27" fmla="*/ 238 h 3040"/>
                <a:gd name="T28" fmla="*/ 308 w 5338"/>
                <a:gd name="T29" fmla="*/ 228 h 3040"/>
                <a:gd name="T30" fmla="*/ 5040 w 5338"/>
                <a:gd name="T31" fmla="*/ 244 h 3040"/>
                <a:gd name="T32" fmla="*/ 5120 w 5338"/>
                <a:gd name="T33" fmla="*/ 255 h 3040"/>
                <a:gd name="T34" fmla="*/ 5191 w 5338"/>
                <a:gd name="T35" fmla="*/ 285 h 3040"/>
                <a:gd name="T36" fmla="*/ 5251 w 5338"/>
                <a:gd name="T37" fmla="*/ 332 h 3040"/>
                <a:gd name="T38" fmla="*/ 5297 w 5338"/>
                <a:gd name="T39" fmla="*/ 392 h 3040"/>
                <a:gd name="T40" fmla="*/ 5327 w 5338"/>
                <a:gd name="T41" fmla="*/ 464 h 3040"/>
                <a:gd name="T42" fmla="*/ 5338 w 5338"/>
                <a:gd name="T43" fmla="*/ 543 h 3040"/>
                <a:gd name="T44" fmla="*/ 5329 w 5338"/>
                <a:gd name="T45" fmla="*/ 2970 h 3040"/>
                <a:gd name="T46" fmla="*/ 5319 w 5338"/>
                <a:gd name="T47" fmla="*/ 3049 h 3040"/>
                <a:gd name="T48" fmla="*/ 5288 w 5338"/>
                <a:gd name="T49" fmla="*/ 3120 h 3040"/>
                <a:gd name="T50" fmla="*/ 5241 w 5338"/>
                <a:gd name="T51" fmla="*/ 3180 h 3040"/>
                <a:gd name="T52" fmla="*/ 5181 w 5338"/>
                <a:gd name="T53" fmla="*/ 3227 h 3040"/>
                <a:gd name="T54" fmla="*/ 5110 w 5338"/>
                <a:gd name="T55" fmla="*/ 3257 h 3040"/>
                <a:gd name="T56" fmla="*/ 5030 w 5338"/>
                <a:gd name="T57" fmla="*/ 3267 h 304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338" h="3040">
                  <a:moveTo>
                    <a:pt x="5030" y="3039"/>
                  </a:moveTo>
                  <a:lnTo>
                    <a:pt x="298" y="3023"/>
                  </a:lnTo>
                  <a:lnTo>
                    <a:pt x="218" y="3012"/>
                  </a:lnTo>
                  <a:lnTo>
                    <a:pt x="147" y="2982"/>
                  </a:lnTo>
                  <a:lnTo>
                    <a:pt x="87" y="2935"/>
                  </a:lnTo>
                  <a:lnTo>
                    <a:pt x="41" y="2874"/>
                  </a:lnTo>
                  <a:lnTo>
                    <a:pt x="11" y="2803"/>
                  </a:lnTo>
                  <a:lnTo>
                    <a:pt x="0" y="2724"/>
                  </a:lnTo>
                  <a:lnTo>
                    <a:pt x="8" y="297"/>
                  </a:lnTo>
                  <a:lnTo>
                    <a:pt x="19" y="218"/>
                  </a:lnTo>
                  <a:lnTo>
                    <a:pt x="50" y="147"/>
                  </a:lnTo>
                  <a:lnTo>
                    <a:pt x="97" y="86"/>
                  </a:lnTo>
                  <a:lnTo>
                    <a:pt x="157" y="40"/>
                  </a:lnTo>
                  <a:lnTo>
                    <a:pt x="228" y="10"/>
                  </a:lnTo>
                  <a:lnTo>
                    <a:pt x="308" y="0"/>
                  </a:lnTo>
                  <a:lnTo>
                    <a:pt x="5040" y="16"/>
                  </a:lnTo>
                  <a:lnTo>
                    <a:pt x="5120" y="27"/>
                  </a:lnTo>
                  <a:lnTo>
                    <a:pt x="5191" y="57"/>
                  </a:lnTo>
                  <a:lnTo>
                    <a:pt x="5251" y="104"/>
                  </a:lnTo>
                  <a:lnTo>
                    <a:pt x="5297" y="164"/>
                  </a:lnTo>
                  <a:lnTo>
                    <a:pt x="5327" y="236"/>
                  </a:lnTo>
                  <a:lnTo>
                    <a:pt x="5338" y="315"/>
                  </a:lnTo>
                  <a:lnTo>
                    <a:pt x="5329" y="2742"/>
                  </a:lnTo>
                  <a:lnTo>
                    <a:pt x="5319" y="2821"/>
                  </a:lnTo>
                  <a:lnTo>
                    <a:pt x="5288" y="2892"/>
                  </a:lnTo>
                  <a:lnTo>
                    <a:pt x="5241" y="2952"/>
                  </a:lnTo>
                  <a:lnTo>
                    <a:pt x="5181" y="2999"/>
                  </a:lnTo>
                  <a:lnTo>
                    <a:pt x="5110" y="3029"/>
                  </a:lnTo>
                  <a:lnTo>
                    <a:pt x="5030" y="3039"/>
                  </a:lnTo>
                  <a:close/>
                </a:path>
              </a:pathLst>
            </a:custGeom>
            <a:noFill/>
            <a:ln w="938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7" name="Picture 2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2" y="360"/>
              <a:ext cx="5095" cy="2821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85071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 dirty="0" smtClean="0"/>
          </a:p>
          <a:p>
            <a:endParaRPr lang="ru-RU" dirty="0"/>
          </a:p>
        </p:txBody>
      </p:sp>
      <p:grpSp>
        <p:nvGrpSpPr>
          <p:cNvPr id="5" name="Группа 14"/>
          <p:cNvGrpSpPr>
            <a:grpSpLocks/>
          </p:cNvGrpSpPr>
          <p:nvPr/>
        </p:nvGrpSpPr>
        <p:grpSpPr bwMode="auto">
          <a:xfrm>
            <a:off x="0" y="1340768"/>
            <a:ext cx="6055869" cy="5517232"/>
            <a:chOff x="0" y="0"/>
            <a:chExt cx="7899" cy="4738"/>
          </a:xfrm>
        </p:grpSpPr>
        <p:sp>
          <p:nvSpPr>
            <p:cNvPr id="6" name="Freeform 12"/>
            <p:cNvSpPr>
              <a:spLocks/>
            </p:cNvSpPr>
            <p:nvPr/>
          </p:nvSpPr>
          <p:spPr bwMode="auto">
            <a:xfrm>
              <a:off x="0" y="0"/>
              <a:ext cx="7899" cy="4738"/>
            </a:xfrm>
            <a:custGeom>
              <a:avLst/>
              <a:gdLst>
                <a:gd name="T0" fmla="*/ 16 w 7899"/>
                <a:gd name="T1" fmla="*/ 0 h 4738"/>
                <a:gd name="T2" fmla="*/ 0 w 7899"/>
                <a:gd name="T3" fmla="*/ 4702 h 4738"/>
                <a:gd name="T4" fmla="*/ 0 w 7899"/>
                <a:gd name="T5" fmla="*/ 4711 h 4738"/>
                <a:gd name="T6" fmla="*/ 7880 w 7899"/>
                <a:gd name="T7" fmla="*/ 4738 h 4738"/>
                <a:gd name="T8" fmla="*/ 7883 w 7899"/>
                <a:gd name="T9" fmla="*/ 4738 h 4738"/>
                <a:gd name="T10" fmla="*/ 7899 w 7899"/>
                <a:gd name="T11" fmla="*/ 32 h 4738"/>
                <a:gd name="T12" fmla="*/ 7899 w 7899"/>
                <a:gd name="T13" fmla="*/ 27 h 4738"/>
                <a:gd name="T14" fmla="*/ 16 w 7899"/>
                <a:gd name="T15" fmla="*/ 0 h 473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899" h="4738">
                  <a:moveTo>
                    <a:pt x="16" y="0"/>
                  </a:moveTo>
                  <a:lnTo>
                    <a:pt x="0" y="4702"/>
                  </a:lnTo>
                  <a:lnTo>
                    <a:pt x="0" y="4711"/>
                  </a:lnTo>
                  <a:lnTo>
                    <a:pt x="7880" y="4738"/>
                  </a:lnTo>
                  <a:lnTo>
                    <a:pt x="7883" y="4738"/>
                  </a:lnTo>
                  <a:lnTo>
                    <a:pt x="7899" y="32"/>
                  </a:lnTo>
                  <a:lnTo>
                    <a:pt x="7899" y="2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221F1F">
                <a:alpha val="14117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13"/>
            <p:cNvSpPr>
              <a:spLocks/>
            </p:cNvSpPr>
            <p:nvPr/>
          </p:nvSpPr>
          <p:spPr bwMode="auto">
            <a:xfrm>
              <a:off x="288" y="307"/>
              <a:ext cx="7271" cy="4109"/>
            </a:xfrm>
            <a:custGeom>
              <a:avLst/>
              <a:gdLst>
                <a:gd name="T0" fmla="*/ 428 w 7271"/>
                <a:gd name="T1" fmla="*/ 308 h 4109"/>
                <a:gd name="T2" fmla="*/ 353 w 7271"/>
                <a:gd name="T3" fmla="*/ 314 h 4109"/>
                <a:gd name="T4" fmla="*/ 283 w 7271"/>
                <a:gd name="T5" fmla="*/ 333 h 4109"/>
                <a:gd name="T6" fmla="*/ 218 w 7271"/>
                <a:gd name="T7" fmla="*/ 364 h 4109"/>
                <a:gd name="T8" fmla="*/ 160 w 7271"/>
                <a:gd name="T9" fmla="*/ 405 h 4109"/>
                <a:gd name="T10" fmla="*/ 110 w 7271"/>
                <a:gd name="T11" fmla="*/ 455 h 4109"/>
                <a:gd name="T12" fmla="*/ 68 w 7271"/>
                <a:gd name="T13" fmla="*/ 512 h 4109"/>
                <a:gd name="T14" fmla="*/ 37 w 7271"/>
                <a:gd name="T15" fmla="*/ 577 h 4109"/>
                <a:gd name="T16" fmla="*/ 18 w 7271"/>
                <a:gd name="T17" fmla="*/ 647 h 4109"/>
                <a:gd name="T18" fmla="*/ 11 w 7271"/>
                <a:gd name="T19" fmla="*/ 722 h 4109"/>
                <a:gd name="T20" fmla="*/ 0 w 7271"/>
                <a:gd name="T21" fmla="*/ 3978 h 4109"/>
                <a:gd name="T22" fmla="*/ 6 w 7271"/>
                <a:gd name="T23" fmla="*/ 4053 h 4109"/>
                <a:gd name="T24" fmla="*/ 26 w 7271"/>
                <a:gd name="T25" fmla="*/ 4123 h 4109"/>
                <a:gd name="T26" fmla="*/ 56 w 7271"/>
                <a:gd name="T27" fmla="*/ 4188 h 4109"/>
                <a:gd name="T28" fmla="*/ 97 w 7271"/>
                <a:gd name="T29" fmla="*/ 4246 h 4109"/>
                <a:gd name="T30" fmla="*/ 147 w 7271"/>
                <a:gd name="T31" fmla="*/ 4296 h 4109"/>
                <a:gd name="T32" fmla="*/ 205 w 7271"/>
                <a:gd name="T33" fmla="*/ 4338 h 4109"/>
                <a:gd name="T34" fmla="*/ 269 w 7271"/>
                <a:gd name="T35" fmla="*/ 4368 h 4109"/>
                <a:gd name="T36" fmla="*/ 339 w 7271"/>
                <a:gd name="T37" fmla="*/ 4388 h 4109"/>
                <a:gd name="T38" fmla="*/ 414 w 7271"/>
                <a:gd name="T39" fmla="*/ 4395 h 4109"/>
                <a:gd name="T40" fmla="*/ 6842 w 7271"/>
                <a:gd name="T41" fmla="*/ 4417 h 4109"/>
                <a:gd name="T42" fmla="*/ 6917 w 7271"/>
                <a:gd name="T43" fmla="*/ 4410 h 4109"/>
                <a:gd name="T44" fmla="*/ 6987 w 7271"/>
                <a:gd name="T45" fmla="*/ 4391 h 4109"/>
                <a:gd name="T46" fmla="*/ 7052 w 7271"/>
                <a:gd name="T47" fmla="*/ 4361 h 4109"/>
                <a:gd name="T48" fmla="*/ 7110 w 7271"/>
                <a:gd name="T49" fmla="*/ 4320 h 4109"/>
                <a:gd name="T50" fmla="*/ 7160 w 7271"/>
                <a:gd name="T51" fmla="*/ 4270 h 4109"/>
                <a:gd name="T52" fmla="*/ 7202 w 7271"/>
                <a:gd name="T53" fmla="*/ 4212 h 4109"/>
                <a:gd name="T54" fmla="*/ 7233 w 7271"/>
                <a:gd name="T55" fmla="*/ 4147 h 4109"/>
                <a:gd name="T56" fmla="*/ 7252 w 7271"/>
                <a:gd name="T57" fmla="*/ 4077 h 4109"/>
                <a:gd name="T58" fmla="*/ 7259 w 7271"/>
                <a:gd name="T59" fmla="*/ 4003 h 4109"/>
                <a:gd name="T60" fmla="*/ 7270 w 7271"/>
                <a:gd name="T61" fmla="*/ 746 h 4109"/>
                <a:gd name="T62" fmla="*/ 7264 w 7271"/>
                <a:gd name="T63" fmla="*/ 672 h 4109"/>
                <a:gd name="T64" fmla="*/ 7245 w 7271"/>
                <a:gd name="T65" fmla="*/ 601 h 4109"/>
                <a:gd name="T66" fmla="*/ 7214 w 7271"/>
                <a:gd name="T67" fmla="*/ 536 h 4109"/>
                <a:gd name="T68" fmla="*/ 7173 w 7271"/>
                <a:gd name="T69" fmla="*/ 478 h 4109"/>
                <a:gd name="T70" fmla="*/ 7123 w 7271"/>
                <a:gd name="T71" fmla="*/ 428 h 4109"/>
                <a:gd name="T72" fmla="*/ 7065 w 7271"/>
                <a:gd name="T73" fmla="*/ 387 h 4109"/>
                <a:gd name="T74" fmla="*/ 7001 w 7271"/>
                <a:gd name="T75" fmla="*/ 356 h 4109"/>
                <a:gd name="T76" fmla="*/ 6931 w 7271"/>
                <a:gd name="T77" fmla="*/ 336 h 4109"/>
                <a:gd name="T78" fmla="*/ 6856 w 7271"/>
                <a:gd name="T79" fmla="*/ 329 h 4109"/>
                <a:gd name="T80" fmla="*/ 428 w 7271"/>
                <a:gd name="T81" fmla="*/ 308 h 410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7271" h="4109">
                  <a:moveTo>
                    <a:pt x="428" y="0"/>
                  </a:moveTo>
                  <a:lnTo>
                    <a:pt x="353" y="6"/>
                  </a:lnTo>
                  <a:lnTo>
                    <a:pt x="283" y="25"/>
                  </a:lnTo>
                  <a:lnTo>
                    <a:pt x="218" y="56"/>
                  </a:lnTo>
                  <a:lnTo>
                    <a:pt x="160" y="97"/>
                  </a:lnTo>
                  <a:lnTo>
                    <a:pt x="110" y="147"/>
                  </a:lnTo>
                  <a:lnTo>
                    <a:pt x="68" y="204"/>
                  </a:lnTo>
                  <a:lnTo>
                    <a:pt x="37" y="269"/>
                  </a:lnTo>
                  <a:lnTo>
                    <a:pt x="18" y="339"/>
                  </a:lnTo>
                  <a:lnTo>
                    <a:pt x="11" y="414"/>
                  </a:lnTo>
                  <a:lnTo>
                    <a:pt x="0" y="3670"/>
                  </a:lnTo>
                  <a:lnTo>
                    <a:pt x="6" y="3745"/>
                  </a:lnTo>
                  <a:lnTo>
                    <a:pt x="26" y="3815"/>
                  </a:lnTo>
                  <a:lnTo>
                    <a:pt x="56" y="3880"/>
                  </a:lnTo>
                  <a:lnTo>
                    <a:pt x="97" y="3938"/>
                  </a:lnTo>
                  <a:lnTo>
                    <a:pt x="147" y="3988"/>
                  </a:lnTo>
                  <a:lnTo>
                    <a:pt x="205" y="4030"/>
                  </a:lnTo>
                  <a:lnTo>
                    <a:pt x="269" y="4060"/>
                  </a:lnTo>
                  <a:lnTo>
                    <a:pt x="339" y="4080"/>
                  </a:lnTo>
                  <a:lnTo>
                    <a:pt x="414" y="4087"/>
                  </a:lnTo>
                  <a:lnTo>
                    <a:pt x="6842" y="4109"/>
                  </a:lnTo>
                  <a:lnTo>
                    <a:pt x="6917" y="4102"/>
                  </a:lnTo>
                  <a:lnTo>
                    <a:pt x="6987" y="4083"/>
                  </a:lnTo>
                  <a:lnTo>
                    <a:pt x="7052" y="4053"/>
                  </a:lnTo>
                  <a:lnTo>
                    <a:pt x="7110" y="4012"/>
                  </a:lnTo>
                  <a:lnTo>
                    <a:pt x="7160" y="3962"/>
                  </a:lnTo>
                  <a:lnTo>
                    <a:pt x="7202" y="3904"/>
                  </a:lnTo>
                  <a:lnTo>
                    <a:pt x="7233" y="3839"/>
                  </a:lnTo>
                  <a:lnTo>
                    <a:pt x="7252" y="3769"/>
                  </a:lnTo>
                  <a:lnTo>
                    <a:pt x="7259" y="3695"/>
                  </a:lnTo>
                  <a:lnTo>
                    <a:pt x="7270" y="438"/>
                  </a:lnTo>
                  <a:lnTo>
                    <a:pt x="7264" y="364"/>
                  </a:lnTo>
                  <a:lnTo>
                    <a:pt x="7245" y="293"/>
                  </a:lnTo>
                  <a:lnTo>
                    <a:pt x="7214" y="228"/>
                  </a:lnTo>
                  <a:lnTo>
                    <a:pt x="7173" y="170"/>
                  </a:lnTo>
                  <a:lnTo>
                    <a:pt x="7123" y="120"/>
                  </a:lnTo>
                  <a:lnTo>
                    <a:pt x="7065" y="79"/>
                  </a:lnTo>
                  <a:lnTo>
                    <a:pt x="7001" y="48"/>
                  </a:lnTo>
                  <a:lnTo>
                    <a:pt x="6931" y="28"/>
                  </a:lnTo>
                  <a:lnTo>
                    <a:pt x="6856" y="21"/>
                  </a:lnTo>
                  <a:lnTo>
                    <a:pt x="4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14"/>
            <p:cNvSpPr>
              <a:spLocks/>
            </p:cNvSpPr>
            <p:nvPr/>
          </p:nvSpPr>
          <p:spPr bwMode="auto">
            <a:xfrm>
              <a:off x="288" y="307"/>
              <a:ext cx="7271" cy="4109"/>
            </a:xfrm>
            <a:custGeom>
              <a:avLst/>
              <a:gdLst>
                <a:gd name="T0" fmla="*/ 6842 w 7271"/>
                <a:gd name="T1" fmla="*/ 4417 h 4109"/>
                <a:gd name="T2" fmla="*/ 414 w 7271"/>
                <a:gd name="T3" fmla="*/ 4395 h 4109"/>
                <a:gd name="T4" fmla="*/ 339 w 7271"/>
                <a:gd name="T5" fmla="*/ 4388 h 4109"/>
                <a:gd name="T6" fmla="*/ 269 w 7271"/>
                <a:gd name="T7" fmla="*/ 4368 h 4109"/>
                <a:gd name="T8" fmla="*/ 205 w 7271"/>
                <a:gd name="T9" fmla="*/ 4338 h 4109"/>
                <a:gd name="T10" fmla="*/ 147 w 7271"/>
                <a:gd name="T11" fmla="*/ 4296 h 4109"/>
                <a:gd name="T12" fmla="*/ 97 w 7271"/>
                <a:gd name="T13" fmla="*/ 4246 h 4109"/>
                <a:gd name="T14" fmla="*/ 56 w 7271"/>
                <a:gd name="T15" fmla="*/ 4188 h 4109"/>
                <a:gd name="T16" fmla="*/ 26 w 7271"/>
                <a:gd name="T17" fmla="*/ 4123 h 4109"/>
                <a:gd name="T18" fmla="*/ 6 w 7271"/>
                <a:gd name="T19" fmla="*/ 4053 h 4109"/>
                <a:gd name="T20" fmla="*/ 0 w 7271"/>
                <a:gd name="T21" fmla="*/ 3978 h 4109"/>
                <a:gd name="T22" fmla="*/ 11 w 7271"/>
                <a:gd name="T23" fmla="*/ 722 h 4109"/>
                <a:gd name="T24" fmla="*/ 18 w 7271"/>
                <a:gd name="T25" fmla="*/ 647 h 4109"/>
                <a:gd name="T26" fmla="*/ 37 w 7271"/>
                <a:gd name="T27" fmla="*/ 577 h 4109"/>
                <a:gd name="T28" fmla="*/ 68 w 7271"/>
                <a:gd name="T29" fmla="*/ 512 h 4109"/>
                <a:gd name="T30" fmla="*/ 110 w 7271"/>
                <a:gd name="T31" fmla="*/ 455 h 4109"/>
                <a:gd name="T32" fmla="*/ 160 w 7271"/>
                <a:gd name="T33" fmla="*/ 405 h 4109"/>
                <a:gd name="T34" fmla="*/ 218 w 7271"/>
                <a:gd name="T35" fmla="*/ 364 h 4109"/>
                <a:gd name="T36" fmla="*/ 283 w 7271"/>
                <a:gd name="T37" fmla="*/ 333 h 4109"/>
                <a:gd name="T38" fmla="*/ 353 w 7271"/>
                <a:gd name="T39" fmla="*/ 314 h 4109"/>
                <a:gd name="T40" fmla="*/ 428 w 7271"/>
                <a:gd name="T41" fmla="*/ 308 h 4109"/>
                <a:gd name="T42" fmla="*/ 6856 w 7271"/>
                <a:gd name="T43" fmla="*/ 329 h 4109"/>
                <a:gd name="T44" fmla="*/ 6931 w 7271"/>
                <a:gd name="T45" fmla="*/ 336 h 4109"/>
                <a:gd name="T46" fmla="*/ 7001 w 7271"/>
                <a:gd name="T47" fmla="*/ 356 h 4109"/>
                <a:gd name="T48" fmla="*/ 7065 w 7271"/>
                <a:gd name="T49" fmla="*/ 387 h 4109"/>
                <a:gd name="T50" fmla="*/ 7123 w 7271"/>
                <a:gd name="T51" fmla="*/ 428 h 4109"/>
                <a:gd name="T52" fmla="*/ 7173 w 7271"/>
                <a:gd name="T53" fmla="*/ 478 h 4109"/>
                <a:gd name="T54" fmla="*/ 7214 w 7271"/>
                <a:gd name="T55" fmla="*/ 536 h 4109"/>
                <a:gd name="T56" fmla="*/ 7245 w 7271"/>
                <a:gd name="T57" fmla="*/ 601 h 4109"/>
                <a:gd name="T58" fmla="*/ 7264 w 7271"/>
                <a:gd name="T59" fmla="*/ 672 h 4109"/>
                <a:gd name="T60" fmla="*/ 7270 w 7271"/>
                <a:gd name="T61" fmla="*/ 746 h 4109"/>
                <a:gd name="T62" fmla="*/ 7259 w 7271"/>
                <a:gd name="T63" fmla="*/ 4003 h 4109"/>
                <a:gd name="T64" fmla="*/ 7252 w 7271"/>
                <a:gd name="T65" fmla="*/ 4077 h 4109"/>
                <a:gd name="T66" fmla="*/ 7233 w 7271"/>
                <a:gd name="T67" fmla="*/ 4147 h 4109"/>
                <a:gd name="T68" fmla="*/ 7202 w 7271"/>
                <a:gd name="T69" fmla="*/ 4212 h 4109"/>
                <a:gd name="T70" fmla="*/ 7160 w 7271"/>
                <a:gd name="T71" fmla="*/ 4270 h 4109"/>
                <a:gd name="T72" fmla="*/ 7110 w 7271"/>
                <a:gd name="T73" fmla="*/ 4320 h 4109"/>
                <a:gd name="T74" fmla="*/ 7052 w 7271"/>
                <a:gd name="T75" fmla="*/ 4361 h 4109"/>
                <a:gd name="T76" fmla="*/ 6987 w 7271"/>
                <a:gd name="T77" fmla="*/ 4391 h 4109"/>
                <a:gd name="T78" fmla="*/ 6917 w 7271"/>
                <a:gd name="T79" fmla="*/ 4410 h 4109"/>
                <a:gd name="T80" fmla="*/ 6842 w 7271"/>
                <a:gd name="T81" fmla="*/ 4417 h 410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7271" h="4109">
                  <a:moveTo>
                    <a:pt x="6842" y="4109"/>
                  </a:moveTo>
                  <a:lnTo>
                    <a:pt x="414" y="4087"/>
                  </a:lnTo>
                  <a:lnTo>
                    <a:pt x="339" y="4080"/>
                  </a:lnTo>
                  <a:lnTo>
                    <a:pt x="269" y="4060"/>
                  </a:lnTo>
                  <a:lnTo>
                    <a:pt x="205" y="4030"/>
                  </a:lnTo>
                  <a:lnTo>
                    <a:pt x="147" y="3988"/>
                  </a:lnTo>
                  <a:lnTo>
                    <a:pt x="97" y="3938"/>
                  </a:lnTo>
                  <a:lnTo>
                    <a:pt x="56" y="3880"/>
                  </a:lnTo>
                  <a:lnTo>
                    <a:pt x="26" y="3815"/>
                  </a:lnTo>
                  <a:lnTo>
                    <a:pt x="6" y="3745"/>
                  </a:lnTo>
                  <a:lnTo>
                    <a:pt x="0" y="3670"/>
                  </a:lnTo>
                  <a:lnTo>
                    <a:pt x="11" y="414"/>
                  </a:lnTo>
                  <a:lnTo>
                    <a:pt x="18" y="339"/>
                  </a:lnTo>
                  <a:lnTo>
                    <a:pt x="37" y="269"/>
                  </a:lnTo>
                  <a:lnTo>
                    <a:pt x="68" y="204"/>
                  </a:lnTo>
                  <a:lnTo>
                    <a:pt x="110" y="147"/>
                  </a:lnTo>
                  <a:lnTo>
                    <a:pt x="160" y="97"/>
                  </a:lnTo>
                  <a:lnTo>
                    <a:pt x="218" y="56"/>
                  </a:lnTo>
                  <a:lnTo>
                    <a:pt x="283" y="25"/>
                  </a:lnTo>
                  <a:lnTo>
                    <a:pt x="353" y="6"/>
                  </a:lnTo>
                  <a:lnTo>
                    <a:pt x="428" y="0"/>
                  </a:lnTo>
                  <a:lnTo>
                    <a:pt x="6856" y="21"/>
                  </a:lnTo>
                  <a:lnTo>
                    <a:pt x="6931" y="28"/>
                  </a:lnTo>
                  <a:lnTo>
                    <a:pt x="7001" y="48"/>
                  </a:lnTo>
                  <a:lnTo>
                    <a:pt x="7065" y="79"/>
                  </a:lnTo>
                  <a:lnTo>
                    <a:pt x="7123" y="120"/>
                  </a:lnTo>
                  <a:lnTo>
                    <a:pt x="7173" y="170"/>
                  </a:lnTo>
                  <a:lnTo>
                    <a:pt x="7214" y="228"/>
                  </a:lnTo>
                  <a:lnTo>
                    <a:pt x="7245" y="293"/>
                  </a:lnTo>
                  <a:lnTo>
                    <a:pt x="7264" y="364"/>
                  </a:lnTo>
                  <a:lnTo>
                    <a:pt x="7270" y="438"/>
                  </a:lnTo>
                  <a:lnTo>
                    <a:pt x="7259" y="3695"/>
                  </a:lnTo>
                  <a:lnTo>
                    <a:pt x="7252" y="3769"/>
                  </a:lnTo>
                  <a:lnTo>
                    <a:pt x="7233" y="3839"/>
                  </a:lnTo>
                  <a:lnTo>
                    <a:pt x="7202" y="3904"/>
                  </a:lnTo>
                  <a:lnTo>
                    <a:pt x="7160" y="3962"/>
                  </a:lnTo>
                  <a:lnTo>
                    <a:pt x="7110" y="4012"/>
                  </a:lnTo>
                  <a:lnTo>
                    <a:pt x="7052" y="4053"/>
                  </a:lnTo>
                  <a:lnTo>
                    <a:pt x="6987" y="4083"/>
                  </a:lnTo>
                  <a:lnTo>
                    <a:pt x="6917" y="4102"/>
                  </a:lnTo>
                  <a:lnTo>
                    <a:pt x="6842" y="4109"/>
                  </a:lnTo>
                  <a:close/>
                </a:path>
              </a:pathLst>
            </a:custGeom>
            <a:noFill/>
            <a:ln w="13081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9" name="Picture 15"/>
            <p:cNvPicPr>
              <a:picLocks noChangeAspect="1" noChangeArrowheads="1"/>
            </p:cNvPicPr>
            <p:nvPr/>
          </p:nvPicPr>
          <p:blipFill rotWithShape="1">
            <a:blip r:embed="rId2"/>
            <a:srcRect t="22466"/>
            <a:stretch/>
          </p:blipFill>
          <p:spPr bwMode="auto">
            <a:xfrm>
              <a:off x="440" y="1289"/>
              <a:ext cx="6867" cy="3007"/>
            </a:xfrm>
            <a:prstGeom prst="rect">
              <a:avLst/>
            </a:prstGeom>
            <a:noFill/>
          </p:spPr>
        </p:pic>
      </p:grpSp>
      <p:sp>
        <p:nvSpPr>
          <p:cNvPr id="10" name="Прямоугольник 9"/>
          <p:cNvSpPr/>
          <p:nvPr/>
        </p:nvSpPr>
        <p:spPr>
          <a:xfrm>
            <a:off x="220799" y="32316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Іріктеудің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тәсілдері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CIPD,2013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мәліметтер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403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1705</TotalTime>
  <Words>80</Words>
  <Application>Microsoft Office PowerPoint</Application>
  <PresentationFormat>Экран (4:3)</PresentationFormat>
  <Paragraphs>25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Туризмдегі HR   </vt:lpstr>
      <vt:lpstr>Презентация PowerPoint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Туризм негіздері    </dc:title>
  <dc:creator>PRO</dc:creator>
  <cp:lastModifiedBy>PRO</cp:lastModifiedBy>
  <cp:revision>42</cp:revision>
  <dcterms:created xsi:type="dcterms:W3CDTF">2024-06-19T09:38:59Z</dcterms:created>
  <dcterms:modified xsi:type="dcterms:W3CDTF">2024-08-26T08:20:48Z</dcterms:modified>
</cp:coreProperties>
</file>