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78" r:id="rId2"/>
    <p:sldId id="279" r:id="rId3"/>
    <p:sldId id="271" r:id="rId4"/>
    <p:sldId id="259" r:id="rId5"/>
    <p:sldId id="272" r:id="rId6"/>
    <p:sldId id="273" r:id="rId7"/>
    <p:sldId id="275" r:id="rId8"/>
    <p:sldId id="276" r:id="rId9"/>
    <p:sldId id="261" r:id="rId10"/>
    <p:sldId id="27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8520F7-6407-4DFE-A0F0-B72813CC1D5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AF8C05-4229-4AAF-8C0A-B60E693AF5B6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Recreational needs </a:t>
          </a:r>
          <a:endParaRPr lang="ru-RU" dirty="0"/>
        </a:p>
      </dgm:t>
    </dgm:pt>
    <dgm:pt modelId="{C07D2838-0B28-466F-BC39-B3C5EAFF6823}" type="parTrans" cxnId="{8A31EB2D-51D1-4B93-BB52-660705F50F8D}">
      <dgm:prSet/>
      <dgm:spPr/>
      <dgm:t>
        <a:bodyPr/>
        <a:lstStyle/>
        <a:p>
          <a:endParaRPr lang="ru-RU"/>
        </a:p>
      </dgm:t>
    </dgm:pt>
    <dgm:pt modelId="{C791DAA2-E466-493D-BA63-C51EE88536D4}" type="sibTrans" cxnId="{8A31EB2D-51D1-4B93-BB52-660705F50F8D}">
      <dgm:prSet/>
      <dgm:spPr/>
      <dgm:t>
        <a:bodyPr/>
        <a:lstStyle/>
        <a:p>
          <a:endParaRPr lang="ru-RU"/>
        </a:p>
      </dgm:t>
    </dgm:pt>
    <dgm:pt modelId="{B2BDE2E4-678C-4460-B151-7871B48EC12C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social</a:t>
          </a:r>
          <a:endParaRPr lang="ru-RU" dirty="0"/>
        </a:p>
      </dgm:t>
    </dgm:pt>
    <dgm:pt modelId="{91B59557-0E70-44FB-A107-01472BD7848F}" type="parTrans" cxnId="{AD8079DD-C279-4DAC-A0E3-93F339250C64}">
      <dgm:prSet/>
      <dgm:spPr/>
      <dgm:t>
        <a:bodyPr/>
        <a:lstStyle/>
        <a:p>
          <a:endParaRPr lang="ru-RU"/>
        </a:p>
      </dgm:t>
    </dgm:pt>
    <dgm:pt modelId="{105798FE-12DD-43F9-B1A0-F6676AE0DBAE}" type="sibTrans" cxnId="{AD8079DD-C279-4DAC-A0E3-93F339250C64}">
      <dgm:prSet/>
      <dgm:spPr/>
      <dgm:t>
        <a:bodyPr/>
        <a:lstStyle/>
        <a:p>
          <a:endParaRPr lang="ru-RU"/>
        </a:p>
      </dgm:t>
    </dgm:pt>
    <dgm:pt modelId="{0933D5AB-1788-4878-9C23-4556B7A307A3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group</a:t>
          </a:r>
          <a:endParaRPr lang="ru-RU" dirty="0"/>
        </a:p>
      </dgm:t>
    </dgm:pt>
    <dgm:pt modelId="{C56901E8-F9AD-4F95-A79E-82E8C6A1A063}" type="parTrans" cxnId="{2096F18A-7FC2-4470-A902-7FBEAC1CE458}">
      <dgm:prSet/>
      <dgm:spPr/>
      <dgm:t>
        <a:bodyPr/>
        <a:lstStyle/>
        <a:p>
          <a:endParaRPr lang="ru-RU"/>
        </a:p>
      </dgm:t>
    </dgm:pt>
    <dgm:pt modelId="{1DDA2C0A-F4C4-438D-8DC3-3189BE090B95}" type="sibTrans" cxnId="{2096F18A-7FC2-4470-A902-7FBEAC1CE458}">
      <dgm:prSet/>
      <dgm:spPr/>
      <dgm:t>
        <a:bodyPr/>
        <a:lstStyle/>
        <a:p>
          <a:endParaRPr lang="ru-RU"/>
        </a:p>
      </dgm:t>
    </dgm:pt>
    <dgm:pt modelId="{8EE6EFBE-DCDB-4A24-9522-9E2352D9432C}">
      <dgm:prSet phldrT="[Текст]"/>
      <dgm:spPr/>
      <dgm:t>
        <a:bodyPr/>
        <a:lstStyle/>
        <a:p>
          <a:r>
            <a:rPr lang="kk-KZ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individual</a:t>
          </a:r>
          <a:endParaRPr lang="ru-RU" dirty="0"/>
        </a:p>
      </dgm:t>
    </dgm:pt>
    <dgm:pt modelId="{B9B518C7-A707-4E7C-A395-86E24E8F5646}" type="parTrans" cxnId="{37E16212-18E2-4BEA-9A18-62FAD276230F}">
      <dgm:prSet/>
      <dgm:spPr/>
      <dgm:t>
        <a:bodyPr/>
        <a:lstStyle/>
        <a:p>
          <a:endParaRPr lang="ru-RU"/>
        </a:p>
      </dgm:t>
    </dgm:pt>
    <dgm:pt modelId="{8D36F8D9-FCA7-4A02-B42A-6CA24CA4E4EF}" type="sibTrans" cxnId="{37E16212-18E2-4BEA-9A18-62FAD276230F}">
      <dgm:prSet/>
      <dgm:spPr/>
      <dgm:t>
        <a:bodyPr/>
        <a:lstStyle/>
        <a:p>
          <a:endParaRPr lang="ru-RU"/>
        </a:p>
      </dgm:t>
    </dgm:pt>
    <dgm:pt modelId="{03A2DE7B-5D50-45FD-B062-5B4CA90C15F6}" type="pres">
      <dgm:prSet presAssocID="{CD8520F7-6407-4DFE-A0F0-B72813CC1D5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ACD52DE-CBFD-461B-BA12-68E59ABFA0F1}" type="pres">
      <dgm:prSet presAssocID="{BDAF8C05-4229-4AAF-8C0A-B60E693AF5B6}" presName="hierRoot1" presStyleCnt="0"/>
      <dgm:spPr/>
    </dgm:pt>
    <dgm:pt modelId="{F92FB0E7-AEB6-404B-B660-CA3F16B4D76F}" type="pres">
      <dgm:prSet presAssocID="{BDAF8C05-4229-4AAF-8C0A-B60E693AF5B6}" presName="composite" presStyleCnt="0"/>
      <dgm:spPr/>
    </dgm:pt>
    <dgm:pt modelId="{0D4C67BC-E807-4FB1-B88A-F03AECC1D97A}" type="pres">
      <dgm:prSet presAssocID="{BDAF8C05-4229-4AAF-8C0A-B60E693AF5B6}" presName="background" presStyleLbl="node0" presStyleIdx="0" presStyleCnt="1"/>
      <dgm:spPr/>
    </dgm:pt>
    <dgm:pt modelId="{55A12591-CB57-4603-BB02-DDECE30856DF}" type="pres">
      <dgm:prSet presAssocID="{BDAF8C05-4229-4AAF-8C0A-B60E693AF5B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3D4D0C-BD68-4393-BD32-7AE8244BFDE2}" type="pres">
      <dgm:prSet presAssocID="{BDAF8C05-4229-4AAF-8C0A-B60E693AF5B6}" presName="hierChild2" presStyleCnt="0"/>
      <dgm:spPr/>
    </dgm:pt>
    <dgm:pt modelId="{A82BA11D-772E-4FC0-9D75-5D4B42962E63}" type="pres">
      <dgm:prSet presAssocID="{91B59557-0E70-44FB-A107-01472BD7848F}" presName="Name10" presStyleLbl="parChTrans1D2" presStyleIdx="0" presStyleCnt="3"/>
      <dgm:spPr/>
      <dgm:t>
        <a:bodyPr/>
        <a:lstStyle/>
        <a:p>
          <a:endParaRPr lang="ru-RU"/>
        </a:p>
      </dgm:t>
    </dgm:pt>
    <dgm:pt modelId="{7DB67DD0-181A-4355-B947-24396D345674}" type="pres">
      <dgm:prSet presAssocID="{B2BDE2E4-678C-4460-B151-7871B48EC12C}" presName="hierRoot2" presStyleCnt="0"/>
      <dgm:spPr/>
    </dgm:pt>
    <dgm:pt modelId="{2C67FC82-13A9-43F3-ACB6-5800DC38BCE6}" type="pres">
      <dgm:prSet presAssocID="{B2BDE2E4-678C-4460-B151-7871B48EC12C}" presName="composite2" presStyleCnt="0"/>
      <dgm:spPr/>
    </dgm:pt>
    <dgm:pt modelId="{53AFAB22-8800-4341-B939-16CB49E73358}" type="pres">
      <dgm:prSet presAssocID="{B2BDE2E4-678C-4460-B151-7871B48EC12C}" presName="background2" presStyleLbl="node2" presStyleIdx="0" presStyleCnt="3"/>
      <dgm:spPr/>
    </dgm:pt>
    <dgm:pt modelId="{ACDC07E0-E8DB-453D-A0A7-3E19F647713A}" type="pres">
      <dgm:prSet presAssocID="{B2BDE2E4-678C-4460-B151-7871B48EC12C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397365-5CB9-475D-910F-7D84946C728C}" type="pres">
      <dgm:prSet presAssocID="{B2BDE2E4-678C-4460-B151-7871B48EC12C}" presName="hierChild3" presStyleCnt="0"/>
      <dgm:spPr/>
    </dgm:pt>
    <dgm:pt modelId="{74C461B9-7E0D-4475-A358-792AA5C46D44}" type="pres">
      <dgm:prSet presAssocID="{C56901E8-F9AD-4F95-A79E-82E8C6A1A063}" presName="Name10" presStyleLbl="parChTrans1D2" presStyleIdx="1" presStyleCnt="3"/>
      <dgm:spPr/>
      <dgm:t>
        <a:bodyPr/>
        <a:lstStyle/>
        <a:p>
          <a:endParaRPr lang="ru-RU"/>
        </a:p>
      </dgm:t>
    </dgm:pt>
    <dgm:pt modelId="{3D7347C5-E2DF-4C61-A580-74A3178D6490}" type="pres">
      <dgm:prSet presAssocID="{0933D5AB-1788-4878-9C23-4556B7A307A3}" presName="hierRoot2" presStyleCnt="0"/>
      <dgm:spPr/>
    </dgm:pt>
    <dgm:pt modelId="{956E40CC-ACE8-4FC7-BC9A-59C121683E89}" type="pres">
      <dgm:prSet presAssocID="{0933D5AB-1788-4878-9C23-4556B7A307A3}" presName="composite2" presStyleCnt="0"/>
      <dgm:spPr/>
    </dgm:pt>
    <dgm:pt modelId="{09FE1943-CF48-4C15-8780-8236A3E1A740}" type="pres">
      <dgm:prSet presAssocID="{0933D5AB-1788-4878-9C23-4556B7A307A3}" presName="background2" presStyleLbl="node2" presStyleIdx="1" presStyleCnt="3"/>
      <dgm:spPr/>
    </dgm:pt>
    <dgm:pt modelId="{0F85CA60-1EC2-4EE9-9B33-50101EF35D0C}" type="pres">
      <dgm:prSet presAssocID="{0933D5AB-1788-4878-9C23-4556B7A307A3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BB9D98-FDF2-4FD6-9760-9775F005FA13}" type="pres">
      <dgm:prSet presAssocID="{0933D5AB-1788-4878-9C23-4556B7A307A3}" presName="hierChild3" presStyleCnt="0"/>
      <dgm:spPr/>
    </dgm:pt>
    <dgm:pt modelId="{46B71123-125C-4501-85C6-2BB4AC6B2884}" type="pres">
      <dgm:prSet presAssocID="{B9B518C7-A707-4E7C-A395-86E24E8F5646}" presName="Name10" presStyleLbl="parChTrans1D2" presStyleIdx="2" presStyleCnt="3"/>
      <dgm:spPr/>
      <dgm:t>
        <a:bodyPr/>
        <a:lstStyle/>
        <a:p>
          <a:endParaRPr lang="ru-RU"/>
        </a:p>
      </dgm:t>
    </dgm:pt>
    <dgm:pt modelId="{2A3BDDA8-19D4-4775-A10A-35662E1BAB6D}" type="pres">
      <dgm:prSet presAssocID="{8EE6EFBE-DCDB-4A24-9522-9E2352D9432C}" presName="hierRoot2" presStyleCnt="0"/>
      <dgm:spPr/>
    </dgm:pt>
    <dgm:pt modelId="{38D10C67-2F51-4BD7-A495-502AC9EA8BE7}" type="pres">
      <dgm:prSet presAssocID="{8EE6EFBE-DCDB-4A24-9522-9E2352D9432C}" presName="composite2" presStyleCnt="0"/>
      <dgm:spPr/>
    </dgm:pt>
    <dgm:pt modelId="{ED4F230B-7768-4D54-AE91-A0A27E223146}" type="pres">
      <dgm:prSet presAssocID="{8EE6EFBE-DCDB-4A24-9522-9E2352D9432C}" presName="background2" presStyleLbl="node2" presStyleIdx="2" presStyleCnt="3"/>
      <dgm:spPr/>
    </dgm:pt>
    <dgm:pt modelId="{D9ACB878-B94E-4360-8F46-4C5302353E77}" type="pres">
      <dgm:prSet presAssocID="{8EE6EFBE-DCDB-4A24-9522-9E2352D9432C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F77E97-7BD3-4905-A4DD-6703E8B1ECE2}" type="pres">
      <dgm:prSet presAssocID="{8EE6EFBE-DCDB-4A24-9522-9E2352D9432C}" presName="hierChild3" presStyleCnt="0"/>
      <dgm:spPr/>
    </dgm:pt>
  </dgm:ptLst>
  <dgm:cxnLst>
    <dgm:cxn modelId="{8A31EB2D-51D1-4B93-BB52-660705F50F8D}" srcId="{CD8520F7-6407-4DFE-A0F0-B72813CC1D57}" destId="{BDAF8C05-4229-4AAF-8C0A-B60E693AF5B6}" srcOrd="0" destOrd="0" parTransId="{C07D2838-0B28-466F-BC39-B3C5EAFF6823}" sibTransId="{C791DAA2-E466-493D-BA63-C51EE88536D4}"/>
    <dgm:cxn modelId="{2096F18A-7FC2-4470-A902-7FBEAC1CE458}" srcId="{BDAF8C05-4229-4AAF-8C0A-B60E693AF5B6}" destId="{0933D5AB-1788-4878-9C23-4556B7A307A3}" srcOrd="1" destOrd="0" parTransId="{C56901E8-F9AD-4F95-A79E-82E8C6A1A063}" sibTransId="{1DDA2C0A-F4C4-438D-8DC3-3189BE090B95}"/>
    <dgm:cxn modelId="{82AD4A1C-CBD6-45F8-9108-1BE01CCEA980}" type="presOf" srcId="{CD8520F7-6407-4DFE-A0F0-B72813CC1D57}" destId="{03A2DE7B-5D50-45FD-B062-5B4CA90C15F6}" srcOrd="0" destOrd="0" presId="urn:microsoft.com/office/officeart/2005/8/layout/hierarchy1"/>
    <dgm:cxn modelId="{00A5A239-B152-417B-8344-97C917019659}" type="presOf" srcId="{8EE6EFBE-DCDB-4A24-9522-9E2352D9432C}" destId="{D9ACB878-B94E-4360-8F46-4C5302353E77}" srcOrd="0" destOrd="0" presId="urn:microsoft.com/office/officeart/2005/8/layout/hierarchy1"/>
    <dgm:cxn modelId="{AD8079DD-C279-4DAC-A0E3-93F339250C64}" srcId="{BDAF8C05-4229-4AAF-8C0A-B60E693AF5B6}" destId="{B2BDE2E4-678C-4460-B151-7871B48EC12C}" srcOrd="0" destOrd="0" parTransId="{91B59557-0E70-44FB-A107-01472BD7848F}" sibTransId="{105798FE-12DD-43F9-B1A0-F6676AE0DBAE}"/>
    <dgm:cxn modelId="{F37C5B0C-AED5-49FB-8583-ED5F5DC5EADF}" type="presOf" srcId="{B2BDE2E4-678C-4460-B151-7871B48EC12C}" destId="{ACDC07E0-E8DB-453D-A0A7-3E19F647713A}" srcOrd="0" destOrd="0" presId="urn:microsoft.com/office/officeart/2005/8/layout/hierarchy1"/>
    <dgm:cxn modelId="{7359607F-CE9B-4D44-9167-A39E2B5FEF8E}" type="presOf" srcId="{C56901E8-F9AD-4F95-A79E-82E8C6A1A063}" destId="{74C461B9-7E0D-4475-A358-792AA5C46D44}" srcOrd="0" destOrd="0" presId="urn:microsoft.com/office/officeart/2005/8/layout/hierarchy1"/>
    <dgm:cxn modelId="{37E16212-18E2-4BEA-9A18-62FAD276230F}" srcId="{BDAF8C05-4229-4AAF-8C0A-B60E693AF5B6}" destId="{8EE6EFBE-DCDB-4A24-9522-9E2352D9432C}" srcOrd="2" destOrd="0" parTransId="{B9B518C7-A707-4E7C-A395-86E24E8F5646}" sibTransId="{8D36F8D9-FCA7-4A02-B42A-6CA24CA4E4EF}"/>
    <dgm:cxn modelId="{28B93AC2-B62C-4892-861F-E6D946B0E2B6}" type="presOf" srcId="{BDAF8C05-4229-4AAF-8C0A-B60E693AF5B6}" destId="{55A12591-CB57-4603-BB02-DDECE30856DF}" srcOrd="0" destOrd="0" presId="urn:microsoft.com/office/officeart/2005/8/layout/hierarchy1"/>
    <dgm:cxn modelId="{59F998B5-2D4D-4B32-9660-06219FDC479E}" type="presOf" srcId="{0933D5AB-1788-4878-9C23-4556B7A307A3}" destId="{0F85CA60-1EC2-4EE9-9B33-50101EF35D0C}" srcOrd="0" destOrd="0" presId="urn:microsoft.com/office/officeart/2005/8/layout/hierarchy1"/>
    <dgm:cxn modelId="{596DD156-32CD-4AA2-9E7E-0D68037682A6}" type="presOf" srcId="{91B59557-0E70-44FB-A107-01472BD7848F}" destId="{A82BA11D-772E-4FC0-9D75-5D4B42962E63}" srcOrd="0" destOrd="0" presId="urn:microsoft.com/office/officeart/2005/8/layout/hierarchy1"/>
    <dgm:cxn modelId="{B655F4E2-1F76-4F23-9850-E3BF9B8EBF4A}" type="presOf" srcId="{B9B518C7-A707-4E7C-A395-86E24E8F5646}" destId="{46B71123-125C-4501-85C6-2BB4AC6B2884}" srcOrd="0" destOrd="0" presId="urn:microsoft.com/office/officeart/2005/8/layout/hierarchy1"/>
    <dgm:cxn modelId="{3A8E3199-E0D3-4E28-AD36-641C7A5E63B0}" type="presParOf" srcId="{03A2DE7B-5D50-45FD-B062-5B4CA90C15F6}" destId="{8ACD52DE-CBFD-461B-BA12-68E59ABFA0F1}" srcOrd="0" destOrd="0" presId="urn:microsoft.com/office/officeart/2005/8/layout/hierarchy1"/>
    <dgm:cxn modelId="{FD3C172F-6FE3-41CB-A00C-A60064334217}" type="presParOf" srcId="{8ACD52DE-CBFD-461B-BA12-68E59ABFA0F1}" destId="{F92FB0E7-AEB6-404B-B660-CA3F16B4D76F}" srcOrd="0" destOrd="0" presId="urn:microsoft.com/office/officeart/2005/8/layout/hierarchy1"/>
    <dgm:cxn modelId="{5E859B7D-74E3-4D32-B06B-5E50181EA3C5}" type="presParOf" srcId="{F92FB0E7-AEB6-404B-B660-CA3F16B4D76F}" destId="{0D4C67BC-E807-4FB1-B88A-F03AECC1D97A}" srcOrd="0" destOrd="0" presId="urn:microsoft.com/office/officeart/2005/8/layout/hierarchy1"/>
    <dgm:cxn modelId="{B0CC17E5-66C7-45B7-A902-A8F457FE2829}" type="presParOf" srcId="{F92FB0E7-AEB6-404B-B660-CA3F16B4D76F}" destId="{55A12591-CB57-4603-BB02-DDECE30856DF}" srcOrd="1" destOrd="0" presId="urn:microsoft.com/office/officeart/2005/8/layout/hierarchy1"/>
    <dgm:cxn modelId="{BE0F6BEB-A3E3-4678-BA68-F631614D8ADE}" type="presParOf" srcId="{8ACD52DE-CBFD-461B-BA12-68E59ABFA0F1}" destId="{7C3D4D0C-BD68-4393-BD32-7AE8244BFDE2}" srcOrd="1" destOrd="0" presId="urn:microsoft.com/office/officeart/2005/8/layout/hierarchy1"/>
    <dgm:cxn modelId="{C7B001A6-A5EB-42D8-80F8-7E0C765FE221}" type="presParOf" srcId="{7C3D4D0C-BD68-4393-BD32-7AE8244BFDE2}" destId="{A82BA11D-772E-4FC0-9D75-5D4B42962E63}" srcOrd="0" destOrd="0" presId="urn:microsoft.com/office/officeart/2005/8/layout/hierarchy1"/>
    <dgm:cxn modelId="{954E7700-C991-4E10-950E-AE6C9C37DEEB}" type="presParOf" srcId="{7C3D4D0C-BD68-4393-BD32-7AE8244BFDE2}" destId="{7DB67DD0-181A-4355-B947-24396D345674}" srcOrd="1" destOrd="0" presId="urn:microsoft.com/office/officeart/2005/8/layout/hierarchy1"/>
    <dgm:cxn modelId="{7E932D7E-FB75-42C7-AA06-50E1D3A99014}" type="presParOf" srcId="{7DB67DD0-181A-4355-B947-24396D345674}" destId="{2C67FC82-13A9-43F3-ACB6-5800DC38BCE6}" srcOrd="0" destOrd="0" presId="urn:microsoft.com/office/officeart/2005/8/layout/hierarchy1"/>
    <dgm:cxn modelId="{74A9F563-A5CE-486D-B55F-2FD771EC0B81}" type="presParOf" srcId="{2C67FC82-13A9-43F3-ACB6-5800DC38BCE6}" destId="{53AFAB22-8800-4341-B939-16CB49E73358}" srcOrd="0" destOrd="0" presId="urn:microsoft.com/office/officeart/2005/8/layout/hierarchy1"/>
    <dgm:cxn modelId="{5551116A-2AF3-411F-9EE7-00434ABA71C5}" type="presParOf" srcId="{2C67FC82-13A9-43F3-ACB6-5800DC38BCE6}" destId="{ACDC07E0-E8DB-453D-A0A7-3E19F647713A}" srcOrd="1" destOrd="0" presId="urn:microsoft.com/office/officeart/2005/8/layout/hierarchy1"/>
    <dgm:cxn modelId="{EA22B8F3-6C68-4683-9467-834276E7ABBB}" type="presParOf" srcId="{7DB67DD0-181A-4355-B947-24396D345674}" destId="{D6397365-5CB9-475D-910F-7D84946C728C}" srcOrd="1" destOrd="0" presId="urn:microsoft.com/office/officeart/2005/8/layout/hierarchy1"/>
    <dgm:cxn modelId="{EC4C2CD5-BA8D-445B-A9B6-6030C7EBBDAE}" type="presParOf" srcId="{7C3D4D0C-BD68-4393-BD32-7AE8244BFDE2}" destId="{74C461B9-7E0D-4475-A358-792AA5C46D44}" srcOrd="2" destOrd="0" presId="urn:microsoft.com/office/officeart/2005/8/layout/hierarchy1"/>
    <dgm:cxn modelId="{EAB4B025-CA40-466F-9874-FEDA60C61EDB}" type="presParOf" srcId="{7C3D4D0C-BD68-4393-BD32-7AE8244BFDE2}" destId="{3D7347C5-E2DF-4C61-A580-74A3178D6490}" srcOrd="3" destOrd="0" presId="urn:microsoft.com/office/officeart/2005/8/layout/hierarchy1"/>
    <dgm:cxn modelId="{2A10A8C2-7107-433E-AF47-619A53E5ED66}" type="presParOf" srcId="{3D7347C5-E2DF-4C61-A580-74A3178D6490}" destId="{956E40CC-ACE8-4FC7-BC9A-59C121683E89}" srcOrd="0" destOrd="0" presId="urn:microsoft.com/office/officeart/2005/8/layout/hierarchy1"/>
    <dgm:cxn modelId="{948D2519-229F-418E-A7E1-F3EA167664A4}" type="presParOf" srcId="{956E40CC-ACE8-4FC7-BC9A-59C121683E89}" destId="{09FE1943-CF48-4C15-8780-8236A3E1A740}" srcOrd="0" destOrd="0" presId="urn:microsoft.com/office/officeart/2005/8/layout/hierarchy1"/>
    <dgm:cxn modelId="{8FB5569C-23D4-4EF2-B9AB-BBBA472AF22F}" type="presParOf" srcId="{956E40CC-ACE8-4FC7-BC9A-59C121683E89}" destId="{0F85CA60-1EC2-4EE9-9B33-50101EF35D0C}" srcOrd="1" destOrd="0" presId="urn:microsoft.com/office/officeart/2005/8/layout/hierarchy1"/>
    <dgm:cxn modelId="{A167C7B9-84C7-42F0-8493-0176C4355A2C}" type="presParOf" srcId="{3D7347C5-E2DF-4C61-A580-74A3178D6490}" destId="{3CBB9D98-FDF2-4FD6-9760-9775F005FA13}" srcOrd="1" destOrd="0" presId="urn:microsoft.com/office/officeart/2005/8/layout/hierarchy1"/>
    <dgm:cxn modelId="{A4316090-6F66-4E14-9A99-F51189F7D07C}" type="presParOf" srcId="{7C3D4D0C-BD68-4393-BD32-7AE8244BFDE2}" destId="{46B71123-125C-4501-85C6-2BB4AC6B2884}" srcOrd="4" destOrd="0" presId="urn:microsoft.com/office/officeart/2005/8/layout/hierarchy1"/>
    <dgm:cxn modelId="{613111E0-37AD-4072-8953-B63B941CB222}" type="presParOf" srcId="{7C3D4D0C-BD68-4393-BD32-7AE8244BFDE2}" destId="{2A3BDDA8-19D4-4775-A10A-35662E1BAB6D}" srcOrd="5" destOrd="0" presId="urn:microsoft.com/office/officeart/2005/8/layout/hierarchy1"/>
    <dgm:cxn modelId="{57657673-12D1-4865-AB4D-1B2852461466}" type="presParOf" srcId="{2A3BDDA8-19D4-4775-A10A-35662E1BAB6D}" destId="{38D10C67-2F51-4BD7-A495-502AC9EA8BE7}" srcOrd="0" destOrd="0" presId="urn:microsoft.com/office/officeart/2005/8/layout/hierarchy1"/>
    <dgm:cxn modelId="{70D93272-48EF-425F-98EE-8E934BF43B8A}" type="presParOf" srcId="{38D10C67-2F51-4BD7-A495-502AC9EA8BE7}" destId="{ED4F230B-7768-4D54-AE91-A0A27E223146}" srcOrd="0" destOrd="0" presId="urn:microsoft.com/office/officeart/2005/8/layout/hierarchy1"/>
    <dgm:cxn modelId="{B3A57C1C-1F1F-43E1-B604-E6E8AC40E0E8}" type="presParOf" srcId="{38D10C67-2F51-4BD7-A495-502AC9EA8BE7}" destId="{D9ACB878-B94E-4360-8F46-4C5302353E77}" srcOrd="1" destOrd="0" presId="urn:microsoft.com/office/officeart/2005/8/layout/hierarchy1"/>
    <dgm:cxn modelId="{8AE6A337-10B3-4A92-ABFF-B20A029FCB04}" type="presParOf" srcId="{2A3BDDA8-19D4-4775-A10A-35662E1BAB6D}" destId="{DEF77E97-7BD3-4905-A4DD-6703E8B1ECE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B8757F-5E8A-4D8D-B600-C133B3AF39F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3DC985-84A9-4A46-84FA-17E191214914}">
      <dgm:prSet phldrT="[Текст]"/>
      <dgm:spPr/>
      <dgm:t>
        <a:bodyPr/>
        <a:lstStyle/>
        <a:p>
          <a:r>
            <a:rPr lang="kk-KZ" b="1" dirty="0" smtClean="0">
              <a:solidFill>
                <a:schemeClr val="tx1"/>
              </a:solidFill>
            </a:rPr>
            <a:t>A complex of factors influences the formation of recreational needs </a:t>
          </a:r>
          <a:endParaRPr lang="ru-RU" b="1" dirty="0">
            <a:solidFill>
              <a:schemeClr val="tx1"/>
            </a:solidFill>
          </a:endParaRPr>
        </a:p>
      </dgm:t>
    </dgm:pt>
    <dgm:pt modelId="{8D33849B-3A81-4EE2-A8CC-73BF83D2F4FE}" type="parTrans" cxnId="{DD1D2DBA-EFC5-41F5-B973-DF80C5E7C9E6}">
      <dgm:prSet/>
      <dgm:spPr/>
      <dgm:t>
        <a:bodyPr/>
        <a:lstStyle/>
        <a:p>
          <a:endParaRPr lang="ru-RU"/>
        </a:p>
      </dgm:t>
    </dgm:pt>
    <dgm:pt modelId="{36B6FBF7-0674-454D-96BE-39CBE6F38C72}" type="sibTrans" cxnId="{DD1D2DBA-EFC5-41F5-B973-DF80C5E7C9E6}">
      <dgm:prSet/>
      <dgm:spPr/>
      <dgm:t>
        <a:bodyPr/>
        <a:lstStyle/>
        <a:p>
          <a:endParaRPr lang="ru-RU"/>
        </a:p>
      </dgm:t>
    </dgm:pt>
    <dgm:pt modelId="{6F430B5E-94B7-4B44-A3FE-CF792896758F}">
      <dgm:prSet phldrT="[Текст]"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</a:t>
          </a:r>
          <a:r>
            <a:rPr lang="kk-KZ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ocio-economic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6D57444-80D0-44EB-8AC3-C24F93581A69}" type="parTrans" cxnId="{11FF20E6-9DE5-49D3-BE5A-D536A0EA15DA}">
      <dgm:prSet/>
      <dgm:spPr/>
      <dgm:t>
        <a:bodyPr/>
        <a:lstStyle/>
        <a:p>
          <a:endParaRPr lang="ru-RU"/>
        </a:p>
      </dgm:t>
    </dgm:pt>
    <dgm:pt modelId="{EFE5FCDC-5156-4F39-9D03-A5C7635D7042}" type="sibTrans" cxnId="{11FF20E6-9DE5-49D3-BE5A-D536A0EA15DA}">
      <dgm:prSet/>
      <dgm:spPr/>
      <dgm:t>
        <a:bodyPr/>
        <a:lstStyle/>
        <a:p>
          <a:endParaRPr lang="ru-RU"/>
        </a:p>
      </dgm:t>
    </dgm:pt>
    <dgm:pt modelId="{2FCA72B2-22A4-4090-ABA9-FB53DD0F1BFB}">
      <dgm:prSet phldrT="[Текст]" custT="1"/>
      <dgm:spPr/>
      <dgm:t>
        <a:bodyPr/>
        <a:lstStyle/>
        <a:p>
          <a:r>
            <a:rPr lang="kk-KZ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Demographic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B6EFB94-6C4B-44D3-ACF4-E55A4E727751}" type="parTrans" cxnId="{E0755986-46BA-4DF7-B3C7-4B235076A868}">
      <dgm:prSet/>
      <dgm:spPr/>
      <dgm:t>
        <a:bodyPr/>
        <a:lstStyle/>
        <a:p>
          <a:endParaRPr lang="ru-RU"/>
        </a:p>
      </dgm:t>
    </dgm:pt>
    <dgm:pt modelId="{1F19A360-E2DF-43DC-8079-D6B804D0C767}" type="sibTrans" cxnId="{E0755986-46BA-4DF7-B3C7-4B235076A868}">
      <dgm:prSet/>
      <dgm:spPr/>
      <dgm:t>
        <a:bodyPr/>
        <a:lstStyle/>
        <a:p>
          <a:endParaRPr lang="ru-RU"/>
        </a:p>
      </dgm:t>
    </dgm:pt>
    <dgm:pt modelId="{0A8EAC96-0F21-4AFC-BAB3-9C320BA5C28D}">
      <dgm:prSet custT="1"/>
      <dgm:spPr/>
      <dgm:t>
        <a:bodyPr/>
        <a:lstStyle/>
        <a:p>
          <a:r>
            <a: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</a:t>
          </a:r>
          <a:r>
            <a:rPr lang="kk-KZ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ocio–psychological 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4B2BDBE-B3E5-4D3C-8458-4E458BAB0930}" type="parTrans" cxnId="{F97B4F86-A531-4D71-A38A-7ADA21DD2DC8}">
      <dgm:prSet/>
      <dgm:spPr/>
      <dgm:t>
        <a:bodyPr/>
        <a:lstStyle/>
        <a:p>
          <a:endParaRPr lang="ru-RU"/>
        </a:p>
      </dgm:t>
    </dgm:pt>
    <dgm:pt modelId="{9312851A-AEA1-48E3-BABA-656EE4411487}" type="sibTrans" cxnId="{F97B4F86-A531-4D71-A38A-7ADA21DD2DC8}">
      <dgm:prSet/>
      <dgm:spPr/>
      <dgm:t>
        <a:bodyPr/>
        <a:lstStyle/>
        <a:p>
          <a:endParaRPr lang="ru-RU"/>
        </a:p>
      </dgm:t>
    </dgm:pt>
    <dgm:pt modelId="{65184B15-3FAA-423C-BDB9-FF373847821C}">
      <dgm:prSet custT="1"/>
      <dgm:spPr/>
      <dgm:t>
        <a:bodyPr/>
        <a:lstStyle/>
        <a:p>
          <a:r>
            <a:rPr lang="kk-KZ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Medical and biological 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DBAB9BF-BE46-403B-9DCA-CDF2574E36EB}" type="parTrans" cxnId="{CBCFDDCD-3629-4D8C-A712-1D270BDEDC09}">
      <dgm:prSet/>
      <dgm:spPr/>
      <dgm:t>
        <a:bodyPr/>
        <a:lstStyle/>
        <a:p>
          <a:endParaRPr lang="ru-RU"/>
        </a:p>
      </dgm:t>
    </dgm:pt>
    <dgm:pt modelId="{7FAE0131-BFC8-4D5D-87FB-7E9513B48A80}" type="sibTrans" cxnId="{CBCFDDCD-3629-4D8C-A712-1D270BDEDC09}">
      <dgm:prSet/>
      <dgm:spPr/>
      <dgm:t>
        <a:bodyPr/>
        <a:lstStyle/>
        <a:p>
          <a:endParaRPr lang="ru-RU"/>
        </a:p>
      </dgm:t>
    </dgm:pt>
    <dgm:pt modelId="{1C18680A-2391-48EB-9D64-20D7626FC6F0}">
      <dgm:prSet custT="1"/>
      <dgm:spPr/>
      <dgm:t>
        <a:bodyPr/>
        <a:lstStyle/>
        <a:p>
          <a:r>
            <a:rPr lang="kk-KZ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Natural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F149A25-EA21-46E4-8296-95B329317079}" type="parTrans" cxnId="{C91E069B-565C-45F6-A217-F123AD1913AE}">
      <dgm:prSet/>
      <dgm:spPr/>
      <dgm:t>
        <a:bodyPr/>
        <a:lstStyle/>
        <a:p>
          <a:endParaRPr lang="ru-RU"/>
        </a:p>
      </dgm:t>
    </dgm:pt>
    <dgm:pt modelId="{9B0ED164-7136-440D-988B-74707627A1E8}" type="sibTrans" cxnId="{C91E069B-565C-45F6-A217-F123AD1913AE}">
      <dgm:prSet/>
      <dgm:spPr/>
      <dgm:t>
        <a:bodyPr/>
        <a:lstStyle/>
        <a:p>
          <a:endParaRPr lang="ru-RU"/>
        </a:p>
      </dgm:t>
    </dgm:pt>
    <dgm:pt modelId="{E0733071-C661-4F9F-8552-B762658AF127}" type="pres">
      <dgm:prSet presAssocID="{E3B8757F-5E8A-4D8D-B600-C133B3AF39F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B22050-8B31-42B6-8EB1-36A6DFA53CEC}" type="pres">
      <dgm:prSet presAssocID="{0E3DC985-84A9-4A46-84FA-17E191214914}" presName="centerShape" presStyleLbl="node0" presStyleIdx="0" presStyleCnt="1"/>
      <dgm:spPr/>
      <dgm:t>
        <a:bodyPr/>
        <a:lstStyle/>
        <a:p>
          <a:endParaRPr lang="ru-RU"/>
        </a:p>
      </dgm:t>
    </dgm:pt>
    <dgm:pt modelId="{540BAFCD-D21B-4301-8707-574B37B03868}" type="pres">
      <dgm:prSet presAssocID="{96D57444-80D0-44EB-8AC3-C24F93581A69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576AE51D-BF05-498C-BBF1-619189CE3DFC}" type="pres">
      <dgm:prSet presAssocID="{6F430B5E-94B7-4B44-A3FE-CF792896758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3ED02B-DD4C-4849-AFC8-FE871F14A486}" type="pres">
      <dgm:prSet presAssocID="{BB6EFB94-6C4B-44D3-ACF4-E55A4E727751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FE030AF0-6AD0-4695-8DFC-1BE01772F4E0}" type="pres">
      <dgm:prSet presAssocID="{2FCA72B2-22A4-4090-ABA9-FB53DD0F1BFB}" presName="node" presStyleLbl="node1" presStyleIdx="1" presStyleCnt="5" custRadScaleRad="98795" custRadScaleInc="-36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C805AF-96E1-4237-9EB5-1CD44B4090D5}" type="pres">
      <dgm:prSet presAssocID="{04B2BDBE-B3E5-4D3C-8458-4E458BAB0930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4023CB90-BF37-4DE6-A5BB-C44B5327D11A}" type="pres">
      <dgm:prSet presAssocID="{0A8EAC96-0F21-4AFC-BAB3-9C320BA5C28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FD581D-4BC7-465B-AD4E-8B804EC4B8B4}" type="pres">
      <dgm:prSet presAssocID="{9DBAB9BF-BE46-403B-9DCA-CDF2574E36EB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AE854E89-C43A-4407-BB49-62F74F2105FD}" type="pres">
      <dgm:prSet presAssocID="{65184B15-3FAA-423C-BDB9-FF373847821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F85F6-8BF2-49A4-AB96-40FA3A2639A2}" type="pres">
      <dgm:prSet presAssocID="{1F149A25-EA21-46E4-8296-95B329317079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A4E0DD31-325D-47DE-8BFD-FA617C1BC10D}" type="pres">
      <dgm:prSet presAssocID="{1C18680A-2391-48EB-9D64-20D7626FC6F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B399FE-8954-4A26-93FA-E25A7187F2F1}" type="presOf" srcId="{E3B8757F-5E8A-4D8D-B600-C133B3AF39FD}" destId="{E0733071-C661-4F9F-8552-B762658AF127}" srcOrd="0" destOrd="0" presId="urn:microsoft.com/office/officeart/2005/8/layout/radial4"/>
    <dgm:cxn modelId="{DA580CDA-2F92-4DC3-B2D5-46BC629A9897}" type="presOf" srcId="{1C18680A-2391-48EB-9D64-20D7626FC6F0}" destId="{A4E0DD31-325D-47DE-8BFD-FA617C1BC10D}" srcOrd="0" destOrd="0" presId="urn:microsoft.com/office/officeart/2005/8/layout/radial4"/>
    <dgm:cxn modelId="{307C00C3-2E14-4201-A251-B423EFB16EA8}" type="presOf" srcId="{BB6EFB94-6C4B-44D3-ACF4-E55A4E727751}" destId="{A93ED02B-DD4C-4849-AFC8-FE871F14A486}" srcOrd="0" destOrd="0" presId="urn:microsoft.com/office/officeart/2005/8/layout/radial4"/>
    <dgm:cxn modelId="{C4D1EF8F-AD0F-4D4A-8796-1BF77DCBFD94}" type="presOf" srcId="{65184B15-3FAA-423C-BDB9-FF373847821C}" destId="{AE854E89-C43A-4407-BB49-62F74F2105FD}" srcOrd="0" destOrd="0" presId="urn:microsoft.com/office/officeart/2005/8/layout/radial4"/>
    <dgm:cxn modelId="{E0755986-46BA-4DF7-B3C7-4B235076A868}" srcId="{0E3DC985-84A9-4A46-84FA-17E191214914}" destId="{2FCA72B2-22A4-4090-ABA9-FB53DD0F1BFB}" srcOrd="1" destOrd="0" parTransId="{BB6EFB94-6C4B-44D3-ACF4-E55A4E727751}" sibTransId="{1F19A360-E2DF-43DC-8079-D6B804D0C767}"/>
    <dgm:cxn modelId="{76C8A2B1-A398-4B79-A3D0-CEC32ED900EE}" type="presOf" srcId="{2FCA72B2-22A4-4090-ABA9-FB53DD0F1BFB}" destId="{FE030AF0-6AD0-4695-8DFC-1BE01772F4E0}" srcOrd="0" destOrd="0" presId="urn:microsoft.com/office/officeart/2005/8/layout/radial4"/>
    <dgm:cxn modelId="{C797397C-16EF-46DE-9993-8743EBD11C01}" type="presOf" srcId="{04B2BDBE-B3E5-4D3C-8458-4E458BAB0930}" destId="{A2C805AF-96E1-4237-9EB5-1CD44B4090D5}" srcOrd="0" destOrd="0" presId="urn:microsoft.com/office/officeart/2005/8/layout/radial4"/>
    <dgm:cxn modelId="{11FF20E6-9DE5-49D3-BE5A-D536A0EA15DA}" srcId="{0E3DC985-84A9-4A46-84FA-17E191214914}" destId="{6F430B5E-94B7-4B44-A3FE-CF792896758F}" srcOrd="0" destOrd="0" parTransId="{96D57444-80D0-44EB-8AC3-C24F93581A69}" sibTransId="{EFE5FCDC-5156-4F39-9D03-A5C7635D7042}"/>
    <dgm:cxn modelId="{CFC7813F-58A2-4486-91D0-125D19FACEB3}" type="presOf" srcId="{6F430B5E-94B7-4B44-A3FE-CF792896758F}" destId="{576AE51D-BF05-498C-BBF1-619189CE3DFC}" srcOrd="0" destOrd="0" presId="urn:microsoft.com/office/officeart/2005/8/layout/radial4"/>
    <dgm:cxn modelId="{4099522B-9558-4FDD-B3CC-A4FFF1169904}" type="presOf" srcId="{0A8EAC96-0F21-4AFC-BAB3-9C320BA5C28D}" destId="{4023CB90-BF37-4DE6-A5BB-C44B5327D11A}" srcOrd="0" destOrd="0" presId="urn:microsoft.com/office/officeart/2005/8/layout/radial4"/>
    <dgm:cxn modelId="{1AE86AF6-BE9B-4669-BDC5-DA0B5347850F}" type="presOf" srcId="{96D57444-80D0-44EB-8AC3-C24F93581A69}" destId="{540BAFCD-D21B-4301-8707-574B37B03868}" srcOrd="0" destOrd="0" presId="urn:microsoft.com/office/officeart/2005/8/layout/radial4"/>
    <dgm:cxn modelId="{F97B4F86-A531-4D71-A38A-7ADA21DD2DC8}" srcId="{0E3DC985-84A9-4A46-84FA-17E191214914}" destId="{0A8EAC96-0F21-4AFC-BAB3-9C320BA5C28D}" srcOrd="2" destOrd="0" parTransId="{04B2BDBE-B3E5-4D3C-8458-4E458BAB0930}" sibTransId="{9312851A-AEA1-48E3-BABA-656EE4411487}"/>
    <dgm:cxn modelId="{869EF2DA-550F-4CE9-98FA-D53337BC7681}" type="presOf" srcId="{1F149A25-EA21-46E4-8296-95B329317079}" destId="{DB1F85F6-8BF2-49A4-AB96-40FA3A2639A2}" srcOrd="0" destOrd="0" presId="urn:microsoft.com/office/officeart/2005/8/layout/radial4"/>
    <dgm:cxn modelId="{C91E069B-565C-45F6-A217-F123AD1913AE}" srcId="{0E3DC985-84A9-4A46-84FA-17E191214914}" destId="{1C18680A-2391-48EB-9D64-20D7626FC6F0}" srcOrd="4" destOrd="0" parTransId="{1F149A25-EA21-46E4-8296-95B329317079}" sibTransId="{9B0ED164-7136-440D-988B-74707627A1E8}"/>
    <dgm:cxn modelId="{E86D0A0A-0A9C-431B-ABE9-87DB238BABE5}" type="presOf" srcId="{0E3DC985-84A9-4A46-84FA-17E191214914}" destId="{21B22050-8B31-42B6-8EB1-36A6DFA53CEC}" srcOrd="0" destOrd="0" presId="urn:microsoft.com/office/officeart/2005/8/layout/radial4"/>
    <dgm:cxn modelId="{DD1D2DBA-EFC5-41F5-B973-DF80C5E7C9E6}" srcId="{E3B8757F-5E8A-4D8D-B600-C133B3AF39FD}" destId="{0E3DC985-84A9-4A46-84FA-17E191214914}" srcOrd="0" destOrd="0" parTransId="{8D33849B-3A81-4EE2-A8CC-73BF83D2F4FE}" sibTransId="{36B6FBF7-0674-454D-96BE-39CBE6F38C72}"/>
    <dgm:cxn modelId="{A29FA759-02ED-487C-BC28-5625F3E08E08}" type="presOf" srcId="{9DBAB9BF-BE46-403B-9DCA-CDF2574E36EB}" destId="{83FD581D-4BC7-465B-AD4E-8B804EC4B8B4}" srcOrd="0" destOrd="0" presId="urn:microsoft.com/office/officeart/2005/8/layout/radial4"/>
    <dgm:cxn modelId="{CBCFDDCD-3629-4D8C-A712-1D270BDEDC09}" srcId="{0E3DC985-84A9-4A46-84FA-17E191214914}" destId="{65184B15-3FAA-423C-BDB9-FF373847821C}" srcOrd="3" destOrd="0" parTransId="{9DBAB9BF-BE46-403B-9DCA-CDF2574E36EB}" sibTransId="{7FAE0131-BFC8-4D5D-87FB-7E9513B48A80}"/>
    <dgm:cxn modelId="{9DD9627C-61F0-4685-824C-DDA64BCAC45C}" type="presParOf" srcId="{E0733071-C661-4F9F-8552-B762658AF127}" destId="{21B22050-8B31-42B6-8EB1-36A6DFA53CEC}" srcOrd="0" destOrd="0" presId="urn:microsoft.com/office/officeart/2005/8/layout/radial4"/>
    <dgm:cxn modelId="{D5B67B96-91EC-4BE5-88C6-8987491E85C2}" type="presParOf" srcId="{E0733071-C661-4F9F-8552-B762658AF127}" destId="{540BAFCD-D21B-4301-8707-574B37B03868}" srcOrd="1" destOrd="0" presId="urn:microsoft.com/office/officeart/2005/8/layout/radial4"/>
    <dgm:cxn modelId="{981462DB-D244-4352-9F82-A82B35A2A1DE}" type="presParOf" srcId="{E0733071-C661-4F9F-8552-B762658AF127}" destId="{576AE51D-BF05-498C-BBF1-619189CE3DFC}" srcOrd="2" destOrd="0" presId="urn:microsoft.com/office/officeart/2005/8/layout/radial4"/>
    <dgm:cxn modelId="{DBE6508F-CD4E-4619-8B75-B124B5DF44A7}" type="presParOf" srcId="{E0733071-C661-4F9F-8552-B762658AF127}" destId="{A93ED02B-DD4C-4849-AFC8-FE871F14A486}" srcOrd="3" destOrd="0" presId="urn:microsoft.com/office/officeart/2005/8/layout/radial4"/>
    <dgm:cxn modelId="{E5055179-FA17-4C70-B589-01861159E3A7}" type="presParOf" srcId="{E0733071-C661-4F9F-8552-B762658AF127}" destId="{FE030AF0-6AD0-4695-8DFC-1BE01772F4E0}" srcOrd="4" destOrd="0" presId="urn:microsoft.com/office/officeart/2005/8/layout/radial4"/>
    <dgm:cxn modelId="{D55AE85A-1016-4C6C-AE4D-43D4673F3734}" type="presParOf" srcId="{E0733071-C661-4F9F-8552-B762658AF127}" destId="{A2C805AF-96E1-4237-9EB5-1CD44B4090D5}" srcOrd="5" destOrd="0" presId="urn:microsoft.com/office/officeart/2005/8/layout/radial4"/>
    <dgm:cxn modelId="{69ECB8F3-431F-436F-9539-1E68736D6E5A}" type="presParOf" srcId="{E0733071-C661-4F9F-8552-B762658AF127}" destId="{4023CB90-BF37-4DE6-A5BB-C44B5327D11A}" srcOrd="6" destOrd="0" presId="urn:microsoft.com/office/officeart/2005/8/layout/radial4"/>
    <dgm:cxn modelId="{6F2B26A6-1D12-47CD-B350-DA413CDC1C40}" type="presParOf" srcId="{E0733071-C661-4F9F-8552-B762658AF127}" destId="{83FD581D-4BC7-465B-AD4E-8B804EC4B8B4}" srcOrd="7" destOrd="0" presId="urn:microsoft.com/office/officeart/2005/8/layout/radial4"/>
    <dgm:cxn modelId="{CE6D7DDA-0CF5-4502-A3AC-266F36C9CE2E}" type="presParOf" srcId="{E0733071-C661-4F9F-8552-B762658AF127}" destId="{AE854E89-C43A-4407-BB49-62F74F2105FD}" srcOrd="8" destOrd="0" presId="urn:microsoft.com/office/officeart/2005/8/layout/radial4"/>
    <dgm:cxn modelId="{CF46B99D-7C63-4236-A9F2-BCC363D3FA35}" type="presParOf" srcId="{E0733071-C661-4F9F-8552-B762658AF127}" destId="{DB1F85F6-8BF2-49A4-AB96-40FA3A2639A2}" srcOrd="9" destOrd="0" presId="urn:microsoft.com/office/officeart/2005/8/layout/radial4"/>
    <dgm:cxn modelId="{78E2C877-CEF6-48D0-B580-89E2D371E0D1}" type="presParOf" srcId="{E0733071-C661-4F9F-8552-B762658AF127}" destId="{A4E0DD31-325D-47DE-8BFD-FA617C1BC10D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52B33C-A042-45A2-8131-A3633F2B3FA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306F28-5916-4B04-B02A-2E1FE26AC3CD}">
      <dgm:prSet phldrT="[Текст]"/>
      <dgm:spPr/>
      <dgm:t>
        <a:bodyPr/>
        <a:lstStyle/>
        <a:p>
          <a:r>
            <a:rPr lang="kk-KZ" dirty="0" smtClean="0"/>
            <a:t>-</a:t>
          </a:r>
          <a:endParaRPr lang="ru-RU" dirty="0"/>
        </a:p>
      </dgm:t>
    </dgm:pt>
    <dgm:pt modelId="{CB78F277-D546-44F3-A7CF-7B8D065FA27F}" type="parTrans" cxnId="{C28C7223-FF8B-490B-B79C-8A99B00A6D09}">
      <dgm:prSet/>
      <dgm:spPr/>
      <dgm:t>
        <a:bodyPr/>
        <a:lstStyle/>
        <a:p>
          <a:endParaRPr lang="ru-RU"/>
        </a:p>
      </dgm:t>
    </dgm:pt>
    <dgm:pt modelId="{27C029B5-FA14-4777-9CC8-60835319E32B}" type="sibTrans" cxnId="{C28C7223-FF8B-490B-B79C-8A99B00A6D09}">
      <dgm:prSet/>
      <dgm:spPr/>
      <dgm:t>
        <a:bodyPr/>
        <a:lstStyle/>
        <a:p>
          <a:endParaRPr lang="ru-RU"/>
        </a:p>
      </dgm:t>
    </dgm:pt>
    <dgm:pt modelId="{63F5F6D2-85E2-4E06-A889-78A381F4B6C7}">
      <dgm:prSet phldrT="[Текст]"/>
      <dgm:spPr/>
      <dgm:t>
        <a:bodyPr/>
        <a:lstStyle/>
        <a:p>
          <a:r>
            <a:rPr lang="en-US" dirty="0" smtClean="0"/>
            <a:t>S</a:t>
          </a:r>
          <a:r>
            <a:rPr lang="kk-KZ" dirty="0" smtClean="0"/>
            <a:t>tudy</a:t>
          </a:r>
          <a:r>
            <a:rPr lang="en-US" dirty="0" smtClean="0"/>
            <a:t> of</a:t>
          </a:r>
          <a:r>
            <a:rPr lang="kk-KZ" dirty="0" smtClean="0"/>
            <a:t> modern leisure trends based on statistical data;</a:t>
          </a:r>
          <a:endParaRPr lang="ru-RU" dirty="0"/>
        </a:p>
      </dgm:t>
    </dgm:pt>
    <dgm:pt modelId="{522E75FA-1837-48F2-ACD2-9FA5597D6BCA}" type="parTrans" cxnId="{99818B13-9619-4472-8D0F-3647B5BC3A4D}">
      <dgm:prSet/>
      <dgm:spPr/>
      <dgm:t>
        <a:bodyPr/>
        <a:lstStyle/>
        <a:p>
          <a:endParaRPr lang="ru-RU"/>
        </a:p>
      </dgm:t>
    </dgm:pt>
    <dgm:pt modelId="{ACB5E013-ACE5-46E7-912A-A3A731890C4C}" type="sibTrans" cxnId="{99818B13-9619-4472-8D0F-3647B5BC3A4D}">
      <dgm:prSet/>
      <dgm:spPr/>
      <dgm:t>
        <a:bodyPr/>
        <a:lstStyle/>
        <a:p>
          <a:endParaRPr lang="ru-RU"/>
        </a:p>
      </dgm:t>
    </dgm:pt>
    <dgm:pt modelId="{44E783A1-9902-4DE3-B0C8-78F15623A4A8}">
      <dgm:prSet/>
      <dgm:spPr/>
      <dgm:t>
        <a:bodyPr/>
        <a:lstStyle/>
        <a:p>
          <a:r>
            <a:rPr lang="kk-KZ" dirty="0" smtClean="0"/>
            <a:t>compilation of the theoretical part based on the verification of a representative </a:t>
          </a:r>
          <a:r>
            <a:rPr lang="en-US" dirty="0" smtClean="0"/>
            <a:t>data</a:t>
          </a:r>
          <a:r>
            <a:rPr lang="kk-KZ" dirty="0" smtClean="0"/>
            <a:t>.</a:t>
          </a:r>
          <a:endParaRPr lang="ru-RU" dirty="0"/>
        </a:p>
      </dgm:t>
    </dgm:pt>
    <dgm:pt modelId="{D60D5C0B-E371-420B-8E9B-9F0ADD64A90E}" type="parTrans" cxnId="{9FB20C2C-B69E-41CC-AD50-54576CBB174A}">
      <dgm:prSet/>
      <dgm:spPr/>
      <dgm:t>
        <a:bodyPr/>
        <a:lstStyle/>
        <a:p>
          <a:endParaRPr lang="ru-RU"/>
        </a:p>
      </dgm:t>
    </dgm:pt>
    <dgm:pt modelId="{E1ABAA69-9145-4C14-8445-1EF05362147A}" type="sibTrans" cxnId="{9FB20C2C-B69E-41CC-AD50-54576CBB174A}">
      <dgm:prSet/>
      <dgm:spPr/>
      <dgm:t>
        <a:bodyPr/>
        <a:lstStyle/>
        <a:p>
          <a:endParaRPr lang="ru-RU"/>
        </a:p>
      </dgm:t>
    </dgm:pt>
    <dgm:pt modelId="{E9369E37-BC6D-40B3-808C-172E0A01FF85}">
      <dgm:prSet phldrT="[Текст]"/>
      <dgm:spPr/>
      <dgm:t>
        <a:bodyPr/>
        <a:lstStyle/>
        <a:p>
          <a:r>
            <a:rPr lang="kk-KZ" dirty="0" smtClean="0"/>
            <a:t>-</a:t>
          </a:r>
          <a:endParaRPr lang="ru-RU" dirty="0"/>
        </a:p>
      </dgm:t>
    </dgm:pt>
    <dgm:pt modelId="{75A108EA-FD0A-4B5D-948B-507B92E92914}" type="sibTrans" cxnId="{47058809-A4F5-495A-97F6-AB195F0B72D5}">
      <dgm:prSet/>
      <dgm:spPr/>
      <dgm:t>
        <a:bodyPr/>
        <a:lstStyle/>
        <a:p>
          <a:endParaRPr lang="ru-RU"/>
        </a:p>
      </dgm:t>
    </dgm:pt>
    <dgm:pt modelId="{7EDBFBA5-360A-485E-9E79-E53EEDB87998}" type="parTrans" cxnId="{47058809-A4F5-495A-97F6-AB195F0B72D5}">
      <dgm:prSet/>
      <dgm:spPr/>
      <dgm:t>
        <a:bodyPr/>
        <a:lstStyle/>
        <a:p>
          <a:endParaRPr lang="ru-RU"/>
        </a:p>
      </dgm:t>
    </dgm:pt>
    <dgm:pt modelId="{7FAEE8DA-FA8A-4681-864A-D945D61A64C4}">
      <dgm:prSet/>
      <dgm:spPr/>
      <dgm:t>
        <a:bodyPr/>
        <a:lstStyle/>
        <a:p>
          <a:r>
            <a:rPr lang="kk-KZ" dirty="0" smtClean="0"/>
            <a:t>scientific forecasting of the future development of recreation;</a:t>
          </a:r>
          <a:endParaRPr lang="ru-RU" dirty="0"/>
        </a:p>
      </dgm:t>
    </dgm:pt>
    <dgm:pt modelId="{7BFB1092-B45D-4C23-8917-BE9D30E5FDF4}">
      <dgm:prSet phldrT="[Текст]"/>
      <dgm:spPr/>
      <dgm:t>
        <a:bodyPr/>
        <a:lstStyle/>
        <a:p>
          <a:r>
            <a:rPr lang="kk-KZ" dirty="0" smtClean="0"/>
            <a:t>-</a:t>
          </a:r>
          <a:endParaRPr lang="ru-RU" dirty="0"/>
        </a:p>
      </dgm:t>
    </dgm:pt>
    <dgm:pt modelId="{B228C397-5EC5-4F21-8E37-689FE862975C}" type="sibTrans" cxnId="{EDE2306A-99B7-4EE0-B76C-D3EFDA24EAB8}">
      <dgm:prSet/>
      <dgm:spPr/>
      <dgm:t>
        <a:bodyPr/>
        <a:lstStyle/>
        <a:p>
          <a:endParaRPr lang="ru-RU"/>
        </a:p>
      </dgm:t>
    </dgm:pt>
    <dgm:pt modelId="{1026BC8F-EBBF-4F6C-97F1-BB63CF7D8E43}" type="parTrans" cxnId="{EDE2306A-99B7-4EE0-B76C-D3EFDA24EAB8}">
      <dgm:prSet/>
      <dgm:spPr/>
      <dgm:t>
        <a:bodyPr/>
        <a:lstStyle/>
        <a:p>
          <a:endParaRPr lang="ru-RU"/>
        </a:p>
      </dgm:t>
    </dgm:pt>
    <dgm:pt modelId="{4291F115-CF8A-46A0-A86F-B0266973E331}" type="sibTrans" cxnId="{3DDEBF68-FC76-4FC0-89AC-E2CF6F45F670}">
      <dgm:prSet/>
      <dgm:spPr/>
      <dgm:t>
        <a:bodyPr/>
        <a:lstStyle/>
        <a:p>
          <a:endParaRPr lang="ru-RU"/>
        </a:p>
      </dgm:t>
    </dgm:pt>
    <dgm:pt modelId="{2A58237D-6A96-4AA6-951D-F09AFCBB63A4}" type="parTrans" cxnId="{3DDEBF68-FC76-4FC0-89AC-E2CF6F45F670}">
      <dgm:prSet/>
      <dgm:spPr/>
      <dgm:t>
        <a:bodyPr/>
        <a:lstStyle/>
        <a:p>
          <a:endParaRPr lang="ru-RU"/>
        </a:p>
      </dgm:t>
    </dgm:pt>
    <dgm:pt modelId="{DEAB6E5A-F823-4EBF-BAD5-BBC45E4CB73F}">
      <dgm:prSet/>
      <dgm:spPr/>
      <dgm:t>
        <a:bodyPr/>
        <a:lstStyle/>
        <a:p>
          <a:r>
            <a:rPr lang="kk-KZ" dirty="0" smtClean="0"/>
            <a:t>conducting </a:t>
          </a:r>
          <a:r>
            <a:rPr lang="en-US" dirty="0" smtClean="0"/>
            <a:t>a </a:t>
          </a:r>
          <a:r>
            <a:rPr lang="kk-KZ" dirty="0" smtClean="0"/>
            <a:t>questionnaire among the population;</a:t>
          </a:r>
          <a:endParaRPr lang="ru-RU" dirty="0"/>
        </a:p>
      </dgm:t>
    </dgm:pt>
    <dgm:pt modelId="{AF8136F9-23C3-4489-AC3E-2C50C21B5E55}">
      <dgm:prSet phldrT="[Текст]"/>
      <dgm:spPr/>
      <dgm:t>
        <a:bodyPr/>
        <a:lstStyle/>
        <a:p>
          <a:r>
            <a:rPr lang="kk-KZ" dirty="0" smtClean="0"/>
            <a:t>-</a:t>
          </a:r>
          <a:endParaRPr lang="ru-RU" dirty="0"/>
        </a:p>
      </dgm:t>
    </dgm:pt>
    <dgm:pt modelId="{8AE04315-CCFE-4CE3-AE96-662912EF3947}" type="sibTrans" cxnId="{96A0FD0A-2195-4332-BDAB-600A7C90C303}">
      <dgm:prSet/>
      <dgm:spPr/>
      <dgm:t>
        <a:bodyPr/>
        <a:lstStyle/>
        <a:p>
          <a:endParaRPr lang="ru-RU"/>
        </a:p>
      </dgm:t>
    </dgm:pt>
    <dgm:pt modelId="{899EE7FF-14E0-458C-BCAA-A0CF88FB2001}" type="parTrans" cxnId="{96A0FD0A-2195-4332-BDAB-600A7C90C303}">
      <dgm:prSet/>
      <dgm:spPr/>
      <dgm:t>
        <a:bodyPr/>
        <a:lstStyle/>
        <a:p>
          <a:endParaRPr lang="ru-RU"/>
        </a:p>
      </dgm:t>
    </dgm:pt>
    <dgm:pt modelId="{502FFD0E-2EBA-4CF7-A772-96C6A14935D9}" type="sibTrans" cxnId="{07516147-7D02-4EC8-AA8C-EA6DDFA6F6CE}">
      <dgm:prSet/>
      <dgm:spPr/>
      <dgm:t>
        <a:bodyPr/>
        <a:lstStyle/>
        <a:p>
          <a:endParaRPr lang="ru-RU"/>
        </a:p>
      </dgm:t>
    </dgm:pt>
    <dgm:pt modelId="{067CDD06-58E4-4557-8E04-81BC5A83833C}" type="parTrans" cxnId="{07516147-7D02-4EC8-AA8C-EA6DDFA6F6CE}">
      <dgm:prSet/>
      <dgm:spPr/>
      <dgm:t>
        <a:bodyPr/>
        <a:lstStyle/>
        <a:p>
          <a:endParaRPr lang="ru-RU"/>
        </a:p>
      </dgm:t>
    </dgm:pt>
    <dgm:pt modelId="{04197648-5E2E-431B-BBF4-29E2562EB628}">
      <dgm:prSet phldrT="[Текст]"/>
      <dgm:spPr/>
      <dgm:t>
        <a:bodyPr/>
        <a:lstStyle/>
        <a:p>
          <a:r>
            <a:rPr lang="en-US" dirty="0" smtClean="0"/>
            <a:t>To </a:t>
          </a:r>
          <a:r>
            <a:rPr lang="kk-KZ" dirty="0" smtClean="0"/>
            <a:t>make preliminary predictions about the nature and future development of recreation;</a:t>
          </a:r>
          <a:endParaRPr lang="ru-RU" dirty="0"/>
        </a:p>
      </dgm:t>
    </dgm:pt>
    <dgm:pt modelId="{56F95C7A-3C1F-42DB-AE14-8829B407FFBE}">
      <dgm:prSet phldrT="[Текст]"/>
      <dgm:spPr/>
      <dgm:t>
        <a:bodyPr/>
        <a:lstStyle/>
        <a:p>
          <a:r>
            <a:rPr lang="kk-KZ" dirty="0" smtClean="0"/>
            <a:t>-</a:t>
          </a:r>
          <a:endParaRPr lang="ru-RU" dirty="0"/>
        </a:p>
      </dgm:t>
    </dgm:pt>
    <dgm:pt modelId="{B2337D59-229C-40D1-B27B-37FB0192A4CC}" type="sibTrans" cxnId="{A6CC10A3-A575-4CD9-8C57-E0749EF5FB27}">
      <dgm:prSet/>
      <dgm:spPr/>
      <dgm:t>
        <a:bodyPr/>
        <a:lstStyle/>
        <a:p>
          <a:endParaRPr lang="ru-RU"/>
        </a:p>
      </dgm:t>
    </dgm:pt>
    <dgm:pt modelId="{D02A93CB-CC05-46A6-815D-18181036027E}" type="parTrans" cxnId="{A6CC10A3-A575-4CD9-8C57-E0749EF5FB27}">
      <dgm:prSet/>
      <dgm:spPr/>
      <dgm:t>
        <a:bodyPr/>
        <a:lstStyle/>
        <a:p>
          <a:endParaRPr lang="ru-RU"/>
        </a:p>
      </dgm:t>
    </dgm:pt>
    <dgm:pt modelId="{015E9632-FC77-4D3E-BAA5-A19A9B017478}" type="sibTrans" cxnId="{9C4A3814-7EC1-486B-99C0-798243B2217C}">
      <dgm:prSet/>
      <dgm:spPr/>
      <dgm:t>
        <a:bodyPr/>
        <a:lstStyle/>
        <a:p>
          <a:endParaRPr lang="ru-RU"/>
        </a:p>
      </dgm:t>
    </dgm:pt>
    <dgm:pt modelId="{6F71F2F9-0D9B-4B40-955A-5C9AC04EF925}" type="parTrans" cxnId="{9C4A3814-7EC1-486B-99C0-798243B2217C}">
      <dgm:prSet/>
      <dgm:spPr/>
      <dgm:t>
        <a:bodyPr/>
        <a:lstStyle/>
        <a:p>
          <a:endParaRPr lang="ru-RU"/>
        </a:p>
      </dgm:t>
    </dgm:pt>
    <dgm:pt modelId="{EF53B010-852C-47EB-8891-5D1BBC14E93E}" type="pres">
      <dgm:prSet presAssocID="{3C52B33C-A042-45A2-8131-A3633F2B3FA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B32F49-31FE-4709-9534-2C498DC09B40}" type="pres">
      <dgm:prSet presAssocID="{8B306F28-5916-4B04-B02A-2E1FE26AC3CD}" presName="composite" presStyleCnt="0"/>
      <dgm:spPr/>
    </dgm:pt>
    <dgm:pt modelId="{AEFDA843-0001-4E40-A246-0DC25B35AF28}" type="pres">
      <dgm:prSet presAssocID="{8B306F28-5916-4B04-B02A-2E1FE26AC3CD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B9F0C4-7D81-489D-BE37-230F70B67024}" type="pres">
      <dgm:prSet presAssocID="{8B306F28-5916-4B04-B02A-2E1FE26AC3CD}" presName="descendantText" presStyleLbl="alignAcc1" presStyleIdx="0" presStyleCnt="5" custLinFactNeighborX="-659" custLinFactNeighborY="-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FBE450-0B04-4B13-983B-A4C28AB2D120}" type="pres">
      <dgm:prSet presAssocID="{27C029B5-FA14-4777-9CC8-60835319E32B}" presName="sp" presStyleCnt="0"/>
      <dgm:spPr/>
    </dgm:pt>
    <dgm:pt modelId="{5F9DB6F7-3855-49A4-805E-02C55138BB04}" type="pres">
      <dgm:prSet presAssocID="{56F95C7A-3C1F-42DB-AE14-8829B407FFBE}" presName="composite" presStyleCnt="0"/>
      <dgm:spPr/>
    </dgm:pt>
    <dgm:pt modelId="{1A367C4F-49E7-4EC0-B158-8456F7A5C647}" type="pres">
      <dgm:prSet presAssocID="{56F95C7A-3C1F-42DB-AE14-8829B407FFBE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9BEAE9-3A11-45C8-B1AB-603AF770C9B6}" type="pres">
      <dgm:prSet presAssocID="{56F95C7A-3C1F-42DB-AE14-8829B407FFBE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DE8D3A-AA0A-439C-A97E-7F0777178B66}" type="pres">
      <dgm:prSet presAssocID="{B2337D59-229C-40D1-B27B-37FB0192A4CC}" presName="sp" presStyleCnt="0"/>
      <dgm:spPr/>
    </dgm:pt>
    <dgm:pt modelId="{B228A65D-2B4C-425F-A4C1-EB74E4F5C748}" type="pres">
      <dgm:prSet presAssocID="{AF8136F9-23C3-4489-AC3E-2C50C21B5E55}" presName="composite" presStyleCnt="0"/>
      <dgm:spPr/>
    </dgm:pt>
    <dgm:pt modelId="{E099E7D5-FE84-452E-8D1C-DE6E6C2ABC56}" type="pres">
      <dgm:prSet presAssocID="{AF8136F9-23C3-4489-AC3E-2C50C21B5E55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96A516-9F3C-410A-B7F7-C73D7C05072E}" type="pres">
      <dgm:prSet presAssocID="{AF8136F9-23C3-4489-AC3E-2C50C21B5E55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416619-CE03-4482-BFFE-DD8585A179DB}" type="pres">
      <dgm:prSet presAssocID="{8AE04315-CCFE-4CE3-AE96-662912EF3947}" presName="sp" presStyleCnt="0"/>
      <dgm:spPr/>
    </dgm:pt>
    <dgm:pt modelId="{F4D4F2A6-1D77-42F7-A5A1-2E131F842A18}" type="pres">
      <dgm:prSet presAssocID="{7BFB1092-B45D-4C23-8917-BE9D30E5FDF4}" presName="composite" presStyleCnt="0"/>
      <dgm:spPr/>
    </dgm:pt>
    <dgm:pt modelId="{37E099CD-76D7-4B3D-8192-4AB06BA5462C}" type="pres">
      <dgm:prSet presAssocID="{7BFB1092-B45D-4C23-8917-BE9D30E5FDF4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AC2A60-41F7-4DA0-A5D9-F4DAA79A7F6C}" type="pres">
      <dgm:prSet presAssocID="{7BFB1092-B45D-4C23-8917-BE9D30E5FDF4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C2BC13-2E7A-442D-91DF-01C19E904532}" type="pres">
      <dgm:prSet presAssocID="{B228C397-5EC5-4F21-8E37-689FE862975C}" presName="sp" presStyleCnt="0"/>
      <dgm:spPr/>
    </dgm:pt>
    <dgm:pt modelId="{05F64D1E-8D1D-4262-A866-8755DB5667C7}" type="pres">
      <dgm:prSet presAssocID="{E9369E37-BC6D-40B3-808C-172E0A01FF85}" presName="composite" presStyleCnt="0"/>
      <dgm:spPr/>
    </dgm:pt>
    <dgm:pt modelId="{886EDB34-FA09-4DC9-BABB-807B2FD0BCB3}" type="pres">
      <dgm:prSet presAssocID="{E9369E37-BC6D-40B3-808C-172E0A01FF85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2C419F-16B7-418D-827A-64F3B1152913}" type="pres">
      <dgm:prSet presAssocID="{E9369E37-BC6D-40B3-808C-172E0A01FF85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ADE2F3-5530-4942-83CD-C532DBD17CE6}" type="presOf" srcId="{AF8136F9-23C3-4489-AC3E-2C50C21B5E55}" destId="{E099E7D5-FE84-452E-8D1C-DE6E6C2ABC56}" srcOrd="0" destOrd="0" presId="urn:microsoft.com/office/officeart/2005/8/layout/chevron2"/>
    <dgm:cxn modelId="{A6CC10A3-A575-4CD9-8C57-E0749EF5FB27}" srcId="{3C52B33C-A042-45A2-8131-A3633F2B3FA9}" destId="{56F95C7A-3C1F-42DB-AE14-8829B407FFBE}" srcOrd="1" destOrd="0" parTransId="{D02A93CB-CC05-46A6-815D-18181036027E}" sibTransId="{B2337D59-229C-40D1-B27B-37FB0192A4CC}"/>
    <dgm:cxn modelId="{616A7E9E-1062-4B0B-9365-A8196A2293F5}" type="presOf" srcId="{E9369E37-BC6D-40B3-808C-172E0A01FF85}" destId="{886EDB34-FA09-4DC9-BABB-807B2FD0BCB3}" srcOrd="0" destOrd="0" presId="urn:microsoft.com/office/officeart/2005/8/layout/chevron2"/>
    <dgm:cxn modelId="{3A7136AC-1394-45E0-BD32-8C8E89439C93}" type="presOf" srcId="{7BFB1092-B45D-4C23-8917-BE9D30E5FDF4}" destId="{37E099CD-76D7-4B3D-8192-4AB06BA5462C}" srcOrd="0" destOrd="0" presId="urn:microsoft.com/office/officeart/2005/8/layout/chevron2"/>
    <dgm:cxn modelId="{9FB20C2C-B69E-41CC-AD50-54576CBB174A}" srcId="{E9369E37-BC6D-40B3-808C-172E0A01FF85}" destId="{44E783A1-9902-4DE3-B0C8-78F15623A4A8}" srcOrd="0" destOrd="0" parTransId="{D60D5C0B-E371-420B-8E9B-9F0ADD64A90E}" sibTransId="{E1ABAA69-9145-4C14-8445-1EF05362147A}"/>
    <dgm:cxn modelId="{3DDEBF68-FC76-4FC0-89AC-E2CF6F45F670}" srcId="{7BFB1092-B45D-4C23-8917-BE9D30E5FDF4}" destId="{7FAEE8DA-FA8A-4681-864A-D945D61A64C4}" srcOrd="0" destOrd="0" parTransId="{2A58237D-6A96-4AA6-951D-F09AFCBB63A4}" sibTransId="{4291F115-CF8A-46A0-A86F-B0266973E331}"/>
    <dgm:cxn modelId="{1BB0E174-3606-40A1-B8DB-AC1F970E2EDF}" type="presOf" srcId="{8B306F28-5916-4B04-B02A-2E1FE26AC3CD}" destId="{AEFDA843-0001-4E40-A246-0DC25B35AF28}" srcOrd="0" destOrd="0" presId="urn:microsoft.com/office/officeart/2005/8/layout/chevron2"/>
    <dgm:cxn modelId="{7266D1AB-6FEB-4F5C-9804-279EF776D16B}" type="presOf" srcId="{44E783A1-9902-4DE3-B0C8-78F15623A4A8}" destId="{E02C419F-16B7-418D-827A-64F3B1152913}" srcOrd="0" destOrd="0" presId="urn:microsoft.com/office/officeart/2005/8/layout/chevron2"/>
    <dgm:cxn modelId="{2A514EB6-331A-4027-9DD7-9DB844CF0491}" type="presOf" srcId="{7FAEE8DA-FA8A-4681-864A-D945D61A64C4}" destId="{77AC2A60-41F7-4DA0-A5D9-F4DAA79A7F6C}" srcOrd="0" destOrd="0" presId="urn:microsoft.com/office/officeart/2005/8/layout/chevron2"/>
    <dgm:cxn modelId="{96A0FD0A-2195-4332-BDAB-600A7C90C303}" srcId="{3C52B33C-A042-45A2-8131-A3633F2B3FA9}" destId="{AF8136F9-23C3-4489-AC3E-2C50C21B5E55}" srcOrd="2" destOrd="0" parTransId="{899EE7FF-14E0-458C-BCAA-A0CF88FB2001}" sibTransId="{8AE04315-CCFE-4CE3-AE96-662912EF3947}"/>
    <dgm:cxn modelId="{0203C68F-11A7-44A6-AD4A-C5F793DE82DD}" type="presOf" srcId="{56F95C7A-3C1F-42DB-AE14-8829B407FFBE}" destId="{1A367C4F-49E7-4EC0-B158-8456F7A5C647}" srcOrd="0" destOrd="0" presId="urn:microsoft.com/office/officeart/2005/8/layout/chevron2"/>
    <dgm:cxn modelId="{47058809-A4F5-495A-97F6-AB195F0B72D5}" srcId="{3C52B33C-A042-45A2-8131-A3633F2B3FA9}" destId="{E9369E37-BC6D-40B3-808C-172E0A01FF85}" srcOrd="4" destOrd="0" parTransId="{7EDBFBA5-360A-485E-9E79-E53EEDB87998}" sibTransId="{75A108EA-FD0A-4B5D-948B-507B92E92914}"/>
    <dgm:cxn modelId="{FAE4DE1D-2855-4E7A-A18D-22226538D17B}" type="presOf" srcId="{04197648-5E2E-431B-BBF4-29E2562EB628}" destId="{699BEAE9-3A11-45C8-B1AB-603AF770C9B6}" srcOrd="0" destOrd="0" presId="urn:microsoft.com/office/officeart/2005/8/layout/chevron2"/>
    <dgm:cxn modelId="{EDE2306A-99B7-4EE0-B76C-D3EFDA24EAB8}" srcId="{3C52B33C-A042-45A2-8131-A3633F2B3FA9}" destId="{7BFB1092-B45D-4C23-8917-BE9D30E5FDF4}" srcOrd="3" destOrd="0" parTransId="{1026BC8F-EBBF-4F6C-97F1-BB63CF7D8E43}" sibTransId="{B228C397-5EC5-4F21-8E37-689FE862975C}"/>
    <dgm:cxn modelId="{9C4A3814-7EC1-486B-99C0-798243B2217C}" srcId="{56F95C7A-3C1F-42DB-AE14-8829B407FFBE}" destId="{04197648-5E2E-431B-BBF4-29E2562EB628}" srcOrd="0" destOrd="0" parTransId="{6F71F2F9-0D9B-4B40-955A-5C9AC04EF925}" sibTransId="{015E9632-FC77-4D3E-BAA5-A19A9B017478}"/>
    <dgm:cxn modelId="{6EDB4BE5-9CF0-40C5-9B4C-FCF84AF0D577}" type="presOf" srcId="{3C52B33C-A042-45A2-8131-A3633F2B3FA9}" destId="{EF53B010-852C-47EB-8891-5D1BBC14E93E}" srcOrd="0" destOrd="0" presId="urn:microsoft.com/office/officeart/2005/8/layout/chevron2"/>
    <dgm:cxn modelId="{4D97EBE9-5BD8-4946-A6F1-E10F8E10C080}" type="presOf" srcId="{DEAB6E5A-F823-4EBF-BAD5-BBC45E4CB73F}" destId="{8896A516-9F3C-410A-B7F7-C73D7C05072E}" srcOrd="0" destOrd="0" presId="urn:microsoft.com/office/officeart/2005/8/layout/chevron2"/>
    <dgm:cxn modelId="{99818B13-9619-4472-8D0F-3647B5BC3A4D}" srcId="{8B306F28-5916-4B04-B02A-2E1FE26AC3CD}" destId="{63F5F6D2-85E2-4E06-A889-78A381F4B6C7}" srcOrd="0" destOrd="0" parTransId="{522E75FA-1837-48F2-ACD2-9FA5597D6BCA}" sibTransId="{ACB5E013-ACE5-46E7-912A-A3A731890C4C}"/>
    <dgm:cxn modelId="{07516147-7D02-4EC8-AA8C-EA6DDFA6F6CE}" srcId="{AF8136F9-23C3-4489-AC3E-2C50C21B5E55}" destId="{DEAB6E5A-F823-4EBF-BAD5-BBC45E4CB73F}" srcOrd="0" destOrd="0" parTransId="{067CDD06-58E4-4557-8E04-81BC5A83833C}" sibTransId="{502FFD0E-2EBA-4CF7-A772-96C6A14935D9}"/>
    <dgm:cxn modelId="{FA229D0C-E959-4111-A403-67518C93C1EA}" type="presOf" srcId="{63F5F6D2-85E2-4E06-A889-78A381F4B6C7}" destId="{63B9F0C4-7D81-489D-BE37-230F70B67024}" srcOrd="0" destOrd="0" presId="urn:microsoft.com/office/officeart/2005/8/layout/chevron2"/>
    <dgm:cxn modelId="{C28C7223-FF8B-490B-B79C-8A99B00A6D09}" srcId="{3C52B33C-A042-45A2-8131-A3633F2B3FA9}" destId="{8B306F28-5916-4B04-B02A-2E1FE26AC3CD}" srcOrd="0" destOrd="0" parTransId="{CB78F277-D546-44F3-A7CF-7B8D065FA27F}" sibTransId="{27C029B5-FA14-4777-9CC8-60835319E32B}"/>
    <dgm:cxn modelId="{4D31FF8C-4BBD-46AF-A6F3-08334BD43874}" type="presParOf" srcId="{EF53B010-852C-47EB-8891-5D1BBC14E93E}" destId="{F9B32F49-31FE-4709-9534-2C498DC09B40}" srcOrd="0" destOrd="0" presId="urn:microsoft.com/office/officeart/2005/8/layout/chevron2"/>
    <dgm:cxn modelId="{70D28DA2-6D83-4212-9C35-4B089CCD6B9C}" type="presParOf" srcId="{F9B32F49-31FE-4709-9534-2C498DC09B40}" destId="{AEFDA843-0001-4E40-A246-0DC25B35AF28}" srcOrd="0" destOrd="0" presId="urn:microsoft.com/office/officeart/2005/8/layout/chevron2"/>
    <dgm:cxn modelId="{AE71F9CA-4718-45C0-BFD9-8D4E716E8AE1}" type="presParOf" srcId="{F9B32F49-31FE-4709-9534-2C498DC09B40}" destId="{63B9F0C4-7D81-489D-BE37-230F70B67024}" srcOrd="1" destOrd="0" presId="urn:microsoft.com/office/officeart/2005/8/layout/chevron2"/>
    <dgm:cxn modelId="{459CF2BC-E4FD-4953-9296-54394ECE7080}" type="presParOf" srcId="{EF53B010-852C-47EB-8891-5D1BBC14E93E}" destId="{61FBE450-0B04-4B13-983B-A4C28AB2D120}" srcOrd="1" destOrd="0" presId="urn:microsoft.com/office/officeart/2005/8/layout/chevron2"/>
    <dgm:cxn modelId="{AB9BA6AD-068A-4EE8-8446-A89EED06E507}" type="presParOf" srcId="{EF53B010-852C-47EB-8891-5D1BBC14E93E}" destId="{5F9DB6F7-3855-49A4-805E-02C55138BB04}" srcOrd="2" destOrd="0" presId="urn:microsoft.com/office/officeart/2005/8/layout/chevron2"/>
    <dgm:cxn modelId="{E04AB661-FD93-438B-A44A-53F1FEE42DB3}" type="presParOf" srcId="{5F9DB6F7-3855-49A4-805E-02C55138BB04}" destId="{1A367C4F-49E7-4EC0-B158-8456F7A5C647}" srcOrd="0" destOrd="0" presId="urn:microsoft.com/office/officeart/2005/8/layout/chevron2"/>
    <dgm:cxn modelId="{EAB26CE6-C28F-41E3-BC0C-AE6AE34ADD0A}" type="presParOf" srcId="{5F9DB6F7-3855-49A4-805E-02C55138BB04}" destId="{699BEAE9-3A11-45C8-B1AB-603AF770C9B6}" srcOrd="1" destOrd="0" presId="urn:microsoft.com/office/officeart/2005/8/layout/chevron2"/>
    <dgm:cxn modelId="{C308A766-53E8-44ED-BFC9-97D3D8CB73FC}" type="presParOf" srcId="{EF53B010-852C-47EB-8891-5D1BBC14E93E}" destId="{54DE8D3A-AA0A-439C-A97E-7F0777178B66}" srcOrd="3" destOrd="0" presId="urn:microsoft.com/office/officeart/2005/8/layout/chevron2"/>
    <dgm:cxn modelId="{1F36F74C-9597-41AF-9D94-9146FCDAACE3}" type="presParOf" srcId="{EF53B010-852C-47EB-8891-5D1BBC14E93E}" destId="{B228A65D-2B4C-425F-A4C1-EB74E4F5C748}" srcOrd="4" destOrd="0" presId="urn:microsoft.com/office/officeart/2005/8/layout/chevron2"/>
    <dgm:cxn modelId="{F9B231E2-D4F7-4630-AAF4-4AD23627ECEF}" type="presParOf" srcId="{B228A65D-2B4C-425F-A4C1-EB74E4F5C748}" destId="{E099E7D5-FE84-452E-8D1C-DE6E6C2ABC56}" srcOrd="0" destOrd="0" presId="urn:microsoft.com/office/officeart/2005/8/layout/chevron2"/>
    <dgm:cxn modelId="{33A06AED-9590-43F3-B67E-027259606048}" type="presParOf" srcId="{B228A65D-2B4C-425F-A4C1-EB74E4F5C748}" destId="{8896A516-9F3C-410A-B7F7-C73D7C05072E}" srcOrd="1" destOrd="0" presId="urn:microsoft.com/office/officeart/2005/8/layout/chevron2"/>
    <dgm:cxn modelId="{639B7D30-17DE-48A4-8003-606A29845E69}" type="presParOf" srcId="{EF53B010-852C-47EB-8891-5D1BBC14E93E}" destId="{F9416619-CE03-4482-BFFE-DD8585A179DB}" srcOrd="5" destOrd="0" presId="urn:microsoft.com/office/officeart/2005/8/layout/chevron2"/>
    <dgm:cxn modelId="{AD0CE4F7-B2C2-48BF-B983-3552972E408B}" type="presParOf" srcId="{EF53B010-852C-47EB-8891-5D1BBC14E93E}" destId="{F4D4F2A6-1D77-42F7-A5A1-2E131F842A18}" srcOrd="6" destOrd="0" presId="urn:microsoft.com/office/officeart/2005/8/layout/chevron2"/>
    <dgm:cxn modelId="{2784F1F6-E577-4057-A322-C85C84D80002}" type="presParOf" srcId="{F4D4F2A6-1D77-42F7-A5A1-2E131F842A18}" destId="{37E099CD-76D7-4B3D-8192-4AB06BA5462C}" srcOrd="0" destOrd="0" presId="urn:microsoft.com/office/officeart/2005/8/layout/chevron2"/>
    <dgm:cxn modelId="{263F1CF0-BCB7-416F-BCF9-EF277BDF2519}" type="presParOf" srcId="{F4D4F2A6-1D77-42F7-A5A1-2E131F842A18}" destId="{77AC2A60-41F7-4DA0-A5D9-F4DAA79A7F6C}" srcOrd="1" destOrd="0" presId="urn:microsoft.com/office/officeart/2005/8/layout/chevron2"/>
    <dgm:cxn modelId="{E0758ABE-27A4-4A66-B6B1-0DD2B8C00DB5}" type="presParOf" srcId="{EF53B010-852C-47EB-8891-5D1BBC14E93E}" destId="{F9C2BC13-2E7A-442D-91DF-01C19E904532}" srcOrd="7" destOrd="0" presId="urn:microsoft.com/office/officeart/2005/8/layout/chevron2"/>
    <dgm:cxn modelId="{FB5AC4EF-D968-490E-847B-A25020A1DD22}" type="presParOf" srcId="{EF53B010-852C-47EB-8891-5D1BBC14E93E}" destId="{05F64D1E-8D1D-4262-A866-8755DB5667C7}" srcOrd="8" destOrd="0" presId="urn:microsoft.com/office/officeart/2005/8/layout/chevron2"/>
    <dgm:cxn modelId="{5C78B76B-86E9-4EFC-8B8A-1445704BF325}" type="presParOf" srcId="{05F64D1E-8D1D-4262-A866-8755DB5667C7}" destId="{886EDB34-FA09-4DC9-BABB-807B2FD0BCB3}" srcOrd="0" destOrd="0" presId="urn:microsoft.com/office/officeart/2005/8/layout/chevron2"/>
    <dgm:cxn modelId="{DAB99E2E-0983-4257-A4B5-2159CA020C34}" type="presParOf" srcId="{05F64D1E-8D1D-4262-A866-8755DB5667C7}" destId="{E02C419F-16B7-418D-827A-64F3B115291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66F451-1B39-4F0F-A674-2D2A2D0A363C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481CD7-92E1-4DC4-9744-5511C93130B1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TREATMENT</a:t>
          </a:r>
          <a:endParaRPr lang="ru-RU" sz="2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33AD36C-12DD-48CC-9A8C-CBC5738CB5DA}" type="parTrans" cxnId="{53262481-F6A5-40E1-806F-13D0CC490AE0}">
      <dgm:prSet/>
      <dgm:spPr/>
      <dgm:t>
        <a:bodyPr/>
        <a:lstStyle/>
        <a:p>
          <a:endParaRPr lang="ru-RU"/>
        </a:p>
      </dgm:t>
    </dgm:pt>
    <dgm:pt modelId="{0B13A5B2-EE99-41F8-BE68-414EA0B4DA45}" type="sibTrans" cxnId="{53262481-F6A5-40E1-806F-13D0CC490AE0}">
      <dgm:prSet/>
      <dgm:spPr/>
      <dgm:t>
        <a:bodyPr/>
        <a:lstStyle/>
        <a:p>
          <a:endParaRPr lang="ru-RU"/>
        </a:p>
      </dgm:t>
    </dgm:pt>
    <dgm:pt modelId="{5E4BA177-9026-430F-A77C-8B599A395D9A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COGNITIV</a:t>
          </a:r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</a:t>
          </a:r>
          <a:endParaRPr lang="kk-KZ" sz="28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DF3021B-9BF7-43E0-B618-C3AD16282AB9}" type="sibTrans" cxnId="{60533F36-A0EE-43F6-9904-F99E7E97A210}">
      <dgm:prSet/>
      <dgm:spPr/>
      <dgm:t>
        <a:bodyPr/>
        <a:lstStyle/>
        <a:p>
          <a:endParaRPr lang="ru-RU"/>
        </a:p>
      </dgm:t>
    </dgm:pt>
    <dgm:pt modelId="{70077769-3931-49D1-8317-786560F853A2}" type="parTrans" cxnId="{60533F36-A0EE-43F6-9904-F99E7E97A210}">
      <dgm:prSet/>
      <dgm:spPr/>
      <dgm:t>
        <a:bodyPr/>
        <a:lstStyle/>
        <a:p>
          <a:endParaRPr lang="ru-RU"/>
        </a:p>
      </dgm:t>
    </dgm:pt>
    <dgm:pt modelId="{ED4A1BCB-5125-4B0E-A899-0DC0DFEA109B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SPORTS IMPROVEMENT</a:t>
          </a:r>
          <a:endParaRPr lang="kk-KZ" sz="28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D123C0A-5A96-4CB0-BD82-D82058E8799E}" type="sibTrans" cxnId="{85FD0DE3-B6E9-46A0-92F2-5B96C41F99D5}">
      <dgm:prSet/>
      <dgm:spPr/>
      <dgm:t>
        <a:bodyPr/>
        <a:lstStyle/>
        <a:p>
          <a:endParaRPr lang="ru-RU"/>
        </a:p>
      </dgm:t>
    </dgm:pt>
    <dgm:pt modelId="{E4B42E53-E3C4-4359-AF2A-54BD41CEF4C7}" type="parTrans" cxnId="{85FD0DE3-B6E9-46A0-92F2-5B96C41F99D5}">
      <dgm:prSet/>
      <dgm:spPr/>
      <dgm:t>
        <a:bodyPr/>
        <a:lstStyle/>
        <a:p>
          <a:endParaRPr lang="ru-RU"/>
        </a:p>
      </dgm:t>
    </dgm:pt>
    <dgm:pt modelId="{C1BB3EC3-1BFA-4284-9642-CA78DBCAB15F}" type="pres">
      <dgm:prSet presAssocID="{A466F451-1B39-4F0F-A674-2D2A2D0A363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DAEB34-35D3-4AA8-ACAE-F1CAE299C3A3}" type="pres">
      <dgm:prSet presAssocID="{E8481CD7-92E1-4DC4-9744-5511C93130B1}" presName="comp" presStyleCnt="0"/>
      <dgm:spPr/>
    </dgm:pt>
    <dgm:pt modelId="{3CD1F0F8-D6BD-4BB9-BCD8-01DF3C3D39FB}" type="pres">
      <dgm:prSet presAssocID="{E8481CD7-92E1-4DC4-9744-5511C93130B1}" presName="box" presStyleLbl="node1" presStyleIdx="0" presStyleCnt="3"/>
      <dgm:spPr/>
      <dgm:t>
        <a:bodyPr/>
        <a:lstStyle/>
        <a:p>
          <a:endParaRPr lang="ru-RU"/>
        </a:p>
      </dgm:t>
    </dgm:pt>
    <dgm:pt modelId="{B7DA4E6B-E731-4ACC-9FD0-BFAE0BC59D62}" type="pres">
      <dgm:prSet presAssocID="{E8481CD7-92E1-4DC4-9744-5511C93130B1}" presName="img" presStyleLbl="fgImgPlace1" presStyleIdx="0" presStyleCnt="3"/>
      <dgm:spPr/>
    </dgm:pt>
    <dgm:pt modelId="{3D910E41-AE21-42E0-B199-07CDB750B5ED}" type="pres">
      <dgm:prSet presAssocID="{E8481CD7-92E1-4DC4-9744-5511C93130B1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8FB99C-54C4-4836-899D-C367F2B1701C}" type="pres">
      <dgm:prSet presAssocID="{0B13A5B2-EE99-41F8-BE68-414EA0B4DA45}" presName="spacer" presStyleCnt="0"/>
      <dgm:spPr/>
    </dgm:pt>
    <dgm:pt modelId="{82A3E767-BBF1-410F-94D5-C212DA88E55D}" type="pres">
      <dgm:prSet presAssocID="{ED4A1BCB-5125-4B0E-A899-0DC0DFEA109B}" presName="comp" presStyleCnt="0"/>
      <dgm:spPr/>
    </dgm:pt>
    <dgm:pt modelId="{C4050375-C4BA-4E81-B500-69A64DD154D0}" type="pres">
      <dgm:prSet presAssocID="{ED4A1BCB-5125-4B0E-A899-0DC0DFEA109B}" presName="box" presStyleLbl="node1" presStyleIdx="1" presStyleCnt="3" custLinFactNeighborX="139" custLinFactNeighborY="622"/>
      <dgm:spPr/>
      <dgm:t>
        <a:bodyPr/>
        <a:lstStyle/>
        <a:p>
          <a:endParaRPr lang="ru-RU"/>
        </a:p>
      </dgm:t>
    </dgm:pt>
    <dgm:pt modelId="{2FFA4DFA-45C1-434F-967D-34AE66297A7E}" type="pres">
      <dgm:prSet presAssocID="{ED4A1BCB-5125-4B0E-A899-0DC0DFEA109B}" presName="img" presStyleLbl="fgImgPlace1" presStyleIdx="1" presStyleCnt="3"/>
      <dgm:spPr/>
    </dgm:pt>
    <dgm:pt modelId="{CCF7C99B-2B08-4A99-A211-362DD31E7B9F}" type="pres">
      <dgm:prSet presAssocID="{ED4A1BCB-5125-4B0E-A899-0DC0DFEA109B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09D060-24F6-4C1C-8E96-3C6418BD4D08}" type="pres">
      <dgm:prSet presAssocID="{AD123C0A-5A96-4CB0-BD82-D82058E8799E}" presName="spacer" presStyleCnt="0"/>
      <dgm:spPr/>
    </dgm:pt>
    <dgm:pt modelId="{0CD86AFC-17F1-49E6-A579-3B2120E3E5F1}" type="pres">
      <dgm:prSet presAssocID="{5E4BA177-9026-430F-A77C-8B599A395D9A}" presName="comp" presStyleCnt="0"/>
      <dgm:spPr/>
    </dgm:pt>
    <dgm:pt modelId="{A054B767-D600-4DD4-A3B9-40EF42DE0722}" type="pres">
      <dgm:prSet presAssocID="{5E4BA177-9026-430F-A77C-8B599A395D9A}" presName="box" presStyleLbl="node1" presStyleIdx="2" presStyleCnt="3" custLinFactNeighborX="1103" custLinFactNeighborY="-634"/>
      <dgm:spPr/>
      <dgm:t>
        <a:bodyPr/>
        <a:lstStyle/>
        <a:p>
          <a:endParaRPr lang="ru-RU"/>
        </a:p>
      </dgm:t>
    </dgm:pt>
    <dgm:pt modelId="{D94C8862-F82E-4A22-A165-9DEB6A1CB38E}" type="pres">
      <dgm:prSet presAssocID="{5E4BA177-9026-430F-A77C-8B599A395D9A}" presName="img" presStyleLbl="fgImgPlace1" presStyleIdx="2" presStyleCnt="3"/>
      <dgm:spPr/>
    </dgm:pt>
    <dgm:pt modelId="{106E8D04-DCE6-4CEA-B1D8-1ADE1C8B8ED8}" type="pres">
      <dgm:prSet presAssocID="{5E4BA177-9026-430F-A77C-8B599A395D9A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08782C-6B06-4E41-AE38-490D0A27018F}" type="presOf" srcId="{A466F451-1B39-4F0F-A674-2D2A2D0A363C}" destId="{C1BB3EC3-1BFA-4284-9642-CA78DBCAB15F}" srcOrd="0" destOrd="0" presId="urn:microsoft.com/office/officeart/2005/8/layout/vList4"/>
    <dgm:cxn modelId="{60533F36-A0EE-43F6-9904-F99E7E97A210}" srcId="{A466F451-1B39-4F0F-A674-2D2A2D0A363C}" destId="{5E4BA177-9026-430F-A77C-8B599A395D9A}" srcOrd="2" destOrd="0" parTransId="{70077769-3931-49D1-8317-786560F853A2}" sibTransId="{3DF3021B-9BF7-43E0-B618-C3AD16282AB9}"/>
    <dgm:cxn modelId="{D10AB2C0-7299-43F5-B894-5F559BC2989A}" type="presOf" srcId="{ED4A1BCB-5125-4B0E-A899-0DC0DFEA109B}" destId="{CCF7C99B-2B08-4A99-A211-362DD31E7B9F}" srcOrd="1" destOrd="0" presId="urn:microsoft.com/office/officeart/2005/8/layout/vList4"/>
    <dgm:cxn modelId="{36B490BD-3780-4243-93B8-E6C271D5E2D8}" type="presOf" srcId="{ED4A1BCB-5125-4B0E-A899-0DC0DFEA109B}" destId="{C4050375-C4BA-4E81-B500-69A64DD154D0}" srcOrd="0" destOrd="0" presId="urn:microsoft.com/office/officeart/2005/8/layout/vList4"/>
    <dgm:cxn modelId="{53262481-F6A5-40E1-806F-13D0CC490AE0}" srcId="{A466F451-1B39-4F0F-A674-2D2A2D0A363C}" destId="{E8481CD7-92E1-4DC4-9744-5511C93130B1}" srcOrd="0" destOrd="0" parTransId="{033AD36C-12DD-48CC-9A8C-CBC5738CB5DA}" sibTransId="{0B13A5B2-EE99-41F8-BE68-414EA0B4DA45}"/>
    <dgm:cxn modelId="{85FD0DE3-B6E9-46A0-92F2-5B96C41F99D5}" srcId="{A466F451-1B39-4F0F-A674-2D2A2D0A363C}" destId="{ED4A1BCB-5125-4B0E-A899-0DC0DFEA109B}" srcOrd="1" destOrd="0" parTransId="{E4B42E53-E3C4-4359-AF2A-54BD41CEF4C7}" sibTransId="{AD123C0A-5A96-4CB0-BD82-D82058E8799E}"/>
    <dgm:cxn modelId="{93FC4855-7B36-4B85-A7A2-48407072C30F}" type="presOf" srcId="{5E4BA177-9026-430F-A77C-8B599A395D9A}" destId="{A054B767-D600-4DD4-A3B9-40EF42DE0722}" srcOrd="0" destOrd="0" presId="urn:microsoft.com/office/officeart/2005/8/layout/vList4"/>
    <dgm:cxn modelId="{A8A88417-EF88-4CCD-BCEF-CD37A1080EB8}" type="presOf" srcId="{E8481CD7-92E1-4DC4-9744-5511C93130B1}" destId="{3D910E41-AE21-42E0-B199-07CDB750B5ED}" srcOrd="1" destOrd="0" presId="urn:microsoft.com/office/officeart/2005/8/layout/vList4"/>
    <dgm:cxn modelId="{B346AECD-6125-47EB-8276-086393A94944}" type="presOf" srcId="{E8481CD7-92E1-4DC4-9744-5511C93130B1}" destId="{3CD1F0F8-D6BD-4BB9-BCD8-01DF3C3D39FB}" srcOrd="0" destOrd="0" presId="urn:microsoft.com/office/officeart/2005/8/layout/vList4"/>
    <dgm:cxn modelId="{9ED51D27-001D-4666-92A4-91130C7B5557}" type="presOf" srcId="{5E4BA177-9026-430F-A77C-8B599A395D9A}" destId="{106E8D04-DCE6-4CEA-B1D8-1ADE1C8B8ED8}" srcOrd="1" destOrd="0" presId="urn:microsoft.com/office/officeart/2005/8/layout/vList4"/>
    <dgm:cxn modelId="{6216E1FD-970F-4711-A046-6B0A0619D029}" type="presParOf" srcId="{C1BB3EC3-1BFA-4284-9642-CA78DBCAB15F}" destId="{8ADAEB34-35D3-4AA8-ACAE-F1CAE299C3A3}" srcOrd="0" destOrd="0" presId="urn:microsoft.com/office/officeart/2005/8/layout/vList4"/>
    <dgm:cxn modelId="{F2646DB0-BB38-46D3-93DC-C4B4719D0A78}" type="presParOf" srcId="{8ADAEB34-35D3-4AA8-ACAE-F1CAE299C3A3}" destId="{3CD1F0F8-D6BD-4BB9-BCD8-01DF3C3D39FB}" srcOrd="0" destOrd="0" presId="urn:microsoft.com/office/officeart/2005/8/layout/vList4"/>
    <dgm:cxn modelId="{D391DC1D-883A-4D4E-99A0-2323023B20E7}" type="presParOf" srcId="{8ADAEB34-35D3-4AA8-ACAE-F1CAE299C3A3}" destId="{B7DA4E6B-E731-4ACC-9FD0-BFAE0BC59D62}" srcOrd="1" destOrd="0" presId="urn:microsoft.com/office/officeart/2005/8/layout/vList4"/>
    <dgm:cxn modelId="{49915E14-7417-4746-A5E2-C090AA50FC8C}" type="presParOf" srcId="{8ADAEB34-35D3-4AA8-ACAE-F1CAE299C3A3}" destId="{3D910E41-AE21-42E0-B199-07CDB750B5ED}" srcOrd="2" destOrd="0" presId="urn:microsoft.com/office/officeart/2005/8/layout/vList4"/>
    <dgm:cxn modelId="{D5F70C3C-F58C-449C-9477-62B2E21FDDCC}" type="presParOf" srcId="{C1BB3EC3-1BFA-4284-9642-CA78DBCAB15F}" destId="{998FB99C-54C4-4836-899D-C367F2B1701C}" srcOrd="1" destOrd="0" presId="urn:microsoft.com/office/officeart/2005/8/layout/vList4"/>
    <dgm:cxn modelId="{26D76200-EFCA-4630-8833-BD2455B5FA8B}" type="presParOf" srcId="{C1BB3EC3-1BFA-4284-9642-CA78DBCAB15F}" destId="{82A3E767-BBF1-410F-94D5-C212DA88E55D}" srcOrd="2" destOrd="0" presId="urn:microsoft.com/office/officeart/2005/8/layout/vList4"/>
    <dgm:cxn modelId="{6C73EB02-F0D8-4EBE-B549-775F54BDC1C7}" type="presParOf" srcId="{82A3E767-BBF1-410F-94D5-C212DA88E55D}" destId="{C4050375-C4BA-4E81-B500-69A64DD154D0}" srcOrd="0" destOrd="0" presId="urn:microsoft.com/office/officeart/2005/8/layout/vList4"/>
    <dgm:cxn modelId="{CB94FAA6-82A6-4C3F-9A74-86FA275A6199}" type="presParOf" srcId="{82A3E767-BBF1-410F-94D5-C212DA88E55D}" destId="{2FFA4DFA-45C1-434F-967D-34AE66297A7E}" srcOrd="1" destOrd="0" presId="urn:microsoft.com/office/officeart/2005/8/layout/vList4"/>
    <dgm:cxn modelId="{8FD71179-6425-4847-9C0F-6386987A9B4C}" type="presParOf" srcId="{82A3E767-BBF1-410F-94D5-C212DA88E55D}" destId="{CCF7C99B-2B08-4A99-A211-362DD31E7B9F}" srcOrd="2" destOrd="0" presId="urn:microsoft.com/office/officeart/2005/8/layout/vList4"/>
    <dgm:cxn modelId="{27FF2806-E97C-44DC-A075-0ED828878BA7}" type="presParOf" srcId="{C1BB3EC3-1BFA-4284-9642-CA78DBCAB15F}" destId="{CC09D060-24F6-4C1C-8E96-3C6418BD4D08}" srcOrd="3" destOrd="0" presId="urn:microsoft.com/office/officeart/2005/8/layout/vList4"/>
    <dgm:cxn modelId="{C30B51C1-FAD8-4F7A-BEBA-2360A6D1E52D}" type="presParOf" srcId="{C1BB3EC3-1BFA-4284-9642-CA78DBCAB15F}" destId="{0CD86AFC-17F1-49E6-A579-3B2120E3E5F1}" srcOrd="4" destOrd="0" presId="urn:microsoft.com/office/officeart/2005/8/layout/vList4"/>
    <dgm:cxn modelId="{47AFD8B1-7913-415D-B055-FBF16D8FFC62}" type="presParOf" srcId="{0CD86AFC-17F1-49E6-A579-3B2120E3E5F1}" destId="{A054B767-D600-4DD4-A3B9-40EF42DE0722}" srcOrd="0" destOrd="0" presId="urn:microsoft.com/office/officeart/2005/8/layout/vList4"/>
    <dgm:cxn modelId="{544B3464-34DD-4544-AC1A-3AAE18AB6BF9}" type="presParOf" srcId="{0CD86AFC-17F1-49E6-A579-3B2120E3E5F1}" destId="{D94C8862-F82E-4A22-A165-9DEB6A1CB38E}" srcOrd="1" destOrd="0" presId="urn:microsoft.com/office/officeart/2005/8/layout/vList4"/>
    <dgm:cxn modelId="{CF0D0742-408A-4056-A159-13A103AB2279}" type="presParOf" srcId="{0CD86AFC-17F1-49E6-A579-3B2120E3E5F1}" destId="{106E8D04-DCE6-4CEA-B1D8-1ADE1C8B8ED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B71123-125C-4501-85C6-2BB4AC6B2884}">
      <dsp:nvSpPr>
        <dsp:cNvPr id="0" name=""/>
        <dsp:cNvSpPr/>
      </dsp:nvSpPr>
      <dsp:spPr>
        <a:xfrm>
          <a:off x="2825188" y="2111687"/>
          <a:ext cx="2004972" cy="4770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124"/>
              </a:lnTo>
              <a:lnTo>
                <a:pt x="2004972" y="325124"/>
              </a:lnTo>
              <a:lnTo>
                <a:pt x="2004972" y="4770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C461B9-7E0D-4475-A358-792AA5C46D44}">
      <dsp:nvSpPr>
        <dsp:cNvPr id="0" name=""/>
        <dsp:cNvSpPr/>
      </dsp:nvSpPr>
      <dsp:spPr>
        <a:xfrm>
          <a:off x="2779468" y="2111687"/>
          <a:ext cx="91440" cy="4770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70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2BA11D-772E-4FC0-9D75-5D4B42962E63}">
      <dsp:nvSpPr>
        <dsp:cNvPr id="0" name=""/>
        <dsp:cNvSpPr/>
      </dsp:nvSpPr>
      <dsp:spPr>
        <a:xfrm>
          <a:off x="820216" y="2111687"/>
          <a:ext cx="2004972" cy="477092"/>
        </a:xfrm>
        <a:custGeom>
          <a:avLst/>
          <a:gdLst/>
          <a:ahLst/>
          <a:cxnLst/>
          <a:rect l="0" t="0" r="0" b="0"/>
          <a:pathLst>
            <a:path>
              <a:moveTo>
                <a:pt x="2004972" y="0"/>
              </a:moveTo>
              <a:lnTo>
                <a:pt x="2004972" y="325124"/>
              </a:lnTo>
              <a:lnTo>
                <a:pt x="0" y="325124"/>
              </a:lnTo>
              <a:lnTo>
                <a:pt x="0" y="4770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4C67BC-E807-4FB1-B88A-F03AECC1D97A}">
      <dsp:nvSpPr>
        <dsp:cNvPr id="0" name=""/>
        <dsp:cNvSpPr/>
      </dsp:nvSpPr>
      <dsp:spPr>
        <a:xfrm>
          <a:off x="2004972" y="1070013"/>
          <a:ext cx="1640432" cy="1041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A12591-CB57-4603-BB02-DDECE30856DF}">
      <dsp:nvSpPr>
        <dsp:cNvPr id="0" name=""/>
        <dsp:cNvSpPr/>
      </dsp:nvSpPr>
      <dsp:spPr>
        <a:xfrm>
          <a:off x="2187243" y="1243170"/>
          <a:ext cx="1640432" cy="1041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Recreational needs </a:t>
          </a:r>
          <a:endParaRPr lang="ru-RU" sz="2100" kern="1200" dirty="0"/>
        </a:p>
      </dsp:txBody>
      <dsp:txXfrm>
        <a:off x="2217753" y="1273680"/>
        <a:ext cx="1579412" cy="980654"/>
      </dsp:txXfrm>
    </dsp:sp>
    <dsp:sp modelId="{53AFAB22-8800-4341-B939-16CB49E73358}">
      <dsp:nvSpPr>
        <dsp:cNvPr id="0" name=""/>
        <dsp:cNvSpPr/>
      </dsp:nvSpPr>
      <dsp:spPr>
        <a:xfrm>
          <a:off x="0" y="2588780"/>
          <a:ext cx="1640432" cy="1041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DC07E0-E8DB-453D-A0A7-3E19F647713A}">
      <dsp:nvSpPr>
        <dsp:cNvPr id="0" name=""/>
        <dsp:cNvSpPr/>
      </dsp:nvSpPr>
      <dsp:spPr>
        <a:xfrm>
          <a:off x="182270" y="2761937"/>
          <a:ext cx="1640432" cy="1041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social</a:t>
          </a:r>
          <a:endParaRPr lang="ru-RU" sz="2100" kern="1200" dirty="0"/>
        </a:p>
      </dsp:txBody>
      <dsp:txXfrm>
        <a:off x="212780" y="2792447"/>
        <a:ext cx="1579412" cy="980654"/>
      </dsp:txXfrm>
    </dsp:sp>
    <dsp:sp modelId="{09FE1943-CF48-4C15-8780-8236A3E1A740}">
      <dsp:nvSpPr>
        <dsp:cNvPr id="0" name=""/>
        <dsp:cNvSpPr/>
      </dsp:nvSpPr>
      <dsp:spPr>
        <a:xfrm>
          <a:off x="2004972" y="2588780"/>
          <a:ext cx="1640432" cy="1041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85CA60-1EC2-4EE9-9B33-50101EF35D0C}">
      <dsp:nvSpPr>
        <dsp:cNvPr id="0" name=""/>
        <dsp:cNvSpPr/>
      </dsp:nvSpPr>
      <dsp:spPr>
        <a:xfrm>
          <a:off x="2187243" y="2761937"/>
          <a:ext cx="1640432" cy="1041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group</a:t>
          </a:r>
          <a:endParaRPr lang="ru-RU" sz="2100" kern="1200" dirty="0"/>
        </a:p>
      </dsp:txBody>
      <dsp:txXfrm>
        <a:off x="2217753" y="2792447"/>
        <a:ext cx="1579412" cy="980654"/>
      </dsp:txXfrm>
    </dsp:sp>
    <dsp:sp modelId="{ED4F230B-7768-4D54-AE91-A0A27E223146}">
      <dsp:nvSpPr>
        <dsp:cNvPr id="0" name=""/>
        <dsp:cNvSpPr/>
      </dsp:nvSpPr>
      <dsp:spPr>
        <a:xfrm>
          <a:off x="4009945" y="2588780"/>
          <a:ext cx="1640432" cy="1041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ACB878-B94E-4360-8F46-4C5302353E77}">
      <dsp:nvSpPr>
        <dsp:cNvPr id="0" name=""/>
        <dsp:cNvSpPr/>
      </dsp:nvSpPr>
      <dsp:spPr>
        <a:xfrm>
          <a:off x="4192215" y="2761937"/>
          <a:ext cx="1640432" cy="1041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individual</a:t>
          </a:r>
          <a:endParaRPr lang="ru-RU" sz="2100" kern="1200" dirty="0"/>
        </a:p>
      </dsp:txBody>
      <dsp:txXfrm>
        <a:off x="4222725" y="2792447"/>
        <a:ext cx="1579412" cy="9806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B22050-8B31-42B6-8EB1-36A6DFA53CEC}">
      <dsp:nvSpPr>
        <dsp:cNvPr id="0" name=""/>
        <dsp:cNvSpPr/>
      </dsp:nvSpPr>
      <dsp:spPr>
        <a:xfrm>
          <a:off x="1982497" y="3011119"/>
          <a:ext cx="1373941" cy="13739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100" b="1" kern="1200" dirty="0" smtClean="0">
              <a:solidFill>
                <a:schemeClr val="tx1"/>
              </a:solidFill>
            </a:rPr>
            <a:t>A complex of factors influences the formation of recreational needs </a:t>
          </a:r>
          <a:endParaRPr lang="ru-RU" sz="1100" b="1" kern="1200" dirty="0">
            <a:solidFill>
              <a:schemeClr val="tx1"/>
            </a:solidFill>
          </a:endParaRPr>
        </a:p>
      </dsp:txBody>
      <dsp:txXfrm>
        <a:off x="2183706" y="3212328"/>
        <a:ext cx="971523" cy="971523"/>
      </dsp:txXfrm>
    </dsp:sp>
    <dsp:sp modelId="{540BAFCD-D21B-4301-8707-574B37B03868}">
      <dsp:nvSpPr>
        <dsp:cNvPr id="0" name=""/>
        <dsp:cNvSpPr/>
      </dsp:nvSpPr>
      <dsp:spPr>
        <a:xfrm rot="10800000">
          <a:off x="653031" y="3502303"/>
          <a:ext cx="1256345" cy="39157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6AE51D-BF05-498C-BBF1-619189CE3DFC}">
      <dsp:nvSpPr>
        <dsp:cNvPr id="0" name=""/>
        <dsp:cNvSpPr/>
      </dsp:nvSpPr>
      <dsp:spPr>
        <a:xfrm>
          <a:off x="408" y="3175992"/>
          <a:ext cx="1305244" cy="1044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</a:t>
          </a:r>
          <a:r>
            <a:rPr lang="kk-KZ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ocio-economic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991" y="3206575"/>
        <a:ext cx="1244078" cy="983029"/>
      </dsp:txXfrm>
    </dsp:sp>
    <dsp:sp modelId="{A93ED02B-DD4C-4849-AFC8-FE871F14A486}">
      <dsp:nvSpPr>
        <dsp:cNvPr id="0" name=""/>
        <dsp:cNvSpPr/>
      </dsp:nvSpPr>
      <dsp:spPr>
        <a:xfrm rot="13420685">
          <a:off x="1058009" y="2552411"/>
          <a:ext cx="1233383" cy="39157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030AF0-6AD0-4695-8DFC-1BE01772F4E0}">
      <dsp:nvSpPr>
        <dsp:cNvPr id="0" name=""/>
        <dsp:cNvSpPr/>
      </dsp:nvSpPr>
      <dsp:spPr>
        <a:xfrm>
          <a:off x="576068" y="1800209"/>
          <a:ext cx="1305244" cy="1044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Demographic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06651" y="1830792"/>
        <a:ext cx="1244078" cy="983029"/>
      </dsp:txXfrm>
    </dsp:sp>
    <dsp:sp modelId="{A2C805AF-96E1-4237-9EB5-1CD44B4090D5}">
      <dsp:nvSpPr>
        <dsp:cNvPr id="0" name=""/>
        <dsp:cNvSpPr/>
      </dsp:nvSpPr>
      <dsp:spPr>
        <a:xfrm rot="16200000">
          <a:off x="2041295" y="2114039"/>
          <a:ext cx="1256345" cy="39157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23CB90-BF37-4DE6-A5BB-C44B5327D11A}">
      <dsp:nvSpPr>
        <dsp:cNvPr id="0" name=""/>
        <dsp:cNvSpPr/>
      </dsp:nvSpPr>
      <dsp:spPr>
        <a:xfrm>
          <a:off x="2016845" y="1159555"/>
          <a:ext cx="1305244" cy="1044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</a:t>
          </a:r>
          <a:r>
            <a:rPr lang="kk-KZ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ocio–psychological 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47428" y="1190138"/>
        <a:ext cx="1244078" cy="983029"/>
      </dsp:txXfrm>
    </dsp:sp>
    <dsp:sp modelId="{83FD581D-4BC7-465B-AD4E-8B804EC4B8B4}">
      <dsp:nvSpPr>
        <dsp:cNvPr id="0" name=""/>
        <dsp:cNvSpPr/>
      </dsp:nvSpPr>
      <dsp:spPr>
        <a:xfrm rot="18900000">
          <a:off x="3022946" y="2520652"/>
          <a:ext cx="1256345" cy="39157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854E89-C43A-4407-BB49-62F74F2105FD}">
      <dsp:nvSpPr>
        <dsp:cNvPr id="0" name=""/>
        <dsp:cNvSpPr/>
      </dsp:nvSpPr>
      <dsp:spPr>
        <a:xfrm>
          <a:off x="3442681" y="1750155"/>
          <a:ext cx="1305244" cy="1044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Medical and biological 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73264" y="1780738"/>
        <a:ext cx="1244078" cy="983029"/>
      </dsp:txXfrm>
    </dsp:sp>
    <dsp:sp modelId="{DB1F85F6-8BF2-49A4-AB96-40FA3A2639A2}">
      <dsp:nvSpPr>
        <dsp:cNvPr id="0" name=""/>
        <dsp:cNvSpPr/>
      </dsp:nvSpPr>
      <dsp:spPr>
        <a:xfrm>
          <a:off x="3429559" y="3502303"/>
          <a:ext cx="1256345" cy="39157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E0DD31-325D-47DE-8BFD-FA617C1BC10D}">
      <dsp:nvSpPr>
        <dsp:cNvPr id="0" name=""/>
        <dsp:cNvSpPr/>
      </dsp:nvSpPr>
      <dsp:spPr>
        <a:xfrm>
          <a:off x="4033282" y="3175992"/>
          <a:ext cx="1305244" cy="1044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Natural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63865" y="3206575"/>
        <a:ext cx="1244078" cy="9830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FDA843-0001-4E40-A246-0DC25B35AF28}">
      <dsp:nvSpPr>
        <dsp:cNvPr id="0" name=""/>
        <dsp:cNvSpPr/>
      </dsp:nvSpPr>
      <dsp:spPr>
        <a:xfrm rot="5400000">
          <a:off x="-160272" y="160755"/>
          <a:ext cx="1068485" cy="7479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-</a:t>
          </a:r>
          <a:endParaRPr lang="ru-RU" sz="2200" kern="1200" dirty="0"/>
        </a:p>
      </dsp:txBody>
      <dsp:txXfrm rot="-5400000">
        <a:off x="2" y="374452"/>
        <a:ext cx="747939" cy="320546"/>
      </dsp:txXfrm>
    </dsp:sp>
    <dsp:sp modelId="{63B9F0C4-7D81-489D-BE37-230F70B67024}">
      <dsp:nvSpPr>
        <dsp:cNvPr id="0" name=""/>
        <dsp:cNvSpPr/>
      </dsp:nvSpPr>
      <dsp:spPr>
        <a:xfrm rot="5400000">
          <a:off x="2488033" y="-1767972"/>
          <a:ext cx="694515" cy="42304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S</a:t>
          </a:r>
          <a:r>
            <a:rPr lang="kk-KZ" sz="1500" kern="1200" dirty="0" smtClean="0"/>
            <a:t>tudy</a:t>
          </a:r>
          <a:r>
            <a:rPr lang="en-US" sz="1500" kern="1200" dirty="0" smtClean="0"/>
            <a:t> of</a:t>
          </a:r>
          <a:r>
            <a:rPr lang="kk-KZ" sz="1500" kern="1200" dirty="0" smtClean="0"/>
            <a:t> modern leisure trends based on statistical data;</a:t>
          </a:r>
          <a:endParaRPr lang="ru-RU" sz="1500" kern="1200" dirty="0"/>
        </a:p>
      </dsp:txBody>
      <dsp:txXfrm rot="-5400000">
        <a:off x="720061" y="33903"/>
        <a:ext cx="4196557" cy="626709"/>
      </dsp:txXfrm>
    </dsp:sp>
    <dsp:sp modelId="{1A367C4F-49E7-4EC0-B158-8456F7A5C647}">
      <dsp:nvSpPr>
        <dsp:cNvPr id="0" name=""/>
        <dsp:cNvSpPr/>
      </dsp:nvSpPr>
      <dsp:spPr>
        <a:xfrm rot="5400000">
          <a:off x="-160272" y="1111799"/>
          <a:ext cx="1068485" cy="7479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-</a:t>
          </a:r>
          <a:endParaRPr lang="ru-RU" sz="2200" kern="1200" dirty="0"/>
        </a:p>
      </dsp:txBody>
      <dsp:txXfrm rot="-5400000">
        <a:off x="2" y="1325496"/>
        <a:ext cx="747939" cy="320546"/>
      </dsp:txXfrm>
    </dsp:sp>
    <dsp:sp modelId="{699BEAE9-3A11-45C8-B1AB-603AF770C9B6}">
      <dsp:nvSpPr>
        <dsp:cNvPr id="0" name=""/>
        <dsp:cNvSpPr/>
      </dsp:nvSpPr>
      <dsp:spPr>
        <a:xfrm rot="5400000">
          <a:off x="2515912" y="-816446"/>
          <a:ext cx="694515" cy="42304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To </a:t>
          </a:r>
          <a:r>
            <a:rPr lang="kk-KZ" sz="1500" kern="1200" dirty="0" smtClean="0"/>
            <a:t>make preliminary predictions about the nature and future development of recreation;</a:t>
          </a:r>
          <a:endParaRPr lang="ru-RU" sz="1500" kern="1200" dirty="0"/>
        </a:p>
      </dsp:txBody>
      <dsp:txXfrm rot="-5400000">
        <a:off x="747940" y="985429"/>
        <a:ext cx="4196557" cy="626709"/>
      </dsp:txXfrm>
    </dsp:sp>
    <dsp:sp modelId="{E099E7D5-FE84-452E-8D1C-DE6E6C2ABC56}">
      <dsp:nvSpPr>
        <dsp:cNvPr id="0" name=""/>
        <dsp:cNvSpPr/>
      </dsp:nvSpPr>
      <dsp:spPr>
        <a:xfrm rot="5400000">
          <a:off x="-160272" y="2062842"/>
          <a:ext cx="1068485" cy="7479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-</a:t>
          </a:r>
          <a:endParaRPr lang="ru-RU" sz="2200" kern="1200" dirty="0"/>
        </a:p>
      </dsp:txBody>
      <dsp:txXfrm rot="-5400000">
        <a:off x="2" y="2276539"/>
        <a:ext cx="747939" cy="320546"/>
      </dsp:txXfrm>
    </dsp:sp>
    <dsp:sp modelId="{8896A516-9F3C-410A-B7F7-C73D7C05072E}">
      <dsp:nvSpPr>
        <dsp:cNvPr id="0" name=""/>
        <dsp:cNvSpPr/>
      </dsp:nvSpPr>
      <dsp:spPr>
        <a:xfrm rot="5400000">
          <a:off x="2515912" y="134597"/>
          <a:ext cx="694515" cy="42304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500" kern="1200" dirty="0" smtClean="0"/>
            <a:t>conducting </a:t>
          </a:r>
          <a:r>
            <a:rPr lang="en-US" sz="1500" kern="1200" dirty="0" smtClean="0"/>
            <a:t>a </a:t>
          </a:r>
          <a:r>
            <a:rPr lang="kk-KZ" sz="1500" kern="1200" dirty="0" smtClean="0"/>
            <a:t>questionnaire among the population;</a:t>
          </a:r>
          <a:endParaRPr lang="ru-RU" sz="1500" kern="1200" dirty="0"/>
        </a:p>
      </dsp:txBody>
      <dsp:txXfrm rot="-5400000">
        <a:off x="747940" y="1936473"/>
        <a:ext cx="4196557" cy="626709"/>
      </dsp:txXfrm>
    </dsp:sp>
    <dsp:sp modelId="{37E099CD-76D7-4B3D-8192-4AB06BA5462C}">
      <dsp:nvSpPr>
        <dsp:cNvPr id="0" name=""/>
        <dsp:cNvSpPr/>
      </dsp:nvSpPr>
      <dsp:spPr>
        <a:xfrm rot="5400000">
          <a:off x="-160272" y="3013886"/>
          <a:ext cx="1068485" cy="7479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-</a:t>
          </a:r>
          <a:endParaRPr lang="ru-RU" sz="2200" kern="1200" dirty="0"/>
        </a:p>
      </dsp:txBody>
      <dsp:txXfrm rot="-5400000">
        <a:off x="2" y="3227583"/>
        <a:ext cx="747939" cy="320546"/>
      </dsp:txXfrm>
    </dsp:sp>
    <dsp:sp modelId="{77AC2A60-41F7-4DA0-A5D9-F4DAA79A7F6C}">
      <dsp:nvSpPr>
        <dsp:cNvPr id="0" name=""/>
        <dsp:cNvSpPr/>
      </dsp:nvSpPr>
      <dsp:spPr>
        <a:xfrm rot="5400000">
          <a:off x="2515912" y="1085641"/>
          <a:ext cx="694515" cy="42304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500" kern="1200" dirty="0" smtClean="0"/>
            <a:t>scientific forecasting of the future development of recreation;</a:t>
          </a:r>
          <a:endParaRPr lang="ru-RU" sz="1500" kern="1200" dirty="0"/>
        </a:p>
      </dsp:txBody>
      <dsp:txXfrm rot="-5400000">
        <a:off x="747940" y="2887517"/>
        <a:ext cx="4196557" cy="626709"/>
      </dsp:txXfrm>
    </dsp:sp>
    <dsp:sp modelId="{886EDB34-FA09-4DC9-BABB-807B2FD0BCB3}">
      <dsp:nvSpPr>
        <dsp:cNvPr id="0" name=""/>
        <dsp:cNvSpPr/>
      </dsp:nvSpPr>
      <dsp:spPr>
        <a:xfrm rot="5400000">
          <a:off x="-160272" y="3964929"/>
          <a:ext cx="1068485" cy="7479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-</a:t>
          </a:r>
          <a:endParaRPr lang="ru-RU" sz="2200" kern="1200" dirty="0"/>
        </a:p>
      </dsp:txBody>
      <dsp:txXfrm rot="-5400000">
        <a:off x="2" y="4178626"/>
        <a:ext cx="747939" cy="320546"/>
      </dsp:txXfrm>
    </dsp:sp>
    <dsp:sp modelId="{E02C419F-16B7-418D-827A-64F3B1152913}">
      <dsp:nvSpPr>
        <dsp:cNvPr id="0" name=""/>
        <dsp:cNvSpPr/>
      </dsp:nvSpPr>
      <dsp:spPr>
        <a:xfrm rot="5400000">
          <a:off x="2515912" y="2036684"/>
          <a:ext cx="694515" cy="42304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500" kern="1200" dirty="0" smtClean="0"/>
            <a:t>compilation of the theoretical part based on the verification of a representative </a:t>
          </a:r>
          <a:r>
            <a:rPr lang="en-US" sz="1500" kern="1200" dirty="0" smtClean="0"/>
            <a:t>data</a:t>
          </a:r>
          <a:r>
            <a:rPr lang="kk-KZ" sz="1500" kern="1200" dirty="0" smtClean="0"/>
            <a:t>.</a:t>
          </a:r>
          <a:endParaRPr lang="ru-RU" sz="1500" kern="1200" dirty="0"/>
        </a:p>
      </dsp:txBody>
      <dsp:txXfrm rot="-5400000">
        <a:off x="747940" y="3838560"/>
        <a:ext cx="4196557" cy="6267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D1F0F8-D6BD-4BB9-BCD8-01DF3C3D39FB}">
      <dsp:nvSpPr>
        <dsp:cNvPr id="0" name=""/>
        <dsp:cNvSpPr/>
      </dsp:nvSpPr>
      <dsp:spPr>
        <a:xfrm>
          <a:off x="0" y="0"/>
          <a:ext cx="5266928" cy="1523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TREATMENT</a:t>
          </a:r>
          <a:endParaRPr lang="ru-RU" sz="2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05686" y="0"/>
        <a:ext cx="4061241" cy="1523007"/>
      </dsp:txXfrm>
    </dsp:sp>
    <dsp:sp modelId="{B7DA4E6B-E731-4ACC-9FD0-BFAE0BC59D62}">
      <dsp:nvSpPr>
        <dsp:cNvPr id="0" name=""/>
        <dsp:cNvSpPr/>
      </dsp:nvSpPr>
      <dsp:spPr>
        <a:xfrm>
          <a:off x="152300" y="152300"/>
          <a:ext cx="1053385" cy="1218406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050375-C4BA-4E81-B500-69A64DD154D0}">
      <dsp:nvSpPr>
        <dsp:cNvPr id="0" name=""/>
        <dsp:cNvSpPr/>
      </dsp:nvSpPr>
      <dsp:spPr>
        <a:xfrm>
          <a:off x="0" y="1684781"/>
          <a:ext cx="5266928" cy="1523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SPORTS IMPROVEMENT</a:t>
          </a:r>
          <a:endParaRPr lang="kk-KZ" sz="28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05686" y="1684781"/>
        <a:ext cx="4061241" cy="1523007"/>
      </dsp:txXfrm>
    </dsp:sp>
    <dsp:sp modelId="{2FFA4DFA-45C1-434F-967D-34AE66297A7E}">
      <dsp:nvSpPr>
        <dsp:cNvPr id="0" name=""/>
        <dsp:cNvSpPr/>
      </dsp:nvSpPr>
      <dsp:spPr>
        <a:xfrm>
          <a:off x="152300" y="1827609"/>
          <a:ext cx="1053385" cy="1218406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54B767-D600-4DD4-A3B9-40EF42DE0722}">
      <dsp:nvSpPr>
        <dsp:cNvPr id="0" name=""/>
        <dsp:cNvSpPr/>
      </dsp:nvSpPr>
      <dsp:spPr>
        <a:xfrm>
          <a:off x="0" y="3340961"/>
          <a:ext cx="5266928" cy="15230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COGNITIV</a:t>
          </a: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E</a:t>
          </a:r>
          <a:endParaRPr lang="kk-KZ" sz="2800" b="1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05686" y="3340961"/>
        <a:ext cx="4061241" cy="1523007"/>
      </dsp:txXfrm>
    </dsp:sp>
    <dsp:sp modelId="{D94C8862-F82E-4A22-A165-9DEB6A1CB38E}">
      <dsp:nvSpPr>
        <dsp:cNvPr id="0" name=""/>
        <dsp:cNvSpPr/>
      </dsp:nvSpPr>
      <dsp:spPr>
        <a:xfrm>
          <a:off x="152300" y="3502917"/>
          <a:ext cx="1053385" cy="1218406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CED6C-61B9-4584-BD9E-45FA7046480E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853CE-FCCF-4593-8EAA-26A0A6F686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54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0CDBF9C-E310-4D36-8885-EFABAE6075B1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728739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1844824"/>
            <a:ext cx="4680520" cy="1894362"/>
          </a:xfrm>
        </p:spPr>
        <p:txBody>
          <a:bodyPr>
            <a:normAutofit/>
          </a:bodyPr>
          <a:lstStyle/>
          <a:p>
            <a:pPr indent="457200" algn="ctr"/>
            <a:r>
              <a:rPr lang="en-US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Basics of Tourism</a:t>
            </a:r>
            <a: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4158208" cy="1371600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PhD., Acting Associate Professor </a:t>
            </a:r>
            <a:r>
              <a:rPr lang="en-US" altLang="ru-RU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Nakhipbekova</a:t>
            </a:r>
            <a:r>
              <a:rPr lang="en-US" altLang="ru-RU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Symbat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3143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906888" cy="4873752"/>
          </a:xfrm>
        </p:spPr>
        <p:txBody>
          <a:bodyPr/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We have identified factors that affect the formation of recreational needs;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have defined the concepts of recreational activities, the cycle of recreational activities, and recreational design;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considered the typology of recreational activities.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932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ChangeArrowheads="1"/>
          </p:cNvSpPr>
          <p:nvPr/>
        </p:nvSpPr>
        <p:spPr bwMode="auto">
          <a:xfrm>
            <a:off x="827088" y="908050"/>
            <a:ext cx="4872089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LECTURE 2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ecreational needs. Recreational activity, its features. Recreational design in tourism.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Line 13"/>
          <p:cNvSpPr>
            <a:spLocks noChangeShapeType="1"/>
          </p:cNvSpPr>
          <p:nvPr/>
        </p:nvSpPr>
        <p:spPr bwMode="auto">
          <a:xfrm>
            <a:off x="1331913" y="692150"/>
            <a:ext cx="7812087" cy="0"/>
          </a:xfrm>
          <a:prstGeom prst="line">
            <a:avLst/>
          </a:pr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6" name="Line 14"/>
          <p:cNvSpPr>
            <a:spLocks noChangeShapeType="1"/>
          </p:cNvSpPr>
          <p:nvPr/>
        </p:nvSpPr>
        <p:spPr bwMode="auto">
          <a:xfrm>
            <a:off x="682625" y="1268413"/>
            <a:ext cx="1588" cy="5040312"/>
          </a:xfrm>
          <a:prstGeom prst="line">
            <a:avLst/>
          </a:pr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2267742" y="4292517"/>
            <a:ext cx="4320481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kk-KZ" sz="2000" dirty="0"/>
              <a:t>1. </a:t>
            </a:r>
            <a:r>
              <a:rPr lang="en-US" sz="2000" dirty="0"/>
              <a:t>F</a:t>
            </a:r>
            <a:r>
              <a:rPr lang="kk-KZ" sz="2000" dirty="0"/>
              <a:t>actors influencing the formation of recreational needs</a:t>
            </a:r>
            <a:endParaRPr lang="ru-RU" sz="2000" dirty="0"/>
          </a:p>
          <a:p>
            <a:r>
              <a:rPr lang="kk-KZ" sz="2000" dirty="0"/>
              <a:t>2. Recreational activities. Recreational design in tourism</a:t>
            </a:r>
            <a:endParaRPr lang="ru-RU" sz="2000" dirty="0"/>
          </a:p>
          <a:p>
            <a:r>
              <a:rPr lang="kk-KZ" sz="2000" dirty="0"/>
              <a:t>3. Typology of recreational activities</a:t>
            </a:r>
            <a:endParaRPr lang="ru-RU" sz="2000" dirty="0"/>
          </a:p>
          <a:p>
            <a:pPr lvl="1" algn="just">
              <a:buFontTx/>
              <a:buAutoNum type="arabicPeriod"/>
            </a:pPr>
            <a:endParaRPr lang="kk-KZ" altLang="ru-RU" sz="28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06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194920" cy="4873752"/>
          </a:xfrm>
        </p:spPr>
        <p:txBody>
          <a:bodyPr/>
          <a:lstStyle/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467544" y="1916832"/>
            <a:ext cx="4248472" cy="26642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Recreational need is necessary to restore physical and spiritual strength, health and work capacity, which a person loses during his life activity.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032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16152408"/>
              </p:ext>
            </p:extLst>
          </p:nvPr>
        </p:nvGraphicFramePr>
        <p:xfrm>
          <a:off x="107504" y="1052736"/>
          <a:ext cx="5832648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535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40949678"/>
              </p:ext>
            </p:extLst>
          </p:nvPr>
        </p:nvGraphicFramePr>
        <p:xfrm>
          <a:off x="179512" y="620688"/>
          <a:ext cx="5338936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2098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5122912" cy="1475656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Stages of a comprehensive study of recreational needs from the social side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5496174"/>
              </p:ext>
            </p:extLst>
          </p:nvPr>
        </p:nvGraphicFramePr>
        <p:xfrm>
          <a:off x="395536" y="1700808"/>
          <a:ext cx="49784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1265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842992" cy="1143000"/>
          </a:xfrm>
        </p:spPr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179512" y="746640"/>
            <a:ext cx="7200800" cy="4293481"/>
            <a:chOff x="485000" y="1601466"/>
            <a:chExt cx="4967903" cy="3630489"/>
          </a:xfrm>
        </p:grpSpPr>
        <p:sp>
          <p:nvSpPr>
            <p:cNvPr id="8" name="Полилиния 7"/>
            <p:cNvSpPr/>
            <p:nvPr/>
          </p:nvSpPr>
          <p:spPr>
            <a:xfrm rot="1290648">
              <a:off x="2136230" y="4365927"/>
              <a:ext cx="678621" cy="6512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32563"/>
                  </a:moveTo>
                  <a:lnTo>
                    <a:pt x="678621" y="32563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олилиния 8"/>
            <p:cNvSpPr/>
            <p:nvPr/>
          </p:nvSpPr>
          <p:spPr>
            <a:xfrm rot="20309352">
              <a:off x="2136230" y="3605721"/>
              <a:ext cx="678621" cy="6512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32563"/>
                  </a:moveTo>
                  <a:lnTo>
                    <a:pt x="678621" y="32563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Овал 10"/>
            <p:cNvSpPr/>
            <p:nvPr/>
          </p:nvSpPr>
          <p:spPr>
            <a:xfrm>
              <a:off x="485000" y="2880128"/>
              <a:ext cx="1952893" cy="235182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/>
              <a:r>
                <a:rPr lang="kk-KZ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«</a:t>
              </a:r>
              <a:r>
                <a:rPr lang="kk-KZ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Recreational activities» are the ways of implementing types of recreational activities.</a:t>
              </a:r>
              <a:endPara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endParaRPr lang="ru-RU" dirty="0"/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3201712" y="1601466"/>
              <a:ext cx="1556435" cy="1037623"/>
            </a:xfrm>
            <a:custGeom>
              <a:avLst/>
              <a:gdLst>
                <a:gd name="connsiteX0" fmla="*/ 0 w 1556435"/>
                <a:gd name="connsiteY0" fmla="*/ 0 h 1037623"/>
                <a:gd name="connsiteX1" fmla="*/ 1556435 w 1556435"/>
                <a:gd name="connsiteY1" fmla="*/ 0 h 1037623"/>
                <a:gd name="connsiteX2" fmla="*/ 1556435 w 1556435"/>
                <a:gd name="connsiteY2" fmla="*/ 1037623 h 1037623"/>
                <a:gd name="connsiteX3" fmla="*/ 0 w 1556435"/>
                <a:gd name="connsiteY3" fmla="*/ 1037623 h 1037623"/>
                <a:gd name="connsiteX4" fmla="*/ 0 w 1556435"/>
                <a:gd name="connsiteY4" fmla="*/ 0 h 1037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6435" h="1037623">
                  <a:moveTo>
                    <a:pt x="0" y="0"/>
                  </a:moveTo>
                  <a:lnTo>
                    <a:pt x="1556435" y="0"/>
                  </a:lnTo>
                  <a:lnTo>
                    <a:pt x="1556435" y="1037623"/>
                  </a:lnTo>
                  <a:lnTo>
                    <a:pt x="0" y="10376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3200" kern="1200" dirty="0"/>
            </a:p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3200" kern="1200" dirty="0"/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2755083" y="2804819"/>
              <a:ext cx="1037623" cy="1037623"/>
            </a:xfrm>
            <a:custGeom>
              <a:avLst/>
              <a:gdLst>
                <a:gd name="connsiteX0" fmla="*/ 0 w 1037623"/>
                <a:gd name="connsiteY0" fmla="*/ 518812 h 1037623"/>
                <a:gd name="connsiteX1" fmla="*/ 518812 w 1037623"/>
                <a:gd name="connsiteY1" fmla="*/ 0 h 1037623"/>
                <a:gd name="connsiteX2" fmla="*/ 1037624 w 1037623"/>
                <a:gd name="connsiteY2" fmla="*/ 518812 h 1037623"/>
                <a:gd name="connsiteX3" fmla="*/ 518812 w 1037623"/>
                <a:gd name="connsiteY3" fmla="*/ 1037624 h 1037623"/>
                <a:gd name="connsiteX4" fmla="*/ 0 w 1037623"/>
                <a:gd name="connsiteY4" fmla="*/ 518812 h 1037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7623" h="1037623">
                  <a:moveTo>
                    <a:pt x="0" y="518812"/>
                  </a:moveTo>
                  <a:cubicBezTo>
                    <a:pt x="0" y="232280"/>
                    <a:pt x="232280" y="0"/>
                    <a:pt x="518812" y="0"/>
                  </a:cubicBezTo>
                  <a:cubicBezTo>
                    <a:pt x="805344" y="0"/>
                    <a:pt x="1037624" y="232280"/>
                    <a:pt x="1037624" y="518812"/>
                  </a:cubicBezTo>
                  <a:cubicBezTo>
                    <a:pt x="1037624" y="805344"/>
                    <a:pt x="805344" y="1037624"/>
                    <a:pt x="518812" y="1037624"/>
                  </a:cubicBezTo>
                  <a:cubicBezTo>
                    <a:pt x="232280" y="1037624"/>
                    <a:pt x="0" y="805344"/>
                    <a:pt x="0" y="518812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6401" tIns="156401" rIns="156401" bIns="156401" numCol="1" spcCol="1270" anchor="ctr" anchorCtr="0">
              <a:noAutofit/>
            </a:bodyPr>
            <a:lstStyle/>
            <a:p>
              <a:pPr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k-KZ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Recreational</a:t>
              </a:r>
              <a:r>
                <a:rPr lang="ru-RU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therapeutic</a:t>
              </a:r>
              <a:r>
                <a:rPr lang="ru-RU" sz="1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measures</a:t>
              </a:r>
              <a:r>
                <a:rPr lang="ru-RU" sz="1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3896468" y="2804819"/>
              <a:ext cx="1556435" cy="1037623"/>
            </a:xfrm>
            <a:custGeom>
              <a:avLst/>
              <a:gdLst>
                <a:gd name="connsiteX0" fmla="*/ 0 w 1556435"/>
                <a:gd name="connsiteY0" fmla="*/ 0 h 1037623"/>
                <a:gd name="connsiteX1" fmla="*/ 1556435 w 1556435"/>
                <a:gd name="connsiteY1" fmla="*/ 0 h 1037623"/>
                <a:gd name="connsiteX2" fmla="*/ 1556435 w 1556435"/>
                <a:gd name="connsiteY2" fmla="*/ 1037623 h 1037623"/>
                <a:gd name="connsiteX3" fmla="*/ 0 w 1556435"/>
                <a:gd name="connsiteY3" fmla="*/ 1037623 h 1037623"/>
                <a:gd name="connsiteX4" fmla="*/ 0 w 1556435"/>
                <a:gd name="connsiteY4" fmla="*/ 0 h 1037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6435" h="1037623">
                  <a:moveTo>
                    <a:pt x="0" y="0"/>
                  </a:moveTo>
                  <a:lnTo>
                    <a:pt x="1556435" y="0"/>
                  </a:lnTo>
                  <a:lnTo>
                    <a:pt x="1556435" y="1037623"/>
                  </a:lnTo>
                  <a:lnTo>
                    <a:pt x="0" y="10376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3200" kern="1200" dirty="0"/>
            </a:p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3200" kern="1200"/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2755083" y="4194332"/>
              <a:ext cx="1037623" cy="1037623"/>
            </a:xfrm>
            <a:custGeom>
              <a:avLst/>
              <a:gdLst>
                <a:gd name="connsiteX0" fmla="*/ 0 w 1037623"/>
                <a:gd name="connsiteY0" fmla="*/ 518812 h 1037623"/>
                <a:gd name="connsiteX1" fmla="*/ 518812 w 1037623"/>
                <a:gd name="connsiteY1" fmla="*/ 0 h 1037623"/>
                <a:gd name="connsiteX2" fmla="*/ 1037624 w 1037623"/>
                <a:gd name="connsiteY2" fmla="*/ 518812 h 1037623"/>
                <a:gd name="connsiteX3" fmla="*/ 518812 w 1037623"/>
                <a:gd name="connsiteY3" fmla="*/ 1037624 h 1037623"/>
                <a:gd name="connsiteX4" fmla="*/ 0 w 1037623"/>
                <a:gd name="connsiteY4" fmla="*/ 518812 h 1037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7623" h="1037623">
                  <a:moveTo>
                    <a:pt x="0" y="518812"/>
                  </a:moveTo>
                  <a:cubicBezTo>
                    <a:pt x="0" y="232280"/>
                    <a:pt x="232280" y="0"/>
                    <a:pt x="518812" y="0"/>
                  </a:cubicBezTo>
                  <a:cubicBezTo>
                    <a:pt x="805344" y="0"/>
                    <a:pt x="1037624" y="232280"/>
                    <a:pt x="1037624" y="518812"/>
                  </a:cubicBezTo>
                  <a:cubicBezTo>
                    <a:pt x="1037624" y="805344"/>
                    <a:pt x="805344" y="1037624"/>
                    <a:pt x="518812" y="1037624"/>
                  </a:cubicBezTo>
                  <a:cubicBezTo>
                    <a:pt x="232280" y="1037624"/>
                    <a:pt x="0" y="805344"/>
                    <a:pt x="0" y="518812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6401" tIns="156401" rIns="156401" bIns="156401" numCol="1" spcCol="1270" anchor="ctr" anchorCtr="0">
              <a:noAutofit/>
            </a:bodyPr>
            <a:lstStyle/>
            <a:p>
              <a:pPr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Recreational</a:t>
              </a:r>
              <a:r>
                <a:rPr lang="ru-RU" sz="1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sports</a:t>
              </a:r>
              <a:r>
                <a:rPr lang="ru-RU" sz="1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4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activities</a:t>
              </a:r>
              <a:r>
                <a:rPr lang="ru-RU" sz="1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3896468" y="4194332"/>
              <a:ext cx="1556435" cy="1037623"/>
            </a:xfrm>
            <a:custGeom>
              <a:avLst/>
              <a:gdLst>
                <a:gd name="connsiteX0" fmla="*/ 0 w 1556435"/>
                <a:gd name="connsiteY0" fmla="*/ 0 h 1037623"/>
                <a:gd name="connsiteX1" fmla="*/ 1556435 w 1556435"/>
                <a:gd name="connsiteY1" fmla="*/ 0 h 1037623"/>
                <a:gd name="connsiteX2" fmla="*/ 1556435 w 1556435"/>
                <a:gd name="connsiteY2" fmla="*/ 1037623 h 1037623"/>
                <a:gd name="connsiteX3" fmla="*/ 0 w 1556435"/>
                <a:gd name="connsiteY3" fmla="*/ 1037623 h 1037623"/>
                <a:gd name="connsiteX4" fmla="*/ 0 w 1556435"/>
                <a:gd name="connsiteY4" fmla="*/ 0 h 1037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56435" h="1037623">
                  <a:moveTo>
                    <a:pt x="0" y="0"/>
                  </a:moveTo>
                  <a:lnTo>
                    <a:pt x="1556435" y="0"/>
                  </a:lnTo>
                  <a:lnTo>
                    <a:pt x="1556435" y="1037623"/>
                  </a:lnTo>
                  <a:lnTo>
                    <a:pt x="0" y="10376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3200" kern="1200"/>
            </a:p>
            <a:p>
              <a:pPr marL="285750" lvl="1" indent="-28575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32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3789092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620688"/>
            <a:ext cx="5544616" cy="5953872"/>
          </a:xfrm>
        </p:spPr>
        <p:txBody>
          <a:bodyPr/>
          <a:lstStyle/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843000"/>
            <a:ext cx="4464496" cy="2153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combination of recreational activities that are repeated over a period of time is called a "recreational activity cycle" (Rac).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3645024"/>
            <a:ext cx="4464496" cy="2153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Recreational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modeling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recreation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maintenance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taking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account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requirements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recreation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2399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338936" cy="1143000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main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types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recreational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activities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14070369"/>
              </p:ext>
            </p:extLst>
          </p:nvPr>
        </p:nvGraphicFramePr>
        <p:xfrm>
          <a:off x="179512" y="1628800"/>
          <a:ext cx="5266928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12011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1548</TotalTime>
  <Words>290</Words>
  <Application>Microsoft Office PowerPoint</Application>
  <PresentationFormat>Экран (4:3)</PresentationFormat>
  <Paragraphs>51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Basics of Tourism  </vt:lpstr>
      <vt:lpstr>Презентация PowerPoint</vt:lpstr>
      <vt:lpstr> </vt:lpstr>
      <vt:lpstr> </vt:lpstr>
      <vt:lpstr> </vt:lpstr>
      <vt:lpstr>Stages of a comprehensive study of recreational needs from the social side</vt:lpstr>
      <vt:lpstr> </vt:lpstr>
      <vt:lpstr> </vt:lpstr>
      <vt:lpstr>main types of recreational activities 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Туризм негіздері    </dc:title>
  <dc:creator>PRO</dc:creator>
  <cp:lastModifiedBy>PRO</cp:lastModifiedBy>
  <cp:revision>26</cp:revision>
  <dcterms:created xsi:type="dcterms:W3CDTF">2024-06-19T09:38:59Z</dcterms:created>
  <dcterms:modified xsi:type="dcterms:W3CDTF">2024-07-17T06:02:48Z</dcterms:modified>
</cp:coreProperties>
</file>