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78" r:id="rId4"/>
    <p:sldId id="271" r:id="rId5"/>
    <p:sldId id="279" r:id="rId6"/>
    <p:sldId id="280" r:id="rId7"/>
    <p:sldId id="281" r:id="rId8"/>
    <p:sldId id="283" r:id="rId9"/>
    <p:sldId id="259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1B8FD5-DEBE-4288-AC73-3E43561438D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6C96190-F0C9-49B4-AE56-72B8606851B0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Басқару әдістері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E12AC83-1538-4C1C-9817-B56AA21DF72B}" type="parTrans" cxnId="{1A0EAB8B-4F6F-4874-9F0C-24B0B0FDA3F6}">
      <dgm:prSet/>
      <dgm:spPr/>
      <dgm:t>
        <a:bodyPr/>
        <a:lstStyle/>
        <a:p>
          <a:endParaRPr lang="ru-RU"/>
        </a:p>
      </dgm:t>
    </dgm:pt>
    <dgm:pt modelId="{C3A7A2EF-C938-4EEA-A1AF-8023A69DBAFF}" type="sibTrans" cxnId="{1A0EAB8B-4F6F-4874-9F0C-24B0B0FDA3F6}">
      <dgm:prSet/>
      <dgm:spPr/>
      <dgm:t>
        <a:bodyPr/>
        <a:lstStyle/>
        <a:p>
          <a:endParaRPr lang="ru-RU"/>
        </a:p>
      </dgm:t>
    </dgm:pt>
    <dgm:pt modelId="{EFCE6273-8FA2-448F-A713-D48D070305D8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жалпы әдістер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AE011E-FEA2-4541-811F-C436640FA2CE}" type="parTrans" cxnId="{CAB25891-C363-4E18-9E73-90BE803BA29C}">
      <dgm:prSet/>
      <dgm:spPr/>
      <dgm:t>
        <a:bodyPr/>
        <a:lstStyle/>
        <a:p>
          <a:endParaRPr lang="ru-RU"/>
        </a:p>
      </dgm:t>
    </dgm:pt>
    <dgm:pt modelId="{762640DA-DBDA-40D7-848B-BC7969D2FCA4}" type="sibTrans" cxnId="{CAB25891-C363-4E18-9E73-90BE803BA29C}">
      <dgm:prSet/>
      <dgm:spPr/>
      <dgm:t>
        <a:bodyPr/>
        <a:lstStyle/>
        <a:p>
          <a:endParaRPr lang="ru-RU"/>
        </a:p>
      </dgm:t>
    </dgm:pt>
    <dgm:pt modelId="{E6F4F1AF-85E5-4333-8374-9B5051FA46FA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шағын ауқымдағы әдістер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05408BA-8DC8-4E82-ABEF-D7E499B41A77}" type="parTrans" cxnId="{DE819D05-54B5-4B73-983F-D2E8BD841881}">
      <dgm:prSet/>
      <dgm:spPr/>
      <dgm:t>
        <a:bodyPr/>
        <a:lstStyle/>
        <a:p>
          <a:endParaRPr lang="ru-RU"/>
        </a:p>
      </dgm:t>
    </dgm:pt>
    <dgm:pt modelId="{1316AF5C-2E7B-47E2-846D-822849C82F85}" type="sibTrans" cxnId="{DE819D05-54B5-4B73-983F-D2E8BD841881}">
      <dgm:prSet/>
      <dgm:spPr/>
      <dgm:t>
        <a:bodyPr/>
        <a:lstStyle/>
        <a:p>
          <a:endParaRPr lang="ru-RU"/>
        </a:p>
      </dgm:t>
    </dgm:pt>
    <dgm:pt modelId="{7E381C61-D731-4419-915F-C41839E173B0}" type="pres">
      <dgm:prSet presAssocID="{8B1B8FD5-DEBE-4288-AC73-3E43561438D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2B9145F-8767-4A90-A75A-66677C54D1FE}" type="pres">
      <dgm:prSet presAssocID="{46C96190-F0C9-49B4-AE56-72B8606851B0}" presName="root1" presStyleCnt="0"/>
      <dgm:spPr/>
    </dgm:pt>
    <dgm:pt modelId="{75909CA7-7BA1-47B7-B60A-F282B4AE6CB3}" type="pres">
      <dgm:prSet presAssocID="{46C96190-F0C9-49B4-AE56-72B8606851B0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0CE154-7251-4B31-80CA-574131C3C98C}" type="pres">
      <dgm:prSet presAssocID="{46C96190-F0C9-49B4-AE56-72B8606851B0}" presName="level2hierChild" presStyleCnt="0"/>
      <dgm:spPr/>
    </dgm:pt>
    <dgm:pt modelId="{B44190B7-FCE2-4810-96B3-2FB8ABDD3005}" type="pres">
      <dgm:prSet presAssocID="{1EAE011E-FEA2-4541-811F-C436640FA2CE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E38BB5C7-4243-4996-8865-CA068E8A99CE}" type="pres">
      <dgm:prSet presAssocID="{1EAE011E-FEA2-4541-811F-C436640FA2CE}" presName="connTx" presStyleLbl="parChTrans1D2" presStyleIdx="0" presStyleCnt="2"/>
      <dgm:spPr/>
      <dgm:t>
        <a:bodyPr/>
        <a:lstStyle/>
        <a:p>
          <a:endParaRPr lang="ru-RU"/>
        </a:p>
      </dgm:t>
    </dgm:pt>
    <dgm:pt modelId="{8DAB5D9C-4F15-4A0C-98A0-96FB7AB1CD70}" type="pres">
      <dgm:prSet presAssocID="{EFCE6273-8FA2-448F-A713-D48D070305D8}" presName="root2" presStyleCnt="0"/>
      <dgm:spPr/>
    </dgm:pt>
    <dgm:pt modelId="{B4FAD087-E0C0-4903-B44B-2555094B9F84}" type="pres">
      <dgm:prSet presAssocID="{EFCE6273-8FA2-448F-A713-D48D070305D8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DCF471-FE8A-40DD-B39A-C8E1A4A0CEAC}" type="pres">
      <dgm:prSet presAssocID="{EFCE6273-8FA2-448F-A713-D48D070305D8}" presName="level3hierChild" presStyleCnt="0"/>
      <dgm:spPr/>
    </dgm:pt>
    <dgm:pt modelId="{DAD1F7E2-AFD5-4AC6-8E0F-E7CCF4BDA1C3}" type="pres">
      <dgm:prSet presAssocID="{105408BA-8DC8-4E82-ABEF-D7E499B41A7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118CF8CC-B60C-4E7C-A7DC-0F2EA4669615}" type="pres">
      <dgm:prSet presAssocID="{105408BA-8DC8-4E82-ABEF-D7E499B41A7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CE2FF39E-A429-49E4-9D64-6FD1D95E1D80}" type="pres">
      <dgm:prSet presAssocID="{E6F4F1AF-85E5-4333-8374-9B5051FA46FA}" presName="root2" presStyleCnt="0"/>
      <dgm:spPr/>
    </dgm:pt>
    <dgm:pt modelId="{9A1BCB6A-D84C-4237-9CFB-E4E961AA3BCE}" type="pres">
      <dgm:prSet presAssocID="{E6F4F1AF-85E5-4333-8374-9B5051FA46FA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D17A6E-D690-448D-87FD-1A605E4DA8DE}" type="pres">
      <dgm:prSet presAssocID="{E6F4F1AF-85E5-4333-8374-9B5051FA46FA}" presName="level3hierChild" presStyleCnt="0"/>
      <dgm:spPr/>
    </dgm:pt>
  </dgm:ptLst>
  <dgm:cxnLst>
    <dgm:cxn modelId="{5EE2BE66-009D-4B30-A5A7-EFA8735D098D}" type="presOf" srcId="{105408BA-8DC8-4E82-ABEF-D7E499B41A77}" destId="{118CF8CC-B60C-4E7C-A7DC-0F2EA4669615}" srcOrd="1" destOrd="0" presId="urn:microsoft.com/office/officeart/2005/8/layout/hierarchy2"/>
    <dgm:cxn modelId="{8D3481C5-BE4C-4B63-9845-FAEAF27CCD32}" type="presOf" srcId="{1EAE011E-FEA2-4541-811F-C436640FA2CE}" destId="{E38BB5C7-4243-4996-8865-CA068E8A99CE}" srcOrd="1" destOrd="0" presId="urn:microsoft.com/office/officeart/2005/8/layout/hierarchy2"/>
    <dgm:cxn modelId="{4194C724-D71C-4D6B-A3A1-4D0DE1FE603E}" type="presOf" srcId="{8B1B8FD5-DEBE-4288-AC73-3E43561438D0}" destId="{7E381C61-D731-4419-915F-C41839E173B0}" srcOrd="0" destOrd="0" presId="urn:microsoft.com/office/officeart/2005/8/layout/hierarchy2"/>
    <dgm:cxn modelId="{CAB25891-C363-4E18-9E73-90BE803BA29C}" srcId="{46C96190-F0C9-49B4-AE56-72B8606851B0}" destId="{EFCE6273-8FA2-448F-A713-D48D070305D8}" srcOrd="0" destOrd="0" parTransId="{1EAE011E-FEA2-4541-811F-C436640FA2CE}" sibTransId="{762640DA-DBDA-40D7-848B-BC7969D2FCA4}"/>
    <dgm:cxn modelId="{EE6E4D55-0903-47A6-AB75-F118A154EF91}" type="presOf" srcId="{1EAE011E-FEA2-4541-811F-C436640FA2CE}" destId="{B44190B7-FCE2-4810-96B3-2FB8ABDD3005}" srcOrd="0" destOrd="0" presId="urn:microsoft.com/office/officeart/2005/8/layout/hierarchy2"/>
    <dgm:cxn modelId="{DE819D05-54B5-4B73-983F-D2E8BD841881}" srcId="{46C96190-F0C9-49B4-AE56-72B8606851B0}" destId="{E6F4F1AF-85E5-4333-8374-9B5051FA46FA}" srcOrd="1" destOrd="0" parTransId="{105408BA-8DC8-4E82-ABEF-D7E499B41A77}" sibTransId="{1316AF5C-2E7B-47E2-846D-822849C82F85}"/>
    <dgm:cxn modelId="{2D34AA80-1941-47F5-9EE1-F66FCF433D9F}" type="presOf" srcId="{105408BA-8DC8-4E82-ABEF-D7E499B41A77}" destId="{DAD1F7E2-AFD5-4AC6-8E0F-E7CCF4BDA1C3}" srcOrd="0" destOrd="0" presId="urn:microsoft.com/office/officeart/2005/8/layout/hierarchy2"/>
    <dgm:cxn modelId="{55BD8A0C-76D4-496E-834D-A441EC087703}" type="presOf" srcId="{46C96190-F0C9-49B4-AE56-72B8606851B0}" destId="{75909CA7-7BA1-47B7-B60A-F282B4AE6CB3}" srcOrd="0" destOrd="0" presId="urn:microsoft.com/office/officeart/2005/8/layout/hierarchy2"/>
    <dgm:cxn modelId="{1A0EAB8B-4F6F-4874-9F0C-24B0B0FDA3F6}" srcId="{8B1B8FD5-DEBE-4288-AC73-3E43561438D0}" destId="{46C96190-F0C9-49B4-AE56-72B8606851B0}" srcOrd="0" destOrd="0" parTransId="{BE12AC83-1538-4C1C-9817-B56AA21DF72B}" sibTransId="{C3A7A2EF-C938-4EEA-A1AF-8023A69DBAFF}"/>
    <dgm:cxn modelId="{8BABE9C5-07E4-4389-9CBC-6D0E58E52C5F}" type="presOf" srcId="{EFCE6273-8FA2-448F-A713-D48D070305D8}" destId="{B4FAD087-E0C0-4903-B44B-2555094B9F84}" srcOrd="0" destOrd="0" presId="urn:microsoft.com/office/officeart/2005/8/layout/hierarchy2"/>
    <dgm:cxn modelId="{9DD35237-6C8D-4942-96E8-560051E3100B}" type="presOf" srcId="{E6F4F1AF-85E5-4333-8374-9B5051FA46FA}" destId="{9A1BCB6A-D84C-4237-9CFB-E4E961AA3BCE}" srcOrd="0" destOrd="0" presId="urn:microsoft.com/office/officeart/2005/8/layout/hierarchy2"/>
    <dgm:cxn modelId="{8F23E4B9-E64F-4261-93B7-D3B820AD2521}" type="presParOf" srcId="{7E381C61-D731-4419-915F-C41839E173B0}" destId="{82B9145F-8767-4A90-A75A-66677C54D1FE}" srcOrd="0" destOrd="0" presId="urn:microsoft.com/office/officeart/2005/8/layout/hierarchy2"/>
    <dgm:cxn modelId="{7DE9494C-E0A1-4AF9-A5B7-9A37DCADAA78}" type="presParOf" srcId="{82B9145F-8767-4A90-A75A-66677C54D1FE}" destId="{75909CA7-7BA1-47B7-B60A-F282B4AE6CB3}" srcOrd="0" destOrd="0" presId="urn:microsoft.com/office/officeart/2005/8/layout/hierarchy2"/>
    <dgm:cxn modelId="{FBB76D69-869C-4152-BABE-1A1CF0CCBBE5}" type="presParOf" srcId="{82B9145F-8767-4A90-A75A-66677C54D1FE}" destId="{2D0CE154-7251-4B31-80CA-574131C3C98C}" srcOrd="1" destOrd="0" presId="urn:microsoft.com/office/officeart/2005/8/layout/hierarchy2"/>
    <dgm:cxn modelId="{D3395931-7B66-49C1-95FC-B48FD3AC2D5C}" type="presParOf" srcId="{2D0CE154-7251-4B31-80CA-574131C3C98C}" destId="{B44190B7-FCE2-4810-96B3-2FB8ABDD3005}" srcOrd="0" destOrd="0" presId="urn:microsoft.com/office/officeart/2005/8/layout/hierarchy2"/>
    <dgm:cxn modelId="{800D053C-D5E4-402B-A93E-6BB5EE4FFB6F}" type="presParOf" srcId="{B44190B7-FCE2-4810-96B3-2FB8ABDD3005}" destId="{E38BB5C7-4243-4996-8865-CA068E8A99CE}" srcOrd="0" destOrd="0" presId="urn:microsoft.com/office/officeart/2005/8/layout/hierarchy2"/>
    <dgm:cxn modelId="{126A100F-4170-4369-991F-A0CFF3953251}" type="presParOf" srcId="{2D0CE154-7251-4B31-80CA-574131C3C98C}" destId="{8DAB5D9C-4F15-4A0C-98A0-96FB7AB1CD70}" srcOrd="1" destOrd="0" presId="urn:microsoft.com/office/officeart/2005/8/layout/hierarchy2"/>
    <dgm:cxn modelId="{A5775D7C-424F-4404-B753-69D83D31DC16}" type="presParOf" srcId="{8DAB5D9C-4F15-4A0C-98A0-96FB7AB1CD70}" destId="{B4FAD087-E0C0-4903-B44B-2555094B9F84}" srcOrd="0" destOrd="0" presId="urn:microsoft.com/office/officeart/2005/8/layout/hierarchy2"/>
    <dgm:cxn modelId="{01EF0AA3-3A90-4098-A7CF-A95F159E1921}" type="presParOf" srcId="{8DAB5D9C-4F15-4A0C-98A0-96FB7AB1CD70}" destId="{66DCF471-FE8A-40DD-B39A-C8E1A4A0CEAC}" srcOrd="1" destOrd="0" presId="urn:microsoft.com/office/officeart/2005/8/layout/hierarchy2"/>
    <dgm:cxn modelId="{AE9962CB-3348-4526-B1BB-9218D780386B}" type="presParOf" srcId="{2D0CE154-7251-4B31-80CA-574131C3C98C}" destId="{DAD1F7E2-AFD5-4AC6-8E0F-E7CCF4BDA1C3}" srcOrd="2" destOrd="0" presId="urn:microsoft.com/office/officeart/2005/8/layout/hierarchy2"/>
    <dgm:cxn modelId="{AD1F10FF-AF6A-4302-B0E4-D1AE983527C5}" type="presParOf" srcId="{DAD1F7E2-AFD5-4AC6-8E0F-E7CCF4BDA1C3}" destId="{118CF8CC-B60C-4E7C-A7DC-0F2EA4669615}" srcOrd="0" destOrd="0" presId="urn:microsoft.com/office/officeart/2005/8/layout/hierarchy2"/>
    <dgm:cxn modelId="{32B3A1F5-7AC0-44F4-89F9-024B1DD6D791}" type="presParOf" srcId="{2D0CE154-7251-4B31-80CA-574131C3C98C}" destId="{CE2FF39E-A429-49E4-9D64-6FD1D95E1D80}" srcOrd="3" destOrd="0" presId="urn:microsoft.com/office/officeart/2005/8/layout/hierarchy2"/>
    <dgm:cxn modelId="{209E6FB2-E4A9-49C2-935B-ED40C19E1667}" type="presParOf" srcId="{CE2FF39E-A429-49E4-9D64-6FD1D95E1D80}" destId="{9A1BCB6A-D84C-4237-9CFB-E4E961AA3BCE}" srcOrd="0" destOrd="0" presId="urn:microsoft.com/office/officeart/2005/8/layout/hierarchy2"/>
    <dgm:cxn modelId="{BD92AB42-A22D-4626-BF4A-F82A8924CF2B}" type="presParOf" srcId="{CE2FF39E-A429-49E4-9D64-6FD1D95E1D80}" destId="{C2D17A6E-D690-448D-87FD-1A605E4DA8D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33C244-EF91-4031-8E1D-22698EEF3E5B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12B5CD-9B1E-43A9-9370-448200E9E436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Басқарудың жалпы әдістері</a:t>
          </a:r>
          <a:endParaRPr lang="ru-RU" dirty="0"/>
        </a:p>
      </dgm:t>
    </dgm:pt>
    <dgm:pt modelId="{076F3CCB-7448-4751-8C50-1C7A8404A016}" type="parTrans" cxnId="{2EA86BE8-EDB9-45CC-BEF9-17CA9272EB4B}">
      <dgm:prSet/>
      <dgm:spPr/>
      <dgm:t>
        <a:bodyPr/>
        <a:lstStyle/>
        <a:p>
          <a:endParaRPr lang="ru-RU"/>
        </a:p>
      </dgm:t>
    </dgm:pt>
    <dgm:pt modelId="{2B5977C3-1EC8-4F0C-B7C7-017F00B139B0}" type="sibTrans" cxnId="{2EA86BE8-EDB9-45CC-BEF9-17CA9272EB4B}">
      <dgm:prSet/>
      <dgm:spPr/>
      <dgm:t>
        <a:bodyPr/>
        <a:lstStyle/>
        <a:p>
          <a:endParaRPr lang="ru-RU"/>
        </a:p>
      </dgm:t>
    </dgm:pt>
    <dgm:pt modelId="{D0154149-75D5-405A-B9FB-173424FFD174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кәсіпорын, бірлестік, экономикалық аймақ деңгейіндегі басқару қызметінің неғұрлым нақты тәсілдеріне</a:t>
          </a:r>
          <a:endParaRPr lang="ru-RU" sz="1400" dirty="0"/>
        </a:p>
      </dgm:t>
    </dgm:pt>
    <dgm:pt modelId="{851B93C2-C59B-4A3F-AC91-45D89C021E14}" type="parTrans" cxnId="{59301E8F-208D-4D85-B08D-D0FB10B6F995}">
      <dgm:prSet/>
      <dgm:spPr/>
      <dgm:t>
        <a:bodyPr/>
        <a:lstStyle/>
        <a:p>
          <a:endParaRPr lang="ru-RU"/>
        </a:p>
      </dgm:t>
    </dgm:pt>
    <dgm:pt modelId="{34D671EF-D7DE-49D3-89ED-BC34E95DA4E8}" type="sibTrans" cxnId="{59301E8F-208D-4D85-B08D-D0FB10B6F995}">
      <dgm:prSet/>
      <dgm:spPr/>
      <dgm:t>
        <a:bodyPr/>
        <a:lstStyle/>
        <a:p>
          <a:endParaRPr lang="ru-RU"/>
        </a:p>
      </dgm:t>
    </dgm:pt>
    <dgm:pt modelId="{1A2CD237-DCC2-4C70-A913-ABDDB2822B72}">
      <dgm:prSet phldrT="[Текст]" custT="1"/>
      <dgm:spPr/>
      <dgm:t>
        <a:bodyPr/>
        <a:lstStyle/>
        <a:p>
          <a:r>
            <a:rPr lang="kk-KZ" sz="1400" dirty="0" smtClean="0">
              <a:latin typeface="Times New Roman" pitchFamily="18" charset="0"/>
              <a:cs typeface="Times New Roman" pitchFamily="18" charset="0"/>
            </a:rPr>
            <a:t>министрліктердің, мемлекеттік комитеттердің қызмет әдістеріне</a:t>
          </a:r>
          <a:endParaRPr lang="ru-RU" sz="1400" dirty="0"/>
        </a:p>
      </dgm:t>
    </dgm:pt>
    <dgm:pt modelId="{F8196E22-E084-4B05-9DB9-AD53909682E4}" type="parTrans" cxnId="{A913E739-8733-45A6-A1AF-56AE3123B2EB}">
      <dgm:prSet/>
      <dgm:spPr/>
      <dgm:t>
        <a:bodyPr/>
        <a:lstStyle/>
        <a:p>
          <a:endParaRPr lang="ru-RU"/>
        </a:p>
      </dgm:t>
    </dgm:pt>
    <dgm:pt modelId="{C2D23A92-FA16-4DA1-BFD5-3E101BC557E3}" type="sibTrans" cxnId="{A913E739-8733-45A6-A1AF-56AE3123B2EB}">
      <dgm:prSet/>
      <dgm:spPr/>
      <dgm:t>
        <a:bodyPr/>
        <a:lstStyle/>
        <a:p>
          <a:endParaRPr lang="ru-RU"/>
        </a:p>
      </dgm:t>
    </dgm:pt>
    <dgm:pt modelId="{20931FB3-C78A-438F-B905-878C047C89DD}">
      <dgm:prSet phldrT="[Текст]" custT="1"/>
      <dgm:spPr/>
      <dgm:t>
        <a:bodyPr/>
        <a:lstStyle/>
        <a:p>
          <a:r>
            <a:rPr lang="kk-KZ" sz="1600" dirty="0" smtClean="0">
              <a:latin typeface="Times New Roman" pitchFamily="18" charset="0"/>
              <a:cs typeface="Times New Roman" pitchFamily="18" charset="0"/>
            </a:rPr>
            <a:t>түрлі деңгейдегі басшылардың өз қызметінде қолданатын әдістеріне</a:t>
          </a:r>
          <a:endParaRPr lang="ru-RU" sz="1600" dirty="0"/>
        </a:p>
      </dgm:t>
    </dgm:pt>
    <dgm:pt modelId="{3F7706D8-4BEC-490C-87B2-269D613D39BA}" type="parTrans" cxnId="{B4C35FD1-17B2-4FAE-A9AE-DF009C13C65E}">
      <dgm:prSet/>
      <dgm:spPr/>
      <dgm:t>
        <a:bodyPr/>
        <a:lstStyle/>
        <a:p>
          <a:endParaRPr lang="ru-RU"/>
        </a:p>
      </dgm:t>
    </dgm:pt>
    <dgm:pt modelId="{C4F9DBC8-D0B0-46F4-94F5-D82D5AF2AD4D}" type="sibTrans" cxnId="{B4C35FD1-17B2-4FAE-A9AE-DF009C13C65E}">
      <dgm:prSet/>
      <dgm:spPr/>
      <dgm:t>
        <a:bodyPr/>
        <a:lstStyle/>
        <a:p>
          <a:endParaRPr lang="ru-RU"/>
        </a:p>
      </dgm:t>
    </dgm:pt>
    <dgm:pt modelId="{74A79525-A4F5-44D4-999E-E614C656C747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белгілі бір басқару функцияларын іске асыру әдістеріне бөлінеді</a:t>
          </a:r>
          <a:endParaRPr lang="ru-RU" dirty="0"/>
        </a:p>
      </dgm:t>
    </dgm:pt>
    <dgm:pt modelId="{1AC19085-7E8A-479B-AD59-DC79330E8EE0}" type="parTrans" cxnId="{9BE915CF-4353-41E5-B23E-0DBB83195BF4}">
      <dgm:prSet/>
      <dgm:spPr/>
      <dgm:t>
        <a:bodyPr/>
        <a:lstStyle/>
        <a:p>
          <a:endParaRPr lang="ru-RU"/>
        </a:p>
      </dgm:t>
    </dgm:pt>
    <dgm:pt modelId="{464DC722-9D6F-43F6-9FA9-FB1B7B392222}" type="sibTrans" cxnId="{9BE915CF-4353-41E5-B23E-0DBB83195BF4}">
      <dgm:prSet/>
      <dgm:spPr/>
      <dgm:t>
        <a:bodyPr/>
        <a:lstStyle/>
        <a:p>
          <a:endParaRPr lang="ru-RU"/>
        </a:p>
      </dgm:t>
    </dgm:pt>
    <dgm:pt modelId="{2B2E6D15-30DB-4D09-B4D1-1EB6752A6A73}" type="pres">
      <dgm:prSet presAssocID="{B133C244-EF91-4031-8E1D-22698EEF3E5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EDBE3B8-3EBF-4463-B5CD-0491DBB49652}" type="pres">
      <dgm:prSet presAssocID="{B133C244-EF91-4031-8E1D-22698EEF3E5B}" presName="radial" presStyleCnt="0">
        <dgm:presLayoutVars>
          <dgm:animLvl val="ctr"/>
        </dgm:presLayoutVars>
      </dgm:prSet>
      <dgm:spPr/>
    </dgm:pt>
    <dgm:pt modelId="{B5418BB2-4291-4989-9EC4-C3A0A4811BCD}" type="pres">
      <dgm:prSet presAssocID="{7112B5CD-9B1E-43A9-9370-448200E9E436}" presName="centerShape" presStyleLbl="vennNode1" presStyleIdx="0" presStyleCnt="5"/>
      <dgm:spPr/>
      <dgm:t>
        <a:bodyPr/>
        <a:lstStyle/>
        <a:p>
          <a:endParaRPr lang="ru-RU"/>
        </a:p>
      </dgm:t>
    </dgm:pt>
    <dgm:pt modelId="{CB8B7385-73CF-4103-8E1E-8115EA067A51}" type="pres">
      <dgm:prSet presAssocID="{D0154149-75D5-405A-B9FB-173424FFD174}" presName="node" presStyleLbl="vennNode1" presStyleIdx="1" presStyleCnt="5" custScaleX="15544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639908-58F7-4C6D-96E6-EF3815373605}" type="pres">
      <dgm:prSet presAssocID="{1A2CD237-DCC2-4C70-A913-ABDDB2822B72}" presName="node" presStyleLbl="vennNode1" presStyleIdx="2" presStyleCnt="5" custScaleX="1326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08F5E-B6A7-4023-9C67-259D90D65FDE}" type="pres">
      <dgm:prSet presAssocID="{20931FB3-C78A-438F-B905-878C047C89DD}" presName="node" presStyleLbl="vennNode1" presStyleIdx="3" presStyleCnt="5" custScaleX="149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21B86A-7245-46C5-88F4-BDF111847549}" type="pres">
      <dgm:prSet presAssocID="{74A79525-A4F5-44D4-999E-E614C656C747}" presName="node" presStyleLbl="vennNode1" presStyleIdx="4" presStyleCnt="5" custScaleX="148623" custScaleY="816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4C35FD1-17B2-4FAE-A9AE-DF009C13C65E}" srcId="{7112B5CD-9B1E-43A9-9370-448200E9E436}" destId="{20931FB3-C78A-438F-B905-878C047C89DD}" srcOrd="2" destOrd="0" parTransId="{3F7706D8-4BEC-490C-87B2-269D613D39BA}" sibTransId="{C4F9DBC8-D0B0-46F4-94F5-D82D5AF2AD4D}"/>
    <dgm:cxn modelId="{A913E739-8733-45A6-A1AF-56AE3123B2EB}" srcId="{7112B5CD-9B1E-43A9-9370-448200E9E436}" destId="{1A2CD237-DCC2-4C70-A913-ABDDB2822B72}" srcOrd="1" destOrd="0" parTransId="{F8196E22-E084-4B05-9DB9-AD53909682E4}" sibTransId="{C2D23A92-FA16-4DA1-BFD5-3E101BC557E3}"/>
    <dgm:cxn modelId="{2EA86BE8-EDB9-45CC-BEF9-17CA9272EB4B}" srcId="{B133C244-EF91-4031-8E1D-22698EEF3E5B}" destId="{7112B5CD-9B1E-43A9-9370-448200E9E436}" srcOrd="0" destOrd="0" parTransId="{076F3CCB-7448-4751-8C50-1C7A8404A016}" sibTransId="{2B5977C3-1EC8-4F0C-B7C7-017F00B139B0}"/>
    <dgm:cxn modelId="{60348C26-1D83-41D6-B535-F84F09537301}" type="presOf" srcId="{7112B5CD-9B1E-43A9-9370-448200E9E436}" destId="{B5418BB2-4291-4989-9EC4-C3A0A4811BCD}" srcOrd="0" destOrd="0" presId="urn:microsoft.com/office/officeart/2005/8/layout/radial3"/>
    <dgm:cxn modelId="{40B58D44-38AB-46C7-8AA2-153DCC62DEC0}" type="presOf" srcId="{74A79525-A4F5-44D4-999E-E614C656C747}" destId="{C721B86A-7245-46C5-88F4-BDF111847549}" srcOrd="0" destOrd="0" presId="urn:microsoft.com/office/officeart/2005/8/layout/radial3"/>
    <dgm:cxn modelId="{86E03179-5EFD-4410-9E75-01EB36F007B8}" type="presOf" srcId="{1A2CD237-DCC2-4C70-A913-ABDDB2822B72}" destId="{B1639908-58F7-4C6D-96E6-EF3815373605}" srcOrd="0" destOrd="0" presId="urn:microsoft.com/office/officeart/2005/8/layout/radial3"/>
    <dgm:cxn modelId="{9BE915CF-4353-41E5-B23E-0DBB83195BF4}" srcId="{7112B5CD-9B1E-43A9-9370-448200E9E436}" destId="{74A79525-A4F5-44D4-999E-E614C656C747}" srcOrd="3" destOrd="0" parTransId="{1AC19085-7E8A-479B-AD59-DC79330E8EE0}" sibTransId="{464DC722-9D6F-43F6-9FA9-FB1B7B392222}"/>
    <dgm:cxn modelId="{59301E8F-208D-4D85-B08D-D0FB10B6F995}" srcId="{7112B5CD-9B1E-43A9-9370-448200E9E436}" destId="{D0154149-75D5-405A-B9FB-173424FFD174}" srcOrd="0" destOrd="0" parTransId="{851B93C2-C59B-4A3F-AC91-45D89C021E14}" sibTransId="{34D671EF-D7DE-49D3-89ED-BC34E95DA4E8}"/>
    <dgm:cxn modelId="{9201F1C1-F9C5-408A-A0D3-1C8CBBDA365E}" type="presOf" srcId="{20931FB3-C78A-438F-B905-878C047C89DD}" destId="{19708F5E-B6A7-4023-9C67-259D90D65FDE}" srcOrd="0" destOrd="0" presId="urn:microsoft.com/office/officeart/2005/8/layout/radial3"/>
    <dgm:cxn modelId="{25B02F86-4FDF-49E7-B767-DDF11022B561}" type="presOf" srcId="{D0154149-75D5-405A-B9FB-173424FFD174}" destId="{CB8B7385-73CF-4103-8E1E-8115EA067A51}" srcOrd="0" destOrd="0" presId="urn:microsoft.com/office/officeart/2005/8/layout/radial3"/>
    <dgm:cxn modelId="{9F426E25-A5E0-4577-9568-B92C8B119ECA}" type="presOf" srcId="{B133C244-EF91-4031-8E1D-22698EEF3E5B}" destId="{2B2E6D15-30DB-4D09-B4D1-1EB6752A6A73}" srcOrd="0" destOrd="0" presId="urn:microsoft.com/office/officeart/2005/8/layout/radial3"/>
    <dgm:cxn modelId="{4DBA5C0A-0D98-454B-AB51-5DA88C3C0664}" type="presParOf" srcId="{2B2E6D15-30DB-4D09-B4D1-1EB6752A6A73}" destId="{CEDBE3B8-3EBF-4463-B5CD-0491DBB49652}" srcOrd="0" destOrd="0" presId="urn:microsoft.com/office/officeart/2005/8/layout/radial3"/>
    <dgm:cxn modelId="{103A87D6-5103-4AE0-BC61-1C0357AF1039}" type="presParOf" srcId="{CEDBE3B8-3EBF-4463-B5CD-0491DBB49652}" destId="{B5418BB2-4291-4989-9EC4-C3A0A4811BCD}" srcOrd="0" destOrd="0" presId="urn:microsoft.com/office/officeart/2005/8/layout/radial3"/>
    <dgm:cxn modelId="{CE992188-5FB5-48E5-843D-3F46DF722C8A}" type="presParOf" srcId="{CEDBE3B8-3EBF-4463-B5CD-0491DBB49652}" destId="{CB8B7385-73CF-4103-8E1E-8115EA067A51}" srcOrd="1" destOrd="0" presId="urn:microsoft.com/office/officeart/2005/8/layout/radial3"/>
    <dgm:cxn modelId="{6E39C0BB-A12A-4E2D-B05E-1F1861B9744D}" type="presParOf" srcId="{CEDBE3B8-3EBF-4463-B5CD-0491DBB49652}" destId="{B1639908-58F7-4C6D-96E6-EF3815373605}" srcOrd="2" destOrd="0" presId="urn:microsoft.com/office/officeart/2005/8/layout/radial3"/>
    <dgm:cxn modelId="{06C650E4-2CC4-4768-9B40-05076872AEB3}" type="presParOf" srcId="{CEDBE3B8-3EBF-4463-B5CD-0491DBB49652}" destId="{19708F5E-B6A7-4023-9C67-259D90D65FDE}" srcOrd="3" destOrd="0" presId="urn:microsoft.com/office/officeart/2005/8/layout/radial3"/>
    <dgm:cxn modelId="{F3FF0921-2B51-4FB8-8EFC-2FB34AE7187F}" type="presParOf" srcId="{CEDBE3B8-3EBF-4463-B5CD-0491DBB49652}" destId="{C721B86A-7245-46C5-88F4-BDF11184754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C64828-F231-49EA-8118-C1A8680220B9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9685767-02B4-40E3-BE72-60E601F159FE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материалдық себеп әдістеріне;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D6C867C-CE84-4A11-AEA9-451EDF682758}" type="parTrans" cxnId="{4B2677C4-8CA4-4E16-B3F2-40FE992623A2}">
      <dgm:prSet/>
      <dgm:spPr/>
      <dgm:t>
        <a:bodyPr/>
        <a:lstStyle/>
        <a:p>
          <a:endParaRPr lang="ru-RU"/>
        </a:p>
      </dgm:t>
    </dgm:pt>
    <dgm:pt modelId="{ADC7D4FC-7F1B-4971-9D53-FCF65CAA5AF4}" type="sibTrans" cxnId="{4B2677C4-8CA4-4E16-B3F2-40FE992623A2}">
      <dgm:prSet/>
      <dgm:spPr/>
      <dgm:t>
        <a:bodyPr/>
        <a:lstStyle/>
        <a:p>
          <a:endParaRPr lang="ru-RU"/>
        </a:p>
      </dgm:t>
    </dgm:pt>
    <dgm:pt modelId="{6B1D8B6B-857B-49D0-84CA-906C4F6E19CC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себеп әдістеріне; 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ADA9DD1-E3B7-4214-A92F-6911642F6A82}" type="parTrans" cxnId="{F1A1FCD3-3EB8-462F-9444-1A33D8F8CAF0}">
      <dgm:prSet/>
      <dgm:spPr/>
      <dgm:t>
        <a:bodyPr/>
        <a:lstStyle/>
        <a:p>
          <a:endParaRPr lang="ru-RU"/>
        </a:p>
      </dgm:t>
    </dgm:pt>
    <dgm:pt modelId="{7B020DE1-1A83-40C8-865D-9A6311224630}" type="sibTrans" cxnId="{F1A1FCD3-3EB8-462F-9444-1A33D8F8CAF0}">
      <dgm:prSet/>
      <dgm:spPr/>
      <dgm:t>
        <a:bodyPr/>
        <a:lstStyle/>
        <a:p>
          <a:endParaRPr lang="ru-RU"/>
        </a:p>
      </dgm:t>
    </dgm:pt>
    <dgm:pt modelId="{0FC21349-C4AF-4368-BD9D-3F82A7D6F68B}">
      <dgm:prSet phldrT="[Текст]"/>
      <dgm:spPr/>
      <dgm:t>
        <a:bodyPr/>
        <a:lstStyle/>
        <a:p>
          <a:r>
            <a:rPr lang="kk-KZ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билік ету себептері әдістеріне бөлуге болады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822B903-6678-4D77-B339-72D021BB9326}" type="parTrans" cxnId="{7F35C67C-6787-47EC-905D-FD7BDA61467D}">
      <dgm:prSet/>
      <dgm:spPr/>
      <dgm:t>
        <a:bodyPr/>
        <a:lstStyle/>
        <a:p>
          <a:endParaRPr lang="ru-RU"/>
        </a:p>
      </dgm:t>
    </dgm:pt>
    <dgm:pt modelId="{46AF70C8-CF13-442D-BC6E-8141FBEE136B}" type="sibTrans" cxnId="{7F35C67C-6787-47EC-905D-FD7BDA61467D}">
      <dgm:prSet/>
      <dgm:spPr/>
      <dgm:t>
        <a:bodyPr/>
        <a:lstStyle/>
        <a:p>
          <a:endParaRPr lang="ru-RU"/>
        </a:p>
      </dgm:t>
    </dgm:pt>
    <dgm:pt modelId="{2639ABCA-2281-420E-AD9D-8FBAD72E1819}" type="pres">
      <dgm:prSet presAssocID="{0AC64828-F231-49EA-8118-C1A8680220B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7EAA94-D4A1-4D72-9B32-47851EFBAF3D}" type="pres">
      <dgm:prSet presAssocID="{F9685767-02B4-40E3-BE72-60E601F159FE}" presName="parentLin" presStyleCnt="0"/>
      <dgm:spPr/>
    </dgm:pt>
    <dgm:pt modelId="{1D490A17-05F5-41BE-8E74-CB7316401968}" type="pres">
      <dgm:prSet presAssocID="{F9685767-02B4-40E3-BE72-60E601F159F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9946BF70-F8AC-4B23-871E-81953D633A6B}" type="pres">
      <dgm:prSet presAssocID="{F9685767-02B4-40E3-BE72-60E601F159FE}" presName="parentText" presStyleLbl="node1" presStyleIdx="0" presStyleCnt="3" custLinFactNeighborX="-16330" custLinFactNeighborY="-61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2069D-658F-4F92-8F6D-11F8998F2CA8}" type="pres">
      <dgm:prSet presAssocID="{F9685767-02B4-40E3-BE72-60E601F159FE}" presName="negativeSpace" presStyleCnt="0"/>
      <dgm:spPr/>
    </dgm:pt>
    <dgm:pt modelId="{81E48792-BD83-45C9-BCEB-CAA154BD3AE6}" type="pres">
      <dgm:prSet presAssocID="{F9685767-02B4-40E3-BE72-60E601F159FE}" presName="childText" presStyleLbl="conFgAcc1" presStyleIdx="0" presStyleCnt="3">
        <dgm:presLayoutVars>
          <dgm:bulletEnabled val="1"/>
        </dgm:presLayoutVars>
      </dgm:prSet>
      <dgm:spPr/>
    </dgm:pt>
    <dgm:pt modelId="{994B1D92-FAD7-4758-95E4-92D7A5451AC7}" type="pres">
      <dgm:prSet presAssocID="{ADC7D4FC-7F1B-4971-9D53-FCF65CAA5AF4}" presName="spaceBetweenRectangles" presStyleCnt="0"/>
      <dgm:spPr/>
    </dgm:pt>
    <dgm:pt modelId="{CCF1BD64-E412-4506-AEA0-3EA8DC9CFA75}" type="pres">
      <dgm:prSet presAssocID="{6B1D8B6B-857B-49D0-84CA-906C4F6E19CC}" presName="parentLin" presStyleCnt="0"/>
      <dgm:spPr/>
    </dgm:pt>
    <dgm:pt modelId="{4428A63F-7BF5-41C3-961E-4021EC38529D}" type="pres">
      <dgm:prSet presAssocID="{6B1D8B6B-857B-49D0-84CA-906C4F6E19C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B028D17-652A-4B79-8E0A-BDC3007B9F87}" type="pres">
      <dgm:prSet presAssocID="{6B1D8B6B-857B-49D0-84CA-906C4F6E19C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C8B7A-F830-4022-971C-38DB8F595FF9}" type="pres">
      <dgm:prSet presAssocID="{6B1D8B6B-857B-49D0-84CA-906C4F6E19CC}" presName="negativeSpace" presStyleCnt="0"/>
      <dgm:spPr/>
    </dgm:pt>
    <dgm:pt modelId="{7C0663DC-DC88-4B6A-9D0D-94E8CB914FE3}" type="pres">
      <dgm:prSet presAssocID="{6B1D8B6B-857B-49D0-84CA-906C4F6E19CC}" presName="childText" presStyleLbl="conFgAcc1" presStyleIdx="1" presStyleCnt="3">
        <dgm:presLayoutVars>
          <dgm:bulletEnabled val="1"/>
        </dgm:presLayoutVars>
      </dgm:prSet>
      <dgm:spPr/>
    </dgm:pt>
    <dgm:pt modelId="{6B5EBB5A-ADC2-4B11-B910-3162AC7FDD1D}" type="pres">
      <dgm:prSet presAssocID="{7B020DE1-1A83-40C8-865D-9A6311224630}" presName="spaceBetweenRectangles" presStyleCnt="0"/>
      <dgm:spPr/>
    </dgm:pt>
    <dgm:pt modelId="{B18AEBA8-52EE-4202-AA93-D75E138FCB43}" type="pres">
      <dgm:prSet presAssocID="{0FC21349-C4AF-4368-BD9D-3F82A7D6F68B}" presName="parentLin" presStyleCnt="0"/>
      <dgm:spPr/>
    </dgm:pt>
    <dgm:pt modelId="{3E6AE7EC-89FA-42D9-AF94-88E83FF50021}" type="pres">
      <dgm:prSet presAssocID="{0FC21349-C4AF-4368-BD9D-3F82A7D6F68B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F43483F4-D85F-42A1-997B-543005859140}" type="pres">
      <dgm:prSet presAssocID="{0FC21349-C4AF-4368-BD9D-3F82A7D6F68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D80134-06EC-4AAD-BDB3-7F69CDE7C4FF}" type="pres">
      <dgm:prSet presAssocID="{0FC21349-C4AF-4368-BD9D-3F82A7D6F68B}" presName="negativeSpace" presStyleCnt="0"/>
      <dgm:spPr/>
    </dgm:pt>
    <dgm:pt modelId="{F1BB22E3-2B2F-4E9C-A124-F1B55F256D2B}" type="pres">
      <dgm:prSet presAssocID="{0FC21349-C4AF-4368-BD9D-3F82A7D6F68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B78E4860-81FB-47D1-8D39-A4FFFA6101E0}" type="presOf" srcId="{0FC21349-C4AF-4368-BD9D-3F82A7D6F68B}" destId="{F43483F4-D85F-42A1-997B-543005859140}" srcOrd="1" destOrd="0" presId="urn:microsoft.com/office/officeart/2005/8/layout/list1"/>
    <dgm:cxn modelId="{F1A1FCD3-3EB8-462F-9444-1A33D8F8CAF0}" srcId="{0AC64828-F231-49EA-8118-C1A8680220B9}" destId="{6B1D8B6B-857B-49D0-84CA-906C4F6E19CC}" srcOrd="1" destOrd="0" parTransId="{7ADA9DD1-E3B7-4214-A92F-6911642F6A82}" sibTransId="{7B020DE1-1A83-40C8-865D-9A6311224630}"/>
    <dgm:cxn modelId="{CAB719D9-7833-4FB7-AC13-F0DD4F5761CD}" type="presOf" srcId="{0AC64828-F231-49EA-8118-C1A8680220B9}" destId="{2639ABCA-2281-420E-AD9D-8FBAD72E1819}" srcOrd="0" destOrd="0" presId="urn:microsoft.com/office/officeart/2005/8/layout/list1"/>
    <dgm:cxn modelId="{61C40B76-B858-415D-A7D5-B25E5C3C3538}" type="presOf" srcId="{6B1D8B6B-857B-49D0-84CA-906C4F6E19CC}" destId="{DB028D17-652A-4B79-8E0A-BDC3007B9F87}" srcOrd="1" destOrd="0" presId="urn:microsoft.com/office/officeart/2005/8/layout/list1"/>
    <dgm:cxn modelId="{4B2677C4-8CA4-4E16-B3F2-40FE992623A2}" srcId="{0AC64828-F231-49EA-8118-C1A8680220B9}" destId="{F9685767-02B4-40E3-BE72-60E601F159FE}" srcOrd="0" destOrd="0" parTransId="{CD6C867C-CE84-4A11-AEA9-451EDF682758}" sibTransId="{ADC7D4FC-7F1B-4971-9D53-FCF65CAA5AF4}"/>
    <dgm:cxn modelId="{8ECFEA4B-5F30-49C2-B34B-33E25E8CD907}" type="presOf" srcId="{6B1D8B6B-857B-49D0-84CA-906C4F6E19CC}" destId="{4428A63F-7BF5-41C3-961E-4021EC38529D}" srcOrd="0" destOrd="0" presId="urn:microsoft.com/office/officeart/2005/8/layout/list1"/>
    <dgm:cxn modelId="{077EF983-5943-4F2A-9974-713168905B4F}" type="presOf" srcId="{F9685767-02B4-40E3-BE72-60E601F159FE}" destId="{1D490A17-05F5-41BE-8E74-CB7316401968}" srcOrd="0" destOrd="0" presId="urn:microsoft.com/office/officeart/2005/8/layout/list1"/>
    <dgm:cxn modelId="{DB6C660E-E587-4993-A0E5-5CBA32CA1D54}" type="presOf" srcId="{F9685767-02B4-40E3-BE72-60E601F159FE}" destId="{9946BF70-F8AC-4B23-871E-81953D633A6B}" srcOrd="1" destOrd="0" presId="urn:microsoft.com/office/officeart/2005/8/layout/list1"/>
    <dgm:cxn modelId="{DBD37D51-025A-4386-8144-BD6C5E37AE00}" type="presOf" srcId="{0FC21349-C4AF-4368-BD9D-3F82A7D6F68B}" destId="{3E6AE7EC-89FA-42D9-AF94-88E83FF50021}" srcOrd="0" destOrd="0" presId="urn:microsoft.com/office/officeart/2005/8/layout/list1"/>
    <dgm:cxn modelId="{7F35C67C-6787-47EC-905D-FD7BDA61467D}" srcId="{0AC64828-F231-49EA-8118-C1A8680220B9}" destId="{0FC21349-C4AF-4368-BD9D-3F82A7D6F68B}" srcOrd="2" destOrd="0" parTransId="{C822B903-6678-4D77-B339-72D021BB9326}" sibTransId="{46AF70C8-CF13-442D-BC6E-8141FBEE136B}"/>
    <dgm:cxn modelId="{53D496BD-49B9-473A-89A4-4E1F0CB28572}" type="presParOf" srcId="{2639ABCA-2281-420E-AD9D-8FBAD72E1819}" destId="{807EAA94-D4A1-4D72-9B32-47851EFBAF3D}" srcOrd="0" destOrd="0" presId="urn:microsoft.com/office/officeart/2005/8/layout/list1"/>
    <dgm:cxn modelId="{577536BB-B3B8-42E7-8D82-A4CA51FFC357}" type="presParOf" srcId="{807EAA94-D4A1-4D72-9B32-47851EFBAF3D}" destId="{1D490A17-05F5-41BE-8E74-CB7316401968}" srcOrd="0" destOrd="0" presId="urn:microsoft.com/office/officeart/2005/8/layout/list1"/>
    <dgm:cxn modelId="{9E09FE80-2967-4F1C-A0BE-B4E379A1BE21}" type="presParOf" srcId="{807EAA94-D4A1-4D72-9B32-47851EFBAF3D}" destId="{9946BF70-F8AC-4B23-871E-81953D633A6B}" srcOrd="1" destOrd="0" presId="urn:microsoft.com/office/officeart/2005/8/layout/list1"/>
    <dgm:cxn modelId="{8FCD0BE2-6155-4148-9E70-1770A08E42AE}" type="presParOf" srcId="{2639ABCA-2281-420E-AD9D-8FBAD72E1819}" destId="{D6F2069D-658F-4F92-8F6D-11F8998F2CA8}" srcOrd="1" destOrd="0" presId="urn:microsoft.com/office/officeart/2005/8/layout/list1"/>
    <dgm:cxn modelId="{A42BFBA2-87E1-4601-A7AB-2C0F1A5466D0}" type="presParOf" srcId="{2639ABCA-2281-420E-AD9D-8FBAD72E1819}" destId="{81E48792-BD83-45C9-BCEB-CAA154BD3AE6}" srcOrd="2" destOrd="0" presId="urn:microsoft.com/office/officeart/2005/8/layout/list1"/>
    <dgm:cxn modelId="{9BA5583E-3B2A-47CD-BE12-219B643E09DC}" type="presParOf" srcId="{2639ABCA-2281-420E-AD9D-8FBAD72E1819}" destId="{994B1D92-FAD7-4758-95E4-92D7A5451AC7}" srcOrd="3" destOrd="0" presId="urn:microsoft.com/office/officeart/2005/8/layout/list1"/>
    <dgm:cxn modelId="{35C8FB18-288D-4DE0-BDC5-3322C34D270D}" type="presParOf" srcId="{2639ABCA-2281-420E-AD9D-8FBAD72E1819}" destId="{CCF1BD64-E412-4506-AEA0-3EA8DC9CFA75}" srcOrd="4" destOrd="0" presId="urn:microsoft.com/office/officeart/2005/8/layout/list1"/>
    <dgm:cxn modelId="{AFEB44A2-0EFC-43CD-8575-031C92D05421}" type="presParOf" srcId="{CCF1BD64-E412-4506-AEA0-3EA8DC9CFA75}" destId="{4428A63F-7BF5-41C3-961E-4021EC38529D}" srcOrd="0" destOrd="0" presId="urn:microsoft.com/office/officeart/2005/8/layout/list1"/>
    <dgm:cxn modelId="{0FFA9888-04BC-4C5E-8EDC-BA1642454D16}" type="presParOf" srcId="{CCF1BD64-E412-4506-AEA0-3EA8DC9CFA75}" destId="{DB028D17-652A-4B79-8E0A-BDC3007B9F87}" srcOrd="1" destOrd="0" presId="urn:microsoft.com/office/officeart/2005/8/layout/list1"/>
    <dgm:cxn modelId="{5E02C0F4-9D61-4D7B-A21C-457BABFC1739}" type="presParOf" srcId="{2639ABCA-2281-420E-AD9D-8FBAD72E1819}" destId="{76FC8B7A-F830-4022-971C-38DB8F595FF9}" srcOrd="5" destOrd="0" presId="urn:microsoft.com/office/officeart/2005/8/layout/list1"/>
    <dgm:cxn modelId="{F137BFF6-6B5C-4A2D-8296-801CFAA9669B}" type="presParOf" srcId="{2639ABCA-2281-420E-AD9D-8FBAD72E1819}" destId="{7C0663DC-DC88-4B6A-9D0D-94E8CB914FE3}" srcOrd="6" destOrd="0" presId="urn:microsoft.com/office/officeart/2005/8/layout/list1"/>
    <dgm:cxn modelId="{35C87A88-ADB1-4DD5-BC35-F12974080704}" type="presParOf" srcId="{2639ABCA-2281-420E-AD9D-8FBAD72E1819}" destId="{6B5EBB5A-ADC2-4B11-B910-3162AC7FDD1D}" srcOrd="7" destOrd="0" presId="urn:microsoft.com/office/officeart/2005/8/layout/list1"/>
    <dgm:cxn modelId="{E803B6DD-923C-46EA-9F14-83CBCECE3833}" type="presParOf" srcId="{2639ABCA-2281-420E-AD9D-8FBAD72E1819}" destId="{B18AEBA8-52EE-4202-AA93-D75E138FCB43}" srcOrd="8" destOrd="0" presId="urn:microsoft.com/office/officeart/2005/8/layout/list1"/>
    <dgm:cxn modelId="{8D44A2CC-EE3C-4DA9-A9FA-D3DB375AA2CF}" type="presParOf" srcId="{B18AEBA8-52EE-4202-AA93-D75E138FCB43}" destId="{3E6AE7EC-89FA-42D9-AF94-88E83FF50021}" srcOrd="0" destOrd="0" presId="urn:microsoft.com/office/officeart/2005/8/layout/list1"/>
    <dgm:cxn modelId="{CC970E33-EE3D-46F1-89B2-7212DB9272F6}" type="presParOf" srcId="{B18AEBA8-52EE-4202-AA93-D75E138FCB43}" destId="{F43483F4-D85F-42A1-997B-543005859140}" srcOrd="1" destOrd="0" presId="urn:microsoft.com/office/officeart/2005/8/layout/list1"/>
    <dgm:cxn modelId="{4881B8AD-710C-4A66-89F5-DB3DABC494B9}" type="presParOf" srcId="{2639ABCA-2281-420E-AD9D-8FBAD72E1819}" destId="{3DD80134-06EC-4AAD-BDB3-7F69CDE7C4FF}" srcOrd="9" destOrd="0" presId="urn:microsoft.com/office/officeart/2005/8/layout/list1"/>
    <dgm:cxn modelId="{BF7174BC-C2F6-4BB8-A137-037F61BA4C60}" type="presParOf" srcId="{2639ABCA-2281-420E-AD9D-8FBAD72E1819}" destId="{F1BB22E3-2B2F-4E9C-A124-F1B55F256D2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BC90ED-D884-4FDF-96D1-7B91AAD313AC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C4A8BE-BA68-4C21-8F45-949E6CA7FFDB}">
      <dgm:prSet phldrT="[Текст]" custT="1"/>
      <dgm:spPr/>
      <dgm:t>
        <a:bodyPr/>
        <a:lstStyle/>
        <a:p>
          <a:r>
            <a:rPr lang="kk-KZ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оңды себепті  (ынталандыру); </a:t>
          </a:r>
          <a:endParaRPr lang="ru-RU" sz="21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30C926-BEB6-4865-8E1B-E84920D7AD18}" type="parTrans" cxnId="{35642F57-2842-40A5-93D3-AA1F25BC89B7}">
      <dgm:prSet/>
      <dgm:spPr/>
      <dgm:t>
        <a:bodyPr/>
        <a:lstStyle/>
        <a:p>
          <a:endParaRPr lang="ru-RU"/>
        </a:p>
      </dgm:t>
    </dgm:pt>
    <dgm:pt modelId="{4151D9B5-E32D-404C-BF4D-1EA39E884CA3}" type="sibTrans" cxnId="{35642F57-2842-40A5-93D3-AA1F25BC89B7}">
      <dgm:prSet/>
      <dgm:spPr/>
      <dgm:t>
        <a:bodyPr/>
        <a:lstStyle/>
        <a:p>
          <a:endParaRPr lang="ru-RU"/>
        </a:p>
      </dgm:t>
    </dgm:pt>
    <dgm:pt modelId="{63DEF538-5025-423B-BBBB-ABA8A209EE25}">
      <dgm:prSet phldrT="[Текст]" custT="1"/>
      <dgm:spPr/>
      <dgm:t>
        <a:bodyPr/>
        <a:lstStyle/>
        <a:p>
          <a:r>
            <a:rPr lang="kk-KZ" sz="2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 себепті (жазалау, мәжбүр ету)</a:t>
          </a:r>
          <a:endParaRPr lang="ru-RU" sz="2100" dirty="0">
            <a:solidFill>
              <a:schemeClr val="tx1"/>
            </a:solidFill>
          </a:endParaRPr>
        </a:p>
      </dgm:t>
    </dgm:pt>
    <dgm:pt modelId="{A2DC097C-D033-42FB-8E7A-8521B5D85D2D}" type="parTrans" cxnId="{80923EFE-852B-4BE4-B95B-69C1CA4C1099}">
      <dgm:prSet/>
      <dgm:spPr/>
      <dgm:t>
        <a:bodyPr/>
        <a:lstStyle/>
        <a:p>
          <a:endParaRPr lang="ru-RU"/>
        </a:p>
      </dgm:t>
    </dgm:pt>
    <dgm:pt modelId="{B24A51B3-19BE-4BCF-8054-3C855911FBC3}" type="sibTrans" cxnId="{80923EFE-852B-4BE4-B95B-69C1CA4C1099}">
      <dgm:prSet/>
      <dgm:spPr/>
      <dgm:t>
        <a:bodyPr/>
        <a:lstStyle/>
        <a:p>
          <a:endParaRPr lang="ru-RU"/>
        </a:p>
      </dgm:t>
    </dgm:pt>
    <dgm:pt modelId="{78A83EA1-7882-4700-92A0-BE0275EF6D18}" type="pres">
      <dgm:prSet presAssocID="{82BC90ED-D884-4FDF-96D1-7B91AAD313AC}" presName="cycle" presStyleCnt="0">
        <dgm:presLayoutVars>
          <dgm:dir/>
          <dgm:resizeHandles val="exact"/>
        </dgm:presLayoutVars>
      </dgm:prSet>
      <dgm:spPr/>
    </dgm:pt>
    <dgm:pt modelId="{170E3219-8EE6-4E69-A0F6-D0418C65EA2B}" type="pres">
      <dgm:prSet presAssocID="{05C4A8BE-BA68-4C21-8F45-949E6CA7FFDB}" presName="arrow" presStyleLbl="node1" presStyleIdx="0" presStyleCnt="2" custScaleX="161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CE4413-8611-40CC-A622-7DF433F86DF1}" type="pres">
      <dgm:prSet presAssocID="{63DEF538-5025-423B-BBBB-ABA8A209EE25}" presName="arrow" presStyleLbl="node1" presStyleIdx="1" presStyleCnt="2" custScaleX="1611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5642F57-2842-40A5-93D3-AA1F25BC89B7}" srcId="{82BC90ED-D884-4FDF-96D1-7B91AAD313AC}" destId="{05C4A8BE-BA68-4C21-8F45-949E6CA7FFDB}" srcOrd="0" destOrd="0" parTransId="{0630C926-BEB6-4865-8E1B-E84920D7AD18}" sibTransId="{4151D9B5-E32D-404C-BF4D-1EA39E884CA3}"/>
    <dgm:cxn modelId="{78F1AF8F-2257-4E6D-9115-18B474AE3CAA}" type="presOf" srcId="{05C4A8BE-BA68-4C21-8F45-949E6CA7FFDB}" destId="{170E3219-8EE6-4E69-A0F6-D0418C65EA2B}" srcOrd="0" destOrd="0" presId="urn:microsoft.com/office/officeart/2005/8/layout/arrow1"/>
    <dgm:cxn modelId="{B34B6EBB-6A33-4F70-8E2C-5D5DE307572E}" type="presOf" srcId="{63DEF538-5025-423B-BBBB-ABA8A209EE25}" destId="{07CE4413-8611-40CC-A622-7DF433F86DF1}" srcOrd="0" destOrd="0" presId="urn:microsoft.com/office/officeart/2005/8/layout/arrow1"/>
    <dgm:cxn modelId="{626A4B65-F410-4B64-9353-D8D88A8FD0F3}" type="presOf" srcId="{82BC90ED-D884-4FDF-96D1-7B91AAD313AC}" destId="{78A83EA1-7882-4700-92A0-BE0275EF6D18}" srcOrd="0" destOrd="0" presId="urn:microsoft.com/office/officeart/2005/8/layout/arrow1"/>
    <dgm:cxn modelId="{80923EFE-852B-4BE4-B95B-69C1CA4C1099}" srcId="{82BC90ED-D884-4FDF-96D1-7B91AAD313AC}" destId="{63DEF538-5025-423B-BBBB-ABA8A209EE25}" srcOrd="1" destOrd="0" parTransId="{A2DC097C-D033-42FB-8E7A-8521B5D85D2D}" sibTransId="{B24A51B3-19BE-4BCF-8054-3C855911FBC3}"/>
    <dgm:cxn modelId="{BBCF3CE9-FF20-4B20-BA68-03E56E49A748}" type="presParOf" srcId="{78A83EA1-7882-4700-92A0-BE0275EF6D18}" destId="{170E3219-8EE6-4E69-A0F6-D0418C65EA2B}" srcOrd="0" destOrd="0" presId="urn:microsoft.com/office/officeart/2005/8/layout/arrow1"/>
    <dgm:cxn modelId="{6088AAC6-6C9E-4969-B095-5D5A11F99001}" type="presParOf" srcId="{78A83EA1-7882-4700-92A0-BE0275EF6D18}" destId="{07CE4413-8611-40CC-A622-7DF433F86DF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8520F7-6407-4DFE-A0F0-B72813CC1D5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AF8C05-4229-4AAF-8C0A-B60E693AF5B6}">
      <dgm:prSet phldrT="[Текст]"/>
      <dgm:spPr/>
      <dgm:t>
        <a:bodyPr/>
        <a:lstStyle/>
        <a:p>
          <a:r>
            <a:rPr lang="kk-KZ" dirty="0" smtClean="0"/>
            <a:t>Материалдық себептер</a:t>
          </a:r>
          <a:endParaRPr lang="ru-RU" dirty="0"/>
        </a:p>
      </dgm:t>
    </dgm:pt>
    <dgm:pt modelId="{C07D2838-0B28-466F-BC39-B3C5EAFF6823}" type="parTrans" cxnId="{8A31EB2D-51D1-4B93-BB52-660705F50F8D}">
      <dgm:prSet/>
      <dgm:spPr/>
      <dgm:t>
        <a:bodyPr/>
        <a:lstStyle/>
        <a:p>
          <a:endParaRPr lang="ru-RU"/>
        </a:p>
      </dgm:t>
    </dgm:pt>
    <dgm:pt modelId="{C791DAA2-E466-493D-BA63-C51EE88536D4}" type="sibTrans" cxnId="{8A31EB2D-51D1-4B93-BB52-660705F50F8D}">
      <dgm:prSet/>
      <dgm:spPr/>
      <dgm:t>
        <a:bodyPr/>
        <a:lstStyle/>
        <a:p>
          <a:endParaRPr lang="ru-RU"/>
        </a:p>
      </dgm:t>
    </dgm:pt>
    <dgm:pt modelId="{B2BDE2E4-678C-4460-B151-7871B48EC12C}">
      <dgm:prSet phldrT="[Текст]"/>
      <dgm:spPr/>
      <dgm:t>
        <a:bodyPr/>
        <a:lstStyle/>
        <a:p>
          <a:r>
            <a:rPr lang="kk-KZ" dirty="0" smtClean="0"/>
            <a:t>қоғамдық </a:t>
          </a:r>
          <a:endParaRPr lang="ru-RU" dirty="0"/>
        </a:p>
      </dgm:t>
    </dgm:pt>
    <dgm:pt modelId="{91B59557-0E70-44FB-A107-01472BD7848F}" type="parTrans" cxnId="{AD8079DD-C279-4DAC-A0E3-93F339250C64}">
      <dgm:prSet/>
      <dgm:spPr/>
      <dgm:t>
        <a:bodyPr/>
        <a:lstStyle/>
        <a:p>
          <a:endParaRPr lang="ru-RU"/>
        </a:p>
      </dgm:t>
    </dgm:pt>
    <dgm:pt modelId="{105798FE-12DD-43F9-B1A0-F6676AE0DBAE}" type="sibTrans" cxnId="{AD8079DD-C279-4DAC-A0E3-93F339250C64}">
      <dgm:prSet/>
      <dgm:spPr/>
      <dgm:t>
        <a:bodyPr/>
        <a:lstStyle/>
        <a:p>
          <a:endParaRPr lang="ru-RU"/>
        </a:p>
      </dgm:t>
    </dgm:pt>
    <dgm:pt modelId="{9FD2B75E-5735-406D-B98E-13B25EF1CA37}">
      <dgm:prSet phldrT="[Текст]"/>
      <dgm:spPr/>
      <dgm:t>
        <a:bodyPr/>
        <a:lstStyle/>
        <a:p>
          <a:r>
            <a:rPr lang="kk-KZ" dirty="0" smtClean="0"/>
            <a:t>жеке</a:t>
          </a:r>
          <a:endParaRPr lang="ru-RU" dirty="0"/>
        </a:p>
      </dgm:t>
    </dgm:pt>
    <dgm:pt modelId="{8E024C20-115F-4B5A-A527-464E0A5EA376}" type="parTrans" cxnId="{0F267D0D-343A-4A36-ADDC-3E191BF9FF8B}">
      <dgm:prSet/>
      <dgm:spPr/>
      <dgm:t>
        <a:bodyPr/>
        <a:lstStyle/>
        <a:p>
          <a:endParaRPr lang="ru-RU"/>
        </a:p>
      </dgm:t>
    </dgm:pt>
    <dgm:pt modelId="{8495D263-13D8-4627-AA81-B37AC65306C5}" type="sibTrans" cxnId="{0F267D0D-343A-4A36-ADDC-3E191BF9FF8B}">
      <dgm:prSet/>
      <dgm:spPr/>
      <dgm:t>
        <a:bodyPr/>
        <a:lstStyle/>
        <a:p>
          <a:endParaRPr lang="ru-RU"/>
        </a:p>
      </dgm:t>
    </dgm:pt>
    <dgm:pt modelId="{79D8804C-FA4C-40B0-A7CC-DA786B54A531}">
      <dgm:prSet phldrT="[Текст]"/>
      <dgm:spPr/>
      <dgm:t>
        <a:bodyPr/>
        <a:lstStyle/>
        <a:p>
          <a:r>
            <a:rPr lang="kk-KZ" dirty="0" smtClean="0"/>
            <a:t>ұжымдық</a:t>
          </a:r>
          <a:endParaRPr lang="ru-RU" dirty="0"/>
        </a:p>
      </dgm:t>
    </dgm:pt>
    <dgm:pt modelId="{AA127B7B-74A5-4022-AF14-E74C33D36C86}" type="parTrans" cxnId="{83474235-EFEF-42B7-9DFF-238B05DA75F5}">
      <dgm:prSet/>
      <dgm:spPr/>
      <dgm:t>
        <a:bodyPr/>
        <a:lstStyle/>
        <a:p>
          <a:endParaRPr lang="ru-RU"/>
        </a:p>
      </dgm:t>
    </dgm:pt>
    <dgm:pt modelId="{EDCB2E4B-24EB-41AB-B562-F91D93551E79}" type="sibTrans" cxnId="{83474235-EFEF-42B7-9DFF-238B05DA75F5}">
      <dgm:prSet/>
      <dgm:spPr/>
      <dgm:t>
        <a:bodyPr/>
        <a:lstStyle/>
        <a:p>
          <a:endParaRPr lang="ru-RU"/>
        </a:p>
      </dgm:t>
    </dgm:pt>
    <dgm:pt modelId="{03A2DE7B-5D50-45FD-B062-5B4CA90C15F6}" type="pres">
      <dgm:prSet presAssocID="{CD8520F7-6407-4DFE-A0F0-B72813CC1D5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ACD52DE-CBFD-461B-BA12-68E59ABFA0F1}" type="pres">
      <dgm:prSet presAssocID="{BDAF8C05-4229-4AAF-8C0A-B60E693AF5B6}" presName="hierRoot1" presStyleCnt="0"/>
      <dgm:spPr/>
    </dgm:pt>
    <dgm:pt modelId="{F92FB0E7-AEB6-404B-B660-CA3F16B4D76F}" type="pres">
      <dgm:prSet presAssocID="{BDAF8C05-4229-4AAF-8C0A-B60E693AF5B6}" presName="composite" presStyleCnt="0"/>
      <dgm:spPr/>
    </dgm:pt>
    <dgm:pt modelId="{0D4C67BC-E807-4FB1-B88A-F03AECC1D97A}" type="pres">
      <dgm:prSet presAssocID="{BDAF8C05-4229-4AAF-8C0A-B60E693AF5B6}" presName="background" presStyleLbl="node0" presStyleIdx="0" presStyleCnt="1"/>
      <dgm:spPr/>
    </dgm:pt>
    <dgm:pt modelId="{55A12591-CB57-4603-BB02-DDECE30856DF}" type="pres">
      <dgm:prSet presAssocID="{BDAF8C05-4229-4AAF-8C0A-B60E693AF5B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C3D4D0C-BD68-4393-BD32-7AE8244BFDE2}" type="pres">
      <dgm:prSet presAssocID="{BDAF8C05-4229-4AAF-8C0A-B60E693AF5B6}" presName="hierChild2" presStyleCnt="0"/>
      <dgm:spPr/>
    </dgm:pt>
    <dgm:pt modelId="{A82BA11D-772E-4FC0-9D75-5D4B42962E63}" type="pres">
      <dgm:prSet presAssocID="{91B59557-0E70-44FB-A107-01472BD7848F}" presName="Name10" presStyleLbl="parChTrans1D2" presStyleIdx="0" presStyleCnt="3"/>
      <dgm:spPr/>
      <dgm:t>
        <a:bodyPr/>
        <a:lstStyle/>
        <a:p>
          <a:endParaRPr lang="ru-RU"/>
        </a:p>
      </dgm:t>
    </dgm:pt>
    <dgm:pt modelId="{7DB67DD0-181A-4355-B947-24396D345674}" type="pres">
      <dgm:prSet presAssocID="{B2BDE2E4-678C-4460-B151-7871B48EC12C}" presName="hierRoot2" presStyleCnt="0"/>
      <dgm:spPr/>
    </dgm:pt>
    <dgm:pt modelId="{2C67FC82-13A9-43F3-ACB6-5800DC38BCE6}" type="pres">
      <dgm:prSet presAssocID="{B2BDE2E4-678C-4460-B151-7871B48EC12C}" presName="composite2" presStyleCnt="0"/>
      <dgm:spPr/>
    </dgm:pt>
    <dgm:pt modelId="{53AFAB22-8800-4341-B939-16CB49E73358}" type="pres">
      <dgm:prSet presAssocID="{B2BDE2E4-678C-4460-B151-7871B48EC12C}" presName="background2" presStyleLbl="node2" presStyleIdx="0" presStyleCnt="3"/>
      <dgm:spPr/>
    </dgm:pt>
    <dgm:pt modelId="{ACDC07E0-E8DB-453D-A0A7-3E19F647713A}" type="pres">
      <dgm:prSet presAssocID="{B2BDE2E4-678C-4460-B151-7871B48EC12C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397365-5CB9-475D-910F-7D84946C728C}" type="pres">
      <dgm:prSet presAssocID="{B2BDE2E4-678C-4460-B151-7871B48EC12C}" presName="hierChild3" presStyleCnt="0"/>
      <dgm:spPr/>
    </dgm:pt>
    <dgm:pt modelId="{FEC4F7D4-2580-47C9-877B-02FD279C8679}" type="pres">
      <dgm:prSet presAssocID="{AA127B7B-74A5-4022-AF14-E74C33D36C86}" presName="Name10" presStyleLbl="parChTrans1D2" presStyleIdx="1" presStyleCnt="3"/>
      <dgm:spPr/>
    </dgm:pt>
    <dgm:pt modelId="{7CD6BEEE-273C-4092-B475-6219BF892123}" type="pres">
      <dgm:prSet presAssocID="{79D8804C-FA4C-40B0-A7CC-DA786B54A531}" presName="hierRoot2" presStyleCnt="0"/>
      <dgm:spPr/>
    </dgm:pt>
    <dgm:pt modelId="{3D1D64DF-D456-48AD-B19F-93C0C1E28B36}" type="pres">
      <dgm:prSet presAssocID="{79D8804C-FA4C-40B0-A7CC-DA786B54A531}" presName="composite2" presStyleCnt="0"/>
      <dgm:spPr/>
    </dgm:pt>
    <dgm:pt modelId="{EDEF10DB-3E64-4A1D-8739-0E31EFC08CB1}" type="pres">
      <dgm:prSet presAssocID="{79D8804C-FA4C-40B0-A7CC-DA786B54A531}" presName="background2" presStyleLbl="node2" presStyleIdx="1" presStyleCnt="3"/>
      <dgm:spPr/>
    </dgm:pt>
    <dgm:pt modelId="{3FA63202-4ECF-42EC-8D7F-536EE500B722}" type="pres">
      <dgm:prSet presAssocID="{79D8804C-FA4C-40B0-A7CC-DA786B54A531}" presName="text2" presStyleLbl="fgAcc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A4EFC4-9EFE-4B68-83A7-9C0ADEAE280B}" type="pres">
      <dgm:prSet presAssocID="{79D8804C-FA4C-40B0-A7CC-DA786B54A531}" presName="hierChild3" presStyleCnt="0"/>
      <dgm:spPr/>
    </dgm:pt>
    <dgm:pt modelId="{A5BF1479-07FE-4A39-83EE-DF1EDAEBBA0A}" type="pres">
      <dgm:prSet presAssocID="{8E024C20-115F-4B5A-A527-464E0A5EA376}" presName="Name10" presStyleLbl="parChTrans1D2" presStyleIdx="2" presStyleCnt="3"/>
      <dgm:spPr/>
    </dgm:pt>
    <dgm:pt modelId="{DBC0325D-96AC-46EE-A4DF-0A8642BCC943}" type="pres">
      <dgm:prSet presAssocID="{9FD2B75E-5735-406D-B98E-13B25EF1CA37}" presName="hierRoot2" presStyleCnt="0"/>
      <dgm:spPr/>
    </dgm:pt>
    <dgm:pt modelId="{B4747968-C962-4585-A0E4-E45E300BD02A}" type="pres">
      <dgm:prSet presAssocID="{9FD2B75E-5735-406D-B98E-13B25EF1CA37}" presName="composite2" presStyleCnt="0"/>
      <dgm:spPr/>
    </dgm:pt>
    <dgm:pt modelId="{1D0AA1EE-009A-4C75-9366-1AD472D14A59}" type="pres">
      <dgm:prSet presAssocID="{9FD2B75E-5735-406D-B98E-13B25EF1CA37}" presName="background2" presStyleLbl="node2" presStyleIdx="2" presStyleCnt="3"/>
      <dgm:spPr/>
    </dgm:pt>
    <dgm:pt modelId="{EC852BDA-002C-442A-894D-417D19597E55}" type="pres">
      <dgm:prSet presAssocID="{9FD2B75E-5735-406D-B98E-13B25EF1CA37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1EC9E9-6B1A-4567-8C1C-BDACF5BC8217}" type="pres">
      <dgm:prSet presAssocID="{9FD2B75E-5735-406D-B98E-13B25EF1CA37}" presName="hierChild3" presStyleCnt="0"/>
      <dgm:spPr/>
    </dgm:pt>
  </dgm:ptLst>
  <dgm:cxnLst>
    <dgm:cxn modelId="{8A31EB2D-51D1-4B93-BB52-660705F50F8D}" srcId="{CD8520F7-6407-4DFE-A0F0-B72813CC1D57}" destId="{BDAF8C05-4229-4AAF-8C0A-B60E693AF5B6}" srcOrd="0" destOrd="0" parTransId="{C07D2838-0B28-466F-BC39-B3C5EAFF6823}" sibTransId="{C791DAA2-E466-493D-BA63-C51EE88536D4}"/>
    <dgm:cxn modelId="{5E2151E2-436E-41A7-B600-40BFB337A202}" type="presOf" srcId="{9FD2B75E-5735-406D-B98E-13B25EF1CA37}" destId="{EC852BDA-002C-442A-894D-417D19597E55}" srcOrd="0" destOrd="0" presId="urn:microsoft.com/office/officeart/2005/8/layout/hierarchy1"/>
    <dgm:cxn modelId="{F637BBEA-018A-45C9-8224-821C8A80EADF}" type="presOf" srcId="{AA127B7B-74A5-4022-AF14-E74C33D36C86}" destId="{FEC4F7D4-2580-47C9-877B-02FD279C8679}" srcOrd="0" destOrd="0" presId="urn:microsoft.com/office/officeart/2005/8/layout/hierarchy1"/>
    <dgm:cxn modelId="{82AD4A1C-CBD6-45F8-9108-1BE01CCEA980}" type="presOf" srcId="{CD8520F7-6407-4DFE-A0F0-B72813CC1D57}" destId="{03A2DE7B-5D50-45FD-B062-5B4CA90C15F6}" srcOrd="0" destOrd="0" presId="urn:microsoft.com/office/officeart/2005/8/layout/hierarchy1"/>
    <dgm:cxn modelId="{0F267D0D-343A-4A36-ADDC-3E191BF9FF8B}" srcId="{BDAF8C05-4229-4AAF-8C0A-B60E693AF5B6}" destId="{9FD2B75E-5735-406D-B98E-13B25EF1CA37}" srcOrd="2" destOrd="0" parTransId="{8E024C20-115F-4B5A-A527-464E0A5EA376}" sibTransId="{8495D263-13D8-4627-AA81-B37AC65306C5}"/>
    <dgm:cxn modelId="{AD8079DD-C279-4DAC-A0E3-93F339250C64}" srcId="{BDAF8C05-4229-4AAF-8C0A-B60E693AF5B6}" destId="{B2BDE2E4-678C-4460-B151-7871B48EC12C}" srcOrd="0" destOrd="0" parTransId="{91B59557-0E70-44FB-A107-01472BD7848F}" sibTransId="{105798FE-12DD-43F9-B1A0-F6676AE0DBAE}"/>
    <dgm:cxn modelId="{F37C5B0C-AED5-49FB-8583-ED5F5DC5EADF}" type="presOf" srcId="{B2BDE2E4-678C-4460-B151-7871B48EC12C}" destId="{ACDC07E0-E8DB-453D-A0A7-3E19F647713A}" srcOrd="0" destOrd="0" presId="urn:microsoft.com/office/officeart/2005/8/layout/hierarchy1"/>
    <dgm:cxn modelId="{83474235-EFEF-42B7-9DFF-238B05DA75F5}" srcId="{BDAF8C05-4229-4AAF-8C0A-B60E693AF5B6}" destId="{79D8804C-FA4C-40B0-A7CC-DA786B54A531}" srcOrd="1" destOrd="0" parTransId="{AA127B7B-74A5-4022-AF14-E74C33D36C86}" sibTransId="{EDCB2E4B-24EB-41AB-B562-F91D93551E79}"/>
    <dgm:cxn modelId="{6A338D2E-3703-45B0-BC49-027131B49672}" type="presOf" srcId="{79D8804C-FA4C-40B0-A7CC-DA786B54A531}" destId="{3FA63202-4ECF-42EC-8D7F-536EE500B722}" srcOrd="0" destOrd="0" presId="urn:microsoft.com/office/officeart/2005/8/layout/hierarchy1"/>
    <dgm:cxn modelId="{28B93AC2-B62C-4892-861F-E6D946B0E2B6}" type="presOf" srcId="{BDAF8C05-4229-4AAF-8C0A-B60E693AF5B6}" destId="{55A12591-CB57-4603-BB02-DDECE30856DF}" srcOrd="0" destOrd="0" presId="urn:microsoft.com/office/officeart/2005/8/layout/hierarchy1"/>
    <dgm:cxn modelId="{DA458DBC-12CC-427F-83DA-123B38E6F43B}" type="presOf" srcId="{8E024C20-115F-4B5A-A527-464E0A5EA376}" destId="{A5BF1479-07FE-4A39-83EE-DF1EDAEBBA0A}" srcOrd="0" destOrd="0" presId="urn:microsoft.com/office/officeart/2005/8/layout/hierarchy1"/>
    <dgm:cxn modelId="{596DD156-32CD-4AA2-9E7E-0D68037682A6}" type="presOf" srcId="{91B59557-0E70-44FB-A107-01472BD7848F}" destId="{A82BA11D-772E-4FC0-9D75-5D4B42962E63}" srcOrd="0" destOrd="0" presId="urn:microsoft.com/office/officeart/2005/8/layout/hierarchy1"/>
    <dgm:cxn modelId="{3A8E3199-E0D3-4E28-AD36-641C7A5E63B0}" type="presParOf" srcId="{03A2DE7B-5D50-45FD-B062-5B4CA90C15F6}" destId="{8ACD52DE-CBFD-461B-BA12-68E59ABFA0F1}" srcOrd="0" destOrd="0" presId="urn:microsoft.com/office/officeart/2005/8/layout/hierarchy1"/>
    <dgm:cxn modelId="{FD3C172F-6FE3-41CB-A00C-A60064334217}" type="presParOf" srcId="{8ACD52DE-CBFD-461B-BA12-68E59ABFA0F1}" destId="{F92FB0E7-AEB6-404B-B660-CA3F16B4D76F}" srcOrd="0" destOrd="0" presId="urn:microsoft.com/office/officeart/2005/8/layout/hierarchy1"/>
    <dgm:cxn modelId="{5E859B7D-74E3-4D32-B06B-5E50181EA3C5}" type="presParOf" srcId="{F92FB0E7-AEB6-404B-B660-CA3F16B4D76F}" destId="{0D4C67BC-E807-4FB1-B88A-F03AECC1D97A}" srcOrd="0" destOrd="0" presId="urn:microsoft.com/office/officeart/2005/8/layout/hierarchy1"/>
    <dgm:cxn modelId="{B0CC17E5-66C7-45B7-A902-A8F457FE2829}" type="presParOf" srcId="{F92FB0E7-AEB6-404B-B660-CA3F16B4D76F}" destId="{55A12591-CB57-4603-BB02-DDECE30856DF}" srcOrd="1" destOrd="0" presId="urn:microsoft.com/office/officeart/2005/8/layout/hierarchy1"/>
    <dgm:cxn modelId="{BE0F6BEB-A3E3-4678-BA68-F631614D8ADE}" type="presParOf" srcId="{8ACD52DE-CBFD-461B-BA12-68E59ABFA0F1}" destId="{7C3D4D0C-BD68-4393-BD32-7AE8244BFDE2}" srcOrd="1" destOrd="0" presId="urn:microsoft.com/office/officeart/2005/8/layout/hierarchy1"/>
    <dgm:cxn modelId="{C7B001A6-A5EB-42D8-80F8-7E0C765FE221}" type="presParOf" srcId="{7C3D4D0C-BD68-4393-BD32-7AE8244BFDE2}" destId="{A82BA11D-772E-4FC0-9D75-5D4B42962E63}" srcOrd="0" destOrd="0" presId="urn:microsoft.com/office/officeart/2005/8/layout/hierarchy1"/>
    <dgm:cxn modelId="{954E7700-C991-4E10-950E-AE6C9C37DEEB}" type="presParOf" srcId="{7C3D4D0C-BD68-4393-BD32-7AE8244BFDE2}" destId="{7DB67DD0-181A-4355-B947-24396D345674}" srcOrd="1" destOrd="0" presId="urn:microsoft.com/office/officeart/2005/8/layout/hierarchy1"/>
    <dgm:cxn modelId="{7E932D7E-FB75-42C7-AA06-50E1D3A99014}" type="presParOf" srcId="{7DB67DD0-181A-4355-B947-24396D345674}" destId="{2C67FC82-13A9-43F3-ACB6-5800DC38BCE6}" srcOrd="0" destOrd="0" presId="urn:microsoft.com/office/officeart/2005/8/layout/hierarchy1"/>
    <dgm:cxn modelId="{74A9F563-A5CE-486D-B55F-2FD771EC0B81}" type="presParOf" srcId="{2C67FC82-13A9-43F3-ACB6-5800DC38BCE6}" destId="{53AFAB22-8800-4341-B939-16CB49E73358}" srcOrd="0" destOrd="0" presId="urn:microsoft.com/office/officeart/2005/8/layout/hierarchy1"/>
    <dgm:cxn modelId="{5551116A-2AF3-411F-9EE7-00434ABA71C5}" type="presParOf" srcId="{2C67FC82-13A9-43F3-ACB6-5800DC38BCE6}" destId="{ACDC07E0-E8DB-453D-A0A7-3E19F647713A}" srcOrd="1" destOrd="0" presId="urn:microsoft.com/office/officeart/2005/8/layout/hierarchy1"/>
    <dgm:cxn modelId="{EA22B8F3-6C68-4683-9467-834276E7ABBB}" type="presParOf" srcId="{7DB67DD0-181A-4355-B947-24396D345674}" destId="{D6397365-5CB9-475D-910F-7D84946C728C}" srcOrd="1" destOrd="0" presId="urn:microsoft.com/office/officeart/2005/8/layout/hierarchy1"/>
    <dgm:cxn modelId="{1FDDCEAC-CE5A-46A2-9AA2-773A173477C2}" type="presParOf" srcId="{7C3D4D0C-BD68-4393-BD32-7AE8244BFDE2}" destId="{FEC4F7D4-2580-47C9-877B-02FD279C8679}" srcOrd="2" destOrd="0" presId="urn:microsoft.com/office/officeart/2005/8/layout/hierarchy1"/>
    <dgm:cxn modelId="{B5A750AA-9BB0-4A9B-8709-EE1CF3E5D18A}" type="presParOf" srcId="{7C3D4D0C-BD68-4393-BD32-7AE8244BFDE2}" destId="{7CD6BEEE-273C-4092-B475-6219BF892123}" srcOrd="3" destOrd="0" presId="urn:microsoft.com/office/officeart/2005/8/layout/hierarchy1"/>
    <dgm:cxn modelId="{E899C1E6-E81B-4DF7-86E2-F3CC2054777A}" type="presParOf" srcId="{7CD6BEEE-273C-4092-B475-6219BF892123}" destId="{3D1D64DF-D456-48AD-B19F-93C0C1E28B36}" srcOrd="0" destOrd="0" presId="urn:microsoft.com/office/officeart/2005/8/layout/hierarchy1"/>
    <dgm:cxn modelId="{9FB6E86C-184B-4D81-A5DC-8821A0C8D482}" type="presParOf" srcId="{3D1D64DF-D456-48AD-B19F-93C0C1E28B36}" destId="{EDEF10DB-3E64-4A1D-8739-0E31EFC08CB1}" srcOrd="0" destOrd="0" presId="urn:microsoft.com/office/officeart/2005/8/layout/hierarchy1"/>
    <dgm:cxn modelId="{7062268F-F1F8-46A9-BACC-2911EA6DA982}" type="presParOf" srcId="{3D1D64DF-D456-48AD-B19F-93C0C1E28B36}" destId="{3FA63202-4ECF-42EC-8D7F-536EE500B722}" srcOrd="1" destOrd="0" presId="urn:microsoft.com/office/officeart/2005/8/layout/hierarchy1"/>
    <dgm:cxn modelId="{F61DDF69-6A95-43E5-9374-A35B18657609}" type="presParOf" srcId="{7CD6BEEE-273C-4092-B475-6219BF892123}" destId="{4AA4EFC4-9EFE-4B68-83A7-9C0ADEAE280B}" srcOrd="1" destOrd="0" presId="urn:microsoft.com/office/officeart/2005/8/layout/hierarchy1"/>
    <dgm:cxn modelId="{F144A645-43B7-4212-A03C-4B73F2155F6F}" type="presParOf" srcId="{7C3D4D0C-BD68-4393-BD32-7AE8244BFDE2}" destId="{A5BF1479-07FE-4A39-83EE-DF1EDAEBBA0A}" srcOrd="4" destOrd="0" presId="urn:microsoft.com/office/officeart/2005/8/layout/hierarchy1"/>
    <dgm:cxn modelId="{EBB5F6C5-81AC-4D20-B94E-739E0B372E3E}" type="presParOf" srcId="{7C3D4D0C-BD68-4393-BD32-7AE8244BFDE2}" destId="{DBC0325D-96AC-46EE-A4DF-0A8642BCC943}" srcOrd="5" destOrd="0" presId="urn:microsoft.com/office/officeart/2005/8/layout/hierarchy1"/>
    <dgm:cxn modelId="{84774201-F4BF-43CB-957E-5D87618E287B}" type="presParOf" srcId="{DBC0325D-96AC-46EE-A4DF-0A8642BCC943}" destId="{B4747968-C962-4585-A0E4-E45E300BD02A}" srcOrd="0" destOrd="0" presId="urn:microsoft.com/office/officeart/2005/8/layout/hierarchy1"/>
    <dgm:cxn modelId="{360D5533-0E0F-41A7-8153-C26BC0A1BA4A}" type="presParOf" srcId="{B4747968-C962-4585-A0E4-E45E300BD02A}" destId="{1D0AA1EE-009A-4C75-9366-1AD472D14A59}" srcOrd="0" destOrd="0" presId="urn:microsoft.com/office/officeart/2005/8/layout/hierarchy1"/>
    <dgm:cxn modelId="{634B97FF-338B-4040-A4F7-73732F60E449}" type="presParOf" srcId="{B4747968-C962-4585-A0E4-E45E300BD02A}" destId="{EC852BDA-002C-442A-894D-417D19597E55}" srcOrd="1" destOrd="0" presId="urn:microsoft.com/office/officeart/2005/8/layout/hierarchy1"/>
    <dgm:cxn modelId="{6CD22E38-25CF-4B48-AF03-99976FA46BB6}" type="presParOf" srcId="{DBC0325D-96AC-46EE-A4DF-0A8642BCC943}" destId="{811EC9E9-6B1A-4567-8C1C-BDACF5BC821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09CA7-7BA1-47B7-B60A-F282B4AE6CB3}">
      <dsp:nvSpPr>
        <dsp:cNvPr id="0" name=""/>
        <dsp:cNvSpPr/>
      </dsp:nvSpPr>
      <dsp:spPr>
        <a:xfrm>
          <a:off x="3658" y="2852197"/>
          <a:ext cx="2307208" cy="11536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Басқару әдістері</a:t>
          </a:r>
          <a:endParaRPr lang="ru-RU" sz="2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446" y="2885985"/>
        <a:ext cx="2239632" cy="1086028"/>
      </dsp:txXfrm>
    </dsp:sp>
    <dsp:sp modelId="{B44190B7-FCE2-4810-96B3-2FB8ABDD3005}">
      <dsp:nvSpPr>
        <dsp:cNvPr id="0" name=""/>
        <dsp:cNvSpPr/>
      </dsp:nvSpPr>
      <dsp:spPr>
        <a:xfrm rot="19457599">
          <a:off x="2204040" y="3082199"/>
          <a:ext cx="1136534" cy="30278"/>
        </a:xfrm>
        <a:custGeom>
          <a:avLst/>
          <a:gdLst/>
          <a:ahLst/>
          <a:cxnLst/>
          <a:rect l="0" t="0" r="0" b="0"/>
          <a:pathLst>
            <a:path>
              <a:moveTo>
                <a:pt x="0" y="15139"/>
              </a:moveTo>
              <a:lnTo>
                <a:pt x="1136534" y="151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43894" y="3068925"/>
        <a:ext cx="56826" cy="56826"/>
      </dsp:txXfrm>
    </dsp:sp>
    <dsp:sp modelId="{B4FAD087-E0C0-4903-B44B-2555094B9F84}">
      <dsp:nvSpPr>
        <dsp:cNvPr id="0" name=""/>
        <dsp:cNvSpPr/>
      </dsp:nvSpPr>
      <dsp:spPr>
        <a:xfrm>
          <a:off x="3233749" y="2188875"/>
          <a:ext cx="2307208" cy="11536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жалпы әдістер</a:t>
          </a:r>
          <a:endParaRPr lang="ru-RU" sz="2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67537" y="2222663"/>
        <a:ext cx="2239632" cy="1086028"/>
      </dsp:txXfrm>
    </dsp:sp>
    <dsp:sp modelId="{DAD1F7E2-AFD5-4AC6-8E0F-E7CCF4BDA1C3}">
      <dsp:nvSpPr>
        <dsp:cNvPr id="0" name=""/>
        <dsp:cNvSpPr/>
      </dsp:nvSpPr>
      <dsp:spPr>
        <a:xfrm rot="2142401">
          <a:off x="2204040" y="3745521"/>
          <a:ext cx="1136534" cy="30278"/>
        </a:xfrm>
        <a:custGeom>
          <a:avLst/>
          <a:gdLst/>
          <a:ahLst/>
          <a:cxnLst/>
          <a:rect l="0" t="0" r="0" b="0"/>
          <a:pathLst>
            <a:path>
              <a:moveTo>
                <a:pt x="0" y="15139"/>
              </a:moveTo>
              <a:lnTo>
                <a:pt x="1136534" y="151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43894" y="3732247"/>
        <a:ext cx="56826" cy="56826"/>
      </dsp:txXfrm>
    </dsp:sp>
    <dsp:sp modelId="{9A1BCB6A-D84C-4237-9CFB-E4E961AA3BCE}">
      <dsp:nvSpPr>
        <dsp:cNvPr id="0" name=""/>
        <dsp:cNvSpPr/>
      </dsp:nvSpPr>
      <dsp:spPr>
        <a:xfrm>
          <a:off x="3233749" y="3515520"/>
          <a:ext cx="2307208" cy="11536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шағын ауқымдағы әдістер</a:t>
          </a:r>
          <a:endParaRPr lang="ru-RU" sz="2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67537" y="3549308"/>
        <a:ext cx="2239632" cy="10860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418BB2-4291-4989-9EC4-C3A0A4811BCD}">
      <dsp:nvSpPr>
        <dsp:cNvPr id="0" name=""/>
        <dsp:cNvSpPr/>
      </dsp:nvSpPr>
      <dsp:spPr>
        <a:xfrm>
          <a:off x="1337721" y="1841448"/>
          <a:ext cx="3175102" cy="317510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300" kern="1200" dirty="0" smtClean="0">
              <a:latin typeface="Times New Roman" pitchFamily="18" charset="0"/>
              <a:cs typeface="Times New Roman" pitchFamily="18" charset="0"/>
            </a:rPr>
            <a:t>Басқарудың жалпы әдістері</a:t>
          </a:r>
          <a:endParaRPr lang="ru-RU" sz="3300" kern="1200" dirty="0"/>
        </a:p>
      </dsp:txBody>
      <dsp:txXfrm>
        <a:off x="1802704" y="2306431"/>
        <a:ext cx="2245136" cy="2245136"/>
      </dsp:txXfrm>
    </dsp:sp>
    <dsp:sp modelId="{CB8B7385-73CF-4103-8E1E-8115EA067A51}">
      <dsp:nvSpPr>
        <dsp:cNvPr id="0" name=""/>
        <dsp:cNvSpPr/>
      </dsp:nvSpPr>
      <dsp:spPr>
        <a:xfrm>
          <a:off x="1691403" y="567502"/>
          <a:ext cx="2467737" cy="15875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кәсіпорын, бірлестік, экономикалық аймақ деңгейіндегі басқару қызметінің неғұрлым нақты тәсілдеріне</a:t>
          </a:r>
          <a:endParaRPr lang="ru-RU" sz="1400" kern="1200" dirty="0"/>
        </a:p>
      </dsp:txBody>
      <dsp:txXfrm>
        <a:off x="2052795" y="799993"/>
        <a:ext cx="1744953" cy="1122569"/>
      </dsp:txXfrm>
    </dsp:sp>
    <dsp:sp modelId="{B1639908-58F7-4C6D-96E6-EF3815373605}">
      <dsp:nvSpPr>
        <dsp:cNvPr id="0" name=""/>
        <dsp:cNvSpPr/>
      </dsp:nvSpPr>
      <dsp:spPr>
        <a:xfrm>
          <a:off x="3939677" y="2635224"/>
          <a:ext cx="2106632" cy="15875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kern="1200" dirty="0" smtClean="0">
              <a:latin typeface="Times New Roman" pitchFamily="18" charset="0"/>
              <a:cs typeface="Times New Roman" pitchFamily="18" charset="0"/>
            </a:rPr>
            <a:t>министрліктердің, мемлекеттік комитеттердің қызмет әдістеріне</a:t>
          </a:r>
          <a:endParaRPr lang="ru-RU" sz="1400" kern="1200" dirty="0"/>
        </a:p>
      </dsp:txBody>
      <dsp:txXfrm>
        <a:off x="4248186" y="2867715"/>
        <a:ext cx="1489614" cy="1122569"/>
      </dsp:txXfrm>
    </dsp:sp>
    <dsp:sp modelId="{19708F5E-B6A7-4023-9C67-259D90D65FDE}">
      <dsp:nvSpPr>
        <dsp:cNvPr id="0" name=""/>
        <dsp:cNvSpPr/>
      </dsp:nvSpPr>
      <dsp:spPr>
        <a:xfrm>
          <a:off x="1741999" y="4702946"/>
          <a:ext cx="2366546" cy="158755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600" kern="1200" dirty="0" smtClean="0">
              <a:latin typeface="Times New Roman" pitchFamily="18" charset="0"/>
              <a:cs typeface="Times New Roman" pitchFamily="18" charset="0"/>
            </a:rPr>
            <a:t>түрлі деңгейдегі басшылардың өз қызметінде қолданатын әдістеріне</a:t>
          </a:r>
          <a:endParaRPr lang="ru-RU" sz="1600" kern="1200" dirty="0"/>
        </a:p>
      </dsp:txBody>
      <dsp:txXfrm>
        <a:off x="2088572" y="4935437"/>
        <a:ext cx="1673400" cy="1122569"/>
      </dsp:txXfrm>
    </dsp:sp>
    <dsp:sp modelId="{C721B86A-7245-46C5-88F4-BDF111847549}">
      <dsp:nvSpPr>
        <dsp:cNvPr id="0" name=""/>
        <dsp:cNvSpPr/>
      </dsp:nvSpPr>
      <dsp:spPr>
        <a:xfrm>
          <a:off x="-322182" y="2780929"/>
          <a:ext cx="2359466" cy="129614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500" kern="1200" dirty="0" smtClean="0">
              <a:latin typeface="Times New Roman" pitchFamily="18" charset="0"/>
              <a:cs typeface="Times New Roman" pitchFamily="18" charset="0"/>
            </a:rPr>
            <a:t>белгілі бір басқару функцияларын іске асыру әдістеріне бөлінеді</a:t>
          </a:r>
          <a:endParaRPr lang="ru-RU" sz="1500" kern="1200" dirty="0"/>
        </a:p>
      </dsp:txBody>
      <dsp:txXfrm>
        <a:off x="23354" y="2970744"/>
        <a:ext cx="1668394" cy="9165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48792-BD83-45C9-BCEB-CAA154BD3AE6}">
      <dsp:nvSpPr>
        <dsp:cNvPr id="0" name=""/>
        <dsp:cNvSpPr/>
      </dsp:nvSpPr>
      <dsp:spPr>
        <a:xfrm>
          <a:off x="0" y="1392779"/>
          <a:ext cx="601215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46BF70-F8AC-4B23-871E-81953D633A6B}">
      <dsp:nvSpPr>
        <dsp:cNvPr id="0" name=""/>
        <dsp:cNvSpPr/>
      </dsp:nvSpPr>
      <dsp:spPr>
        <a:xfrm>
          <a:off x="251518" y="945473"/>
          <a:ext cx="4208512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072" tIns="0" rIns="15907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материалдық себеп әдістеріне; </a:t>
          </a:r>
          <a:endParaRPr lang="ru-RU" sz="27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0426" y="984381"/>
        <a:ext cx="4130696" cy="719224"/>
      </dsp:txXfrm>
    </dsp:sp>
    <dsp:sp modelId="{7C0663DC-DC88-4B6A-9D0D-94E8CB914FE3}">
      <dsp:nvSpPr>
        <dsp:cNvPr id="0" name=""/>
        <dsp:cNvSpPr/>
      </dsp:nvSpPr>
      <dsp:spPr>
        <a:xfrm>
          <a:off x="0" y="2617500"/>
          <a:ext cx="601215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028D17-652A-4B79-8E0A-BDC3007B9F87}">
      <dsp:nvSpPr>
        <dsp:cNvPr id="0" name=""/>
        <dsp:cNvSpPr/>
      </dsp:nvSpPr>
      <dsp:spPr>
        <a:xfrm>
          <a:off x="300608" y="2218980"/>
          <a:ext cx="4208512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072" tIns="0" rIns="15907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әлеуметтік себеп әдістеріне; </a:t>
          </a:r>
          <a:endParaRPr lang="ru-RU" sz="27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9516" y="2257888"/>
        <a:ext cx="4130696" cy="719224"/>
      </dsp:txXfrm>
    </dsp:sp>
    <dsp:sp modelId="{F1BB22E3-2B2F-4E9C-A124-F1B55F256D2B}">
      <dsp:nvSpPr>
        <dsp:cNvPr id="0" name=""/>
        <dsp:cNvSpPr/>
      </dsp:nvSpPr>
      <dsp:spPr>
        <a:xfrm>
          <a:off x="0" y="3842220"/>
          <a:ext cx="6012159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3483F4-D85F-42A1-997B-543005859140}">
      <dsp:nvSpPr>
        <dsp:cNvPr id="0" name=""/>
        <dsp:cNvSpPr/>
      </dsp:nvSpPr>
      <dsp:spPr>
        <a:xfrm>
          <a:off x="300608" y="3443700"/>
          <a:ext cx="4208512" cy="7970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072" tIns="0" rIns="159072" bIns="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7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билік ету себептері әдістеріне бөлуге болады</a:t>
          </a:r>
          <a:endParaRPr lang="ru-RU" sz="27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9516" y="3482608"/>
        <a:ext cx="4130696" cy="7192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E3219-8EE6-4E69-A0F6-D0418C65EA2B}">
      <dsp:nvSpPr>
        <dsp:cNvPr id="0" name=""/>
        <dsp:cNvSpPr/>
      </dsp:nvSpPr>
      <dsp:spPr>
        <a:xfrm rot="16200000">
          <a:off x="-807198" y="2109175"/>
          <a:ext cx="4254506" cy="26396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оңды себепті  (ынталандыру); </a:t>
          </a:r>
          <a:endParaRPr lang="ru-RU" sz="21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462170" y="2365372"/>
        <a:ext cx="2177710" cy="2127253"/>
      </dsp:txXfrm>
    </dsp:sp>
    <dsp:sp modelId="{07CE4413-8611-40CC-A622-7DF433F86DF1}">
      <dsp:nvSpPr>
        <dsp:cNvPr id="0" name=""/>
        <dsp:cNvSpPr/>
      </dsp:nvSpPr>
      <dsp:spPr>
        <a:xfrm rot="5400000">
          <a:off x="2097307" y="2109175"/>
          <a:ext cx="4254506" cy="2639648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1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теріс себепті (жазалау, мәжбүр ету)</a:t>
          </a:r>
          <a:endParaRPr lang="ru-RU" sz="2100" kern="1200" dirty="0">
            <a:solidFill>
              <a:schemeClr val="tx1"/>
            </a:solidFill>
          </a:endParaRPr>
        </a:p>
      </dsp:txBody>
      <dsp:txXfrm rot="-5400000">
        <a:off x="2904737" y="2365373"/>
        <a:ext cx="2177710" cy="21272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F1479-07FE-4A39-83EE-DF1EDAEBBA0A}">
      <dsp:nvSpPr>
        <dsp:cNvPr id="0" name=""/>
        <dsp:cNvSpPr/>
      </dsp:nvSpPr>
      <dsp:spPr>
        <a:xfrm>
          <a:off x="2825188" y="2111687"/>
          <a:ext cx="2004972" cy="477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124"/>
              </a:lnTo>
              <a:lnTo>
                <a:pt x="2004972" y="325124"/>
              </a:lnTo>
              <a:lnTo>
                <a:pt x="2004972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4F7D4-2580-47C9-877B-02FD279C8679}">
      <dsp:nvSpPr>
        <dsp:cNvPr id="0" name=""/>
        <dsp:cNvSpPr/>
      </dsp:nvSpPr>
      <dsp:spPr>
        <a:xfrm>
          <a:off x="2779468" y="2111687"/>
          <a:ext cx="91440" cy="47709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2BA11D-772E-4FC0-9D75-5D4B42962E63}">
      <dsp:nvSpPr>
        <dsp:cNvPr id="0" name=""/>
        <dsp:cNvSpPr/>
      </dsp:nvSpPr>
      <dsp:spPr>
        <a:xfrm>
          <a:off x="820216" y="2111687"/>
          <a:ext cx="2004972" cy="477092"/>
        </a:xfrm>
        <a:custGeom>
          <a:avLst/>
          <a:gdLst/>
          <a:ahLst/>
          <a:cxnLst/>
          <a:rect l="0" t="0" r="0" b="0"/>
          <a:pathLst>
            <a:path>
              <a:moveTo>
                <a:pt x="2004972" y="0"/>
              </a:moveTo>
              <a:lnTo>
                <a:pt x="2004972" y="325124"/>
              </a:lnTo>
              <a:lnTo>
                <a:pt x="0" y="325124"/>
              </a:lnTo>
              <a:lnTo>
                <a:pt x="0" y="47709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4C67BC-E807-4FB1-B88A-F03AECC1D97A}">
      <dsp:nvSpPr>
        <dsp:cNvPr id="0" name=""/>
        <dsp:cNvSpPr/>
      </dsp:nvSpPr>
      <dsp:spPr>
        <a:xfrm>
          <a:off x="2004972" y="1070013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A12591-CB57-4603-BB02-DDECE30856DF}">
      <dsp:nvSpPr>
        <dsp:cNvPr id="0" name=""/>
        <dsp:cNvSpPr/>
      </dsp:nvSpPr>
      <dsp:spPr>
        <a:xfrm>
          <a:off x="2187243" y="1243170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Материалдық себептер</a:t>
          </a:r>
          <a:endParaRPr lang="ru-RU" sz="1700" kern="1200" dirty="0"/>
        </a:p>
      </dsp:txBody>
      <dsp:txXfrm>
        <a:off x="2217753" y="1273680"/>
        <a:ext cx="1579412" cy="980654"/>
      </dsp:txXfrm>
    </dsp:sp>
    <dsp:sp modelId="{53AFAB22-8800-4341-B939-16CB49E73358}">
      <dsp:nvSpPr>
        <dsp:cNvPr id="0" name=""/>
        <dsp:cNvSpPr/>
      </dsp:nvSpPr>
      <dsp:spPr>
        <a:xfrm>
          <a:off x="0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C07E0-E8DB-453D-A0A7-3E19F647713A}">
      <dsp:nvSpPr>
        <dsp:cNvPr id="0" name=""/>
        <dsp:cNvSpPr/>
      </dsp:nvSpPr>
      <dsp:spPr>
        <a:xfrm>
          <a:off x="182270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қоғамдық </a:t>
          </a:r>
          <a:endParaRPr lang="ru-RU" sz="1700" kern="1200" dirty="0"/>
        </a:p>
      </dsp:txBody>
      <dsp:txXfrm>
        <a:off x="212780" y="2792447"/>
        <a:ext cx="1579412" cy="980654"/>
      </dsp:txXfrm>
    </dsp:sp>
    <dsp:sp modelId="{EDEF10DB-3E64-4A1D-8739-0E31EFC08CB1}">
      <dsp:nvSpPr>
        <dsp:cNvPr id="0" name=""/>
        <dsp:cNvSpPr/>
      </dsp:nvSpPr>
      <dsp:spPr>
        <a:xfrm>
          <a:off x="2004972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63202-4ECF-42EC-8D7F-536EE500B722}">
      <dsp:nvSpPr>
        <dsp:cNvPr id="0" name=""/>
        <dsp:cNvSpPr/>
      </dsp:nvSpPr>
      <dsp:spPr>
        <a:xfrm>
          <a:off x="2187243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ұжымдық</a:t>
          </a:r>
          <a:endParaRPr lang="ru-RU" sz="1700" kern="1200" dirty="0"/>
        </a:p>
      </dsp:txBody>
      <dsp:txXfrm>
        <a:off x="2217753" y="2792447"/>
        <a:ext cx="1579412" cy="980654"/>
      </dsp:txXfrm>
    </dsp:sp>
    <dsp:sp modelId="{1D0AA1EE-009A-4C75-9366-1AD472D14A59}">
      <dsp:nvSpPr>
        <dsp:cNvPr id="0" name=""/>
        <dsp:cNvSpPr/>
      </dsp:nvSpPr>
      <dsp:spPr>
        <a:xfrm>
          <a:off x="4009945" y="2588780"/>
          <a:ext cx="1640432" cy="10416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852BDA-002C-442A-894D-417D19597E55}">
      <dsp:nvSpPr>
        <dsp:cNvPr id="0" name=""/>
        <dsp:cNvSpPr/>
      </dsp:nvSpPr>
      <dsp:spPr>
        <a:xfrm>
          <a:off x="4192215" y="2761937"/>
          <a:ext cx="1640432" cy="10416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700" kern="1200" dirty="0" smtClean="0"/>
            <a:t>жеке</a:t>
          </a:r>
          <a:endParaRPr lang="ru-RU" sz="1700" kern="1200" dirty="0"/>
        </a:p>
      </dsp:txBody>
      <dsp:txXfrm>
        <a:off x="4222725" y="2792447"/>
        <a:ext cx="1579412" cy="980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CED6C-61B9-4584-BD9E-45FA7046480E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853CE-FCCF-4593-8EAA-26A0A6F686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CDBF9C-E310-4D36-8885-EFABAE6075B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xmlns="" id="{B305EBB3-0F16-4B63-82ED-191AB224B8E2}"/>
              </a:ext>
            </a:extLst>
          </p:cNvPr>
          <p:cNvSpPr/>
          <p:nvPr userDrawn="1"/>
        </p:nvSpPr>
        <p:spPr>
          <a:xfrm>
            <a:off x="4134715" y="0"/>
            <a:ext cx="2641786" cy="6858000"/>
          </a:xfrm>
          <a:custGeom>
            <a:avLst/>
            <a:gdLst>
              <a:gd name="connsiteX0" fmla="*/ 0 w 3522381"/>
              <a:gd name="connsiteY0" fmla="*/ 0 h 6858000"/>
              <a:gd name="connsiteX1" fmla="*/ 3522381 w 3522381"/>
              <a:gd name="connsiteY1" fmla="*/ 0 h 6858000"/>
              <a:gd name="connsiteX2" fmla="*/ 51547 w 3522381"/>
              <a:gd name="connsiteY2" fmla="*/ 6858000 h 6858000"/>
              <a:gd name="connsiteX3" fmla="*/ 0 w 352238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22381" h="6858000">
                <a:moveTo>
                  <a:pt x="0" y="0"/>
                </a:moveTo>
                <a:lnTo>
                  <a:pt x="3522381" y="0"/>
                </a:lnTo>
                <a:lnTo>
                  <a:pt x="5154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1A440F4A-C2AF-406D-B420-CCF52F447AC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4128516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55608" y="1291772"/>
            <a:ext cx="3284982" cy="3611880"/>
          </a:xfrm>
        </p:spPr>
        <p:txBody>
          <a:bodyPr vert="horz" lIns="91440" tIns="45720" rIns="91440" bIns="45720" rtlCol="0" anchor="b" anchorCtr="1">
            <a:noAutofit/>
          </a:bodyPr>
          <a:lstStyle>
            <a:lvl1pPr>
              <a:defRPr lang="en-GB" dirty="0"/>
            </a:lvl1pPr>
          </a:lstStyle>
          <a:p>
            <a:pPr marL="0" lvl="0" algn="ctr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41809" y="5392401"/>
            <a:ext cx="3134106" cy="521208"/>
          </a:xfrm>
        </p:spPr>
        <p:txBody>
          <a:bodyPr vert="horz" lIns="91440" tIns="45720" rIns="91440" bIns="45720" rtlCol="0" anchor="t">
            <a:noAutofit/>
          </a:bodyPr>
          <a:lstStyle>
            <a:lvl1pPr marL="0" indent="0" algn="ctr">
              <a:buNone/>
              <a:defRPr lang="en-US" sz="1800" dirty="0">
                <a:solidFill>
                  <a:srgbClr val="B2606E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1940672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1">
            <a:extLst>
              <a:ext uri="{FF2B5EF4-FFF2-40B4-BE49-F238E27FC236}">
                <a16:creationId xmlns:a16="http://schemas.microsoft.com/office/drawing/2014/main" xmlns="" id="{47CEAAF6-CCA9-40F8-8A3D-FAAD92220D1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" y="0"/>
            <a:ext cx="9144001" cy="6858000"/>
          </a:xfrm>
        </p:spPr>
        <p:txBody>
          <a:bodyPr anchor="ctr" anchorCtr="1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744DE2-A455-46F2-BE15-959050C87C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7015" y="2404234"/>
            <a:ext cx="3997529" cy="1746504"/>
          </a:xfrm>
        </p:spPr>
        <p:txBody>
          <a:bodyPr vert="horz" lIns="0" tIns="45720" rIns="0" bIns="45720" rtlCol="0" anchor="b" anchorCtr="1">
            <a:noAutofit/>
          </a:bodyPr>
          <a:lstStyle>
            <a:lvl1pPr>
              <a:defRPr lang="en-GB" dirty="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9DE4F3-CE8F-41A0-BFDE-76D0DF1DF4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39885" y="4553291"/>
            <a:ext cx="3787133" cy="521208"/>
          </a:xfrm>
        </p:spPr>
        <p:txBody>
          <a:bodyPr vert="horz" lIns="0" tIns="0" rIns="0" bIns="0" rtlCol="0" anchor="t" anchorCtr="1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GB" sz="20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957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indent="457200" algn="ctr"/>
            <a:r>
              <a:rPr lang="ru-RU" altLang="ru-RU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Туризмдегі</a:t>
            </a:r>
            <a: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HR</a:t>
            </a:r>
            <a: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altLang="ru-RU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PhD</a:t>
            </a:r>
            <a:r>
              <a:rPr lang="kk-KZ" altLang="ru-RU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., доцент м.а. Нахипбекова </a:t>
            </a:r>
            <a:r>
              <a:rPr lang="kk-KZ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Сымбат Абдраимқызы</a:t>
            </a:r>
            <a:r>
              <a:rPr lang="ru-RU" altLang="ru-RU" sz="1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9849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5724129" cy="6858000"/>
          </a:xfrm>
        </p:spPr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" name="Freeform 3"/>
          <p:cNvSpPr>
            <a:spLocks/>
          </p:cNvSpPr>
          <p:nvPr/>
        </p:nvSpPr>
        <p:spPr bwMode="auto">
          <a:xfrm>
            <a:off x="1" y="1"/>
            <a:ext cx="5724127" cy="6857999"/>
          </a:xfrm>
          <a:custGeom>
            <a:avLst/>
            <a:gdLst>
              <a:gd name="T0" fmla="*/ 18 w 7630"/>
              <a:gd name="T1" fmla="*/ 1494 h 4110"/>
              <a:gd name="T2" fmla="*/ 14 w 7630"/>
              <a:gd name="T3" fmla="*/ 1494 h 4110"/>
              <a:gd name="T4" fmla="*/ 0 w 7630"/>
              <a:gd name="T5" fmla="*/ 5603 h 4110"/>
              <a:gd name="T6" fmla="*/ 7616 w 7630"/>
              <a:gd name="T7" fmla="*/ 5603 h 4110"/>
              <a:gd name="T8" fmla="*/ 7630 w 7630"/>
              <a:gd name="T9" fmla="*/ 1521 h 4110"/>
              <a:gd name="T10" fmla="*/ 7630 w 7630"/>
              <a:gd name="T11" fmla="*/ 1520 h 4110"/>
              <a:gd name="T12" fmla="*/ 18 w 7630"/>
              <a:gd name="T13" fmla="*/ 1494 h 411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630" h="4110">
                <a:moveTo>
                  <a:pt x="18" y="0"/>
                </a:moveTo>
                <a:lnTo>
                  <a:pt x="14" y="0"/>
                </a:lnTo>
                <a:lnTo>
                  <a:pt x="0" y="4109"/>
                </a:lnTo>
                <a:lnTo>
                  <a:pt x="7616" y="4109"/>
                </a:lnTo>
                <a:lnTo>
                  <a:pt x="7630" y="27"/>
                </a:lnTo>
                <a:lnTo>
                  <a:pt x="7630" y="26"/>
                </a:lnTo>
                <a:lnTo>
                  <a:pt x="18" y="0"/>
                </a:lnTo>
                <a:close/>
              </a:path>
            </a:pathLst>
          </a:custGeom>
          <a:solidFill>
            <a:srgbClr val="221F1F">
              <a:alpha val="14117"/>
            </a:srgb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Freeform 4"/>
          <p:cNvSpPr>
            <a:spLocks/>
          </p:cNvSpPr>
          <p:nvPr/>
        </p:nvSpPr>
        <p:spPr bwMode="auto">
          <a:xfrm>
            <a:off x="306927" y="453863"/>
            <a:ext cx="5633226" cy="6060402"/>
          </a:xfrm>
          <a:custGeom>
            <a:avLst/>
            <a:gdLst>
              <a:gd name="T0" fmla="*/ 479 w 7022"/>
              <a:gd name="T1" fmla="*/ 1767 h 3632"/>
              <a:gd name="T2" fmla="*/ 403 w 7022"/>
              <a:gd name="T3" fmla="*/ 1772 h 3632"/>
              <a:gd name="T4" fmla="*/ 331 w 7022"/>
              <a:gd name="T5" fmla="*/ 1790 h 3632"/>
              <a:gd name="T6" fmla="*/ 264 w 7022"/>
              <a:gd name="T7" fmla="*/ 1818 h 3632"/>
              <a:gd name="T8" fmla="*/ 202 w 7022"/>
              <a:gd name="T9" fmla="*/ 1856 h 3632"/>
              <a:gd name="T10" fmla="*/ 148 w 7022"/>
              <a:gd name="T11" fmla="*/ 1903 h 3632"/>
              <a:gd name="T12" fmla="*/ 101 w 7022"/>
              <a:gd name="T13" fmla="*/ 1957 h 3632"/>
              <a:gd name="T14" fmla="*/ 62 w 7022"/>
              <a:gd name="T15" fmla="*/ 2018 h 3632"/>
              <a:gd name="T16" fmla="*/ 34 w 7022"/>
              <a:gd name="T17" fmla="*/ 2085 h 3632"/>
              <a:gd name="T18" fmla="*/ 16 w 7022"/>
              <a:gd name="T19" fmla="*/ 2157 h 3632"/>
              <a:gd name="T20" fmla="*/ 9 w 7022"/>
              <a:gd name="T21" fmla="*/ 2233 h 3632"/>
              <a:gd name="T22" fmla="*/ 0 w 7022"/>
              <a:gd name="T23" fmla="*/ 4908 h 3632"/>
              <a:gd name="T24" fmla="*/ 6 w 7022"/>
              <a:gd name="T25" fmla="*/ 4984 h 3632"/>
              <a:gd name="T26" fmla="*/ 24 w 7022"/>
              <a:gd name="T27" fmla="*/ 5056 h 3632"/>
              <a:gd name="T28" fmla="*/ 52 w 7022"/>
              <a:gd name="T29" fmla="*/ 5123 h 3632"/>
              <a:gd name="T30" fmla="*/ 90 w 7022"/>
              <a:gd name="T31" fmla="*/ 5185 h 3632"/>
              <a:gd name="T32" fmla="*/ 136 w 7022"/>
              <a:gd name="T33" fmla="*/ 5239 h 3632"/>
              <a:gd name="T34" fmla="*/ 191 w 7022"/>
              <a:gd name="T35" fmla="*/ 5286 h 3632"/>
              <a:gd name="T36" fmla="*/ 252 w 7022"/>
              <a:gd name="T37" fmla="*/ 5325 h 3632"/>
              <a:gd name="T38" fmla="*/ 319 w 7022"/>
              <a:gd name="T39" fmla="*/ 5353 h 3632"/>
              <a:gd name="T40" fmla="*/ 391 w 7022"/>
              <a:gd name="T41" fmla="*/ 5371 h 3632"/>
              <a:gd name="T42" fmla="*/ 467 w 7022"/>
              <a:gd name="T43" fmla="*/ 5378 h 3632"/>
              <a:gd name="T44" fmla="*/ 6543 w 7022"/>
              <a:gd name="T45" fmla="*/ 5398 h 3632"/>
              <a:gd name="T46" fmla="*/ 6619 w 7022"/>
              <a:gd name="T47" fmla="*/ 5392 h 3632"/>
              <a:gd name="T48" fmla="*/ 6691 w 7022"/>
              <a:gd name="T49" fmla="*/ 5375 h 3632"/>
              <a:gd name="T50" fmla="*/ 6759 w 7022"/>
              <a:gd name="T51" fmla="*/ 5347 h 3632"/>
              <a:gd name="T52" fmla="*/ 6820 w 7022"/>
              <a:gd name="T53" fmla="*/ 5309 h 3632"/>
              <a:gd name="T54" fmla="*/ 6875 w 7022"/>
              <a:gd name="T55" fmla="*/ 5262 h 3632"/>
              <a:gd name="T56" fmla="*/ 6922 w 7022"/>
              <a:gd name="T57" fmla="*/ 5208 h 3632"/>
              <a:gd name="T58" fmla="*/ 6960 w 7022"/>
              <a:gd name="T59" fmla="*/ 5146 h 3632"/>
              <a:gd name="T60" fmla="*/ 6989 w 7022"/>
              <a:gd name="T61" fmla="*/ 5079 h 3632"/>
              <a:gd name="T62" fmla="*/ 7007 w 7022"/>
              <a:gd name="T63" fmla="*/ 5007 h 3632"/>
              <a:gd name="T64" fmla="*/ 7013 w 7022"/>
              <a:gd name="T65" fmla="*/ 4931 h 3632"/>
              <a:gd name="T66" fmla="*/ 7022 w 7022"/>
              <a:gd name="T67" fmla="*/ 2257 h 3632"/>
              <a:gd name="T68" fmla="*/ 7016 w 7022"/>
              <a:gd name="T69" fmla="*/ 2181 h 3632"/>
              <a:gd name="T70" fmla="*/ 6999 w 7022"/>
              <a:gd name="T71" fmla="*/ 2109 h 3632"/>
              <a:gd name="T72" fmla="*/ 6971 w 7022"/>
              <a:gd name="T73" fmla="*/ 2041 h 3632"/>
              <a:gd name="T74" fmla="*/ 6933 w 7022"/>
              <a:gd name="T75" fmla="*/ 1980 h 3632"/>
              <a:gd name="T76" fmla="*/ 6886 w 7022"/>
              <a:gd name="T77" fmla="*/ 1925 h 3632"/>
              <a:gd name="T78" fmla="*/ 6832 w 7022"/>
              <a:gd name="T79" fmla="*/ 1878 h 3632"/>
              <a:gd name="T80" fmla="*/ 6771 w 7022"/>
              <a:gd name="T81" fmla="*/ 1840 h 3632"/>
              <a:gd name="T82" fmla="*/ 6703 w 7022"/>
              <a:gd name="T83" fmla="*/ 1811 h 3632"/>
              <a:gd name="T84" fmla="*/ 6631 w 7022"/>
              <a:gd name="T85" fmla="*/ 1793 h 3632"/>
              <a:gd name="T86" fmla="*/ 6555 w 7022"/>
              <a:gd name="T87" fmla="*/ 1787 h 3632"/>
              <a:gd name="T88" fmla="*/ 479 w 7022"/>
              <a:gd name="T89" fmla="*/ 1767 h 363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7022" h="3632">
                <a:moveTo>
                  <a:pt x="479" y="0"/>
                </a:moveTo>
                <a:lnTo>
                  <a:pt x="403" y="5"/>
                </a:lnTo>
                <a:lnTo>
                  <a:pt x="331" y="23"/>
                </a:lnTo>
                <a:lnTo>
                  <a:pt x="264" y="51"/>
                </a:lnTo>
                <a:lnTo>
                  <a:pt x="202" y="89"/>
                </a:lnTo>
                <a:lnTo>
                  <a:pt x="148" y="136"/>
                </a:lnTo>
                <a:lnTo>
                  <a:pt x="101" y="190"/>
                </a:lnTo>
                <a:lnTo>
                  <a:pt x="62" y="251"/>
                </a:lnTo>
                <a:lnTo>
                  <a:pt x="34" y="318"/>
                </a:lnTo>
                <a:lnTo>
                  <a:pt x="16" y="390"/>
                </a:lnTo>
                <a:lnTo>
                  <a:pt x="9" y="466"/>
                </a:lnTo>
                <a:lnTo>
                  <a:pt x="0" y="3141"/>
                </a:lnTo>
                <a:lnTo>
                  <a:pt x="6" y="3217"/>
                </a:lnTo>
                <a:lnTo>
                  <a:pt x="24" y="3289"/>
                </a:lnTo>
                <a:lnTo>
                  <a:pt x="52" y="3356"/>
                </a:lnTo>
                <a:lnTo>
                  <a:pt x="90" y="3418"/>
                </a:lnTo>
                <a:lnTo>
                  <a:pt x="136" y="3472"/>
                </a:lnTo>
                <a:lnTo>
                  <a:pt x="191" y="3519"/>
                </a:lnTo>
                <a:lnTo>
                  <a:pt x="252" y="3558"/>
                </a:lnTo>
                <a:lnTo>
                  <a:pt x="319" y="3586"/>
                </a:lnTo>
                <a:lnTo>
                  <a:pt x="391" y="3604"/>
                </a:lnTo>
                <a:lnTo>
                  <a:pt x="467" y="3611"/>
                </a:lnTo>
                <a:lnTo>
                  <a:pt x="6543" y="3631"/>
                </a:lnTo>
                <a:lnTo>
                  <a:pt x="6619" y="3625"/>
                </a:lnTo>
                <a:lnTo>
                  <a:pt x="6691" y="3608"/>
                </a:lnTo>
                <a:lnTo>
                  <a:pt x="6759" y="3580"/>
                </a:lnTo>
                <a:lnTo>
                  <a:pt x="6820" y="3542"/>
                </a:lnTo>
                <a:lnTo>
                  <a:pt x="6875" y="3495"/>
                </a:lnTo>
                <a:lnTo>
                  <a:pt x="6922" y="3441"/>
                </a:lnTo>
                <a:lnTo>
                  <a:pt x="6960" y="3379"/>
                </a:lnTo>
                <a:lnTo>
                  <a:pt x="6989" y="3312"/>
                </a:lnTo>
                <a:lnTo>
                  <a:pt x="7007" y="3240"/>
                </a:lnTo>
                <a:lnTo>
                  <a:pt x="7013" y="3164"/>
                </a:lnTo>
                <a:lnTo>
                  <a:pt x="7022" y="490"/>
                </a:lnTo>
                <a:lnTo>
                  <a:pt x="7016" y="414"/>
                </a:lnTo>
                <a:lnTo>
                  <a:pt x="6999" y="342"/>
                </a:lnTo>
                <a:lnTo>
                  <a:pt x="6971" y="274"/>
                </a:lnTo>
                <a:lnTo>
                  <a:pt x="6933" y="213"/>
                </a:lnTo>
                <a:lnTo>
                  <a:pt x="6886" y="158"/>
                </a:lnTo>
                <a:lnTo>
                  <a:pt x="6832" y="111"/>
                </a:lnTo>
                <a:lnTo>
                  <a:pt x="6771" y="73"/>
                </a:lnTo>
                <a:lnTo>
                  <a:pt x="6703" y="44"/>
                </a:lnTo>
                <a:lnTo>
                  <a:pt x="6631" y="26"/>
                </a:lnTo>
                <a:lnTo>
                  <a:pt x="6555" y="20"/>
                </a:lnTo>
                <a:lnTo>
                  <a:pt x="479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179513" y="486722"/>
            <a:ext cx="5616624" cy="6060402"/>
          </a:xfrm>
          <a:custGeom>
            <a:avLst/>
            <a:gdLst>
              <a:gd name="T0" fmla="*/ 6543 w 7022"/>
              <a:gd name="T1" fmla="*/ 5398 h 3632"/>
              <a:gd name="T2" fmla="*/ 467 w 7022"/>
              <a:gd name="T3" fmla="*/ 5378 h 3632"/>
              <a:gd name="T4" fmla="*/ 391 w 7022"/>
              <a:gd name="T5" fmla="*/ 5371 h 3632"/>
              <a:gd name="T6" fmla="*/ 319 w 7022"/>
              <a:gd name="T7" fmla="*/ 5353 h 3632"/>
              <a:gd name="T8" fmla="*/ 252 w 7022"/>
              <a:gd name="T9" fmla="*/ 5325 h 3632"/>
              <a:gd name="T10" fmla="*/ 191 w 7022"/>
              <a:gd name="T11" fmla="*/ 5286 h 3632"/>
              <a:gd name="T12" fmla="*/ 136 w 7022"/>
              <a:gd name="T13" fmla="*/ 5239 h 3632"/>
              <a:gd name="T14" fmla="*/ 90 w 7022"/>
              <a:gd name="T15" fmla="*/ 5185 h 3632"/>
              <a:gd name="T16" fmla="*/ 52 w 7022"/>
              <a:gd name="T17" fmla="*/ 5123 h 3632"/>
              <a:gd name="T18" fmla="*/ 24 w 7022"/>
              <a:gd name="T19" fmla="*/ 5056 h 3632"/>
              <a:gd name="T20" fmla="*/ 6 w 7022"/>
              <a:gd name="T21" fmla="*/ 4984 h 3632"/>
              <a:gd name="T22" fmla="*/ 0 w 7022"/>
              <a:gd name="T23" fmla="*/ 4908 h 3632"/>
              <a:gd name="T24" fmla="*/ 9 w 7022"/>
              <a:gd name="T25" fmla="*/ 2233 h 3632"/>
              <a:gd name="T26" fmla="*/ 16 w 7022"/>
              <a:gd name="T27" fmla="*/ 2157 h 3632"/>
              <a:gd name="T28" fmla="*/ 34 w 7022"/>
              <a:gd name="T29" fmla="*/ 2085 h 3632"/>
              <a:gd name="T30" fmla="*/ 62 w 7022"/>
              <a:gd name="T31" fmla="*/ 2018 h 3632"/>
              <a:gd name="T32" fmla="*/ 101 w 7022"/>
              <a:gd name="T33" fmla="*/ 1957 h 3632"/>
              <a:gd name="T34" fmla="*/ 148 w 7022"/>
              <a:gd name="T35" fmla="*/ 1903 h 3632"/>
              <a:gd name="T36" fmla="*/ 202 w 7022"/>
              <a:gd name="T37" fmla="*/ 1856 h 3632"/>
              <a:gd name="T38" fmla="*/ 264 w 7022"/>
              <a:gd name="T39" fmla="*/ 1818 h 3632"/>
              <a:gd name="T40" fmla="*/ 331 w 7022"/>
              <a:gd name="T41" fmla="*/ 1790 h 3632"/>
              <a:gd name="T42" fmla="*/ 403 w 7022"/>
              <a:gd name="T43" fmla="*/ 1772 h 3632"/>
              <a:gd name="T44" fmla="*/ 479 w 7022"/>
              <a:gd name="T45" fmla="*/ 1767 h 3632"/>
              <a:gd name="T46" fmla="*/ 6555 w 7022"/>
              <a:gd name="T47" fmla="*/ 1787 h 3632"/>
              <a:gd name="T48" fmla="*/ 6631 w 7022"/>
              <a:gd name="T49" fmla="*/ 1793 h 3632"/>
              <a:gd name="T50" fmla="*/ 6703 w 7022"/>
              <a:gd name="T51" fmla="*/ 1811 h 3632"/>
              <a:gd name="T52" fmla="*/ 6771 w 7022"/>
              <a:gd name="T53" fmla="*/ 1840 h 3632"/>
              <a:gd name="T54" fmla="*/ 6832 w 7022"/>
              <a:gd name="T55" fmla="*/ 1878 h 3632"/>
              <a:gd name="T56" fmla="*/ 6886 w 7022"/>
              <a:gd name="T57" fmla="*/ 1925 h 3632"/>
              <a:gd name="T58" fmla="*/ 6933 w 7022"/>
              <a:gd name="T59" fmla="*/ 1980 h 3632"/>
              <a:gd name="T60" fmla="*/ 6971 w 7022"/>
              <a:gd name="T61" fmla="*/ 2041 h 3632"/>
              <a:gd name="T62" fmla="*/ 6999 w 7022"/>
              <a:gd name="T63" fmla="*/ 2109 h 3632"/>
              <a:gd name="T64" fmla="*/ 7016 w 7022"/>
              <a:gd name="T65" fmla="*/ 2181 h 3632"/>
              <a:gd name="T66" fmla="*/ 7022 w 7022"/>
              <a:gd name="T67" fmla="*/ 2257 h 3632"/>
              <a:gd name="T68" fmla="*/ 7013 w 7022"/>
              <a:gd name="T69" fmla="*/ 4931 h 3632"/>
              <a:gd name="T70" fmla="*/ 7007 w 7022"/>
              <a:gd name="T71" fmla="*/ 5007 h 3632"/>
              <a:gd name="T72" fmla="*/ 6989 w 7022"/>
              <a:gd name="T73" fmla="*/ 5079 h 3632"/>
              <a:gd name="T74" fmla="*/ 6960 w 7022"/>
              <a:gd name="T75" fmla="*/ 5146 h 3632"/>
              <a:gd name="T76" fmla="*/ 6922 w 7022"/>
              <a:gd name="T77" fmla="*/ 5208 h 3632"/>
              <a:gd name="T78" fmla="*/ 6875 w 7022"/>
              <a:gd name="T79" fmla="*/ 5262 h 3632"/>
              <a:gd name="T80" fmla="*/ 6820 w 7022"/>
              <a:gd name="T81" fmla="*/ 5309 h 3632"/>
              <a:gd name="T82" fmla="*/ 6759 w 7022"/>
              <a:gd name="T83" fmla="*/ 5347 h 3632"/>
              <a:gd name="T84" fmla="*/ 6691 w 7022"/>
              <a:gd name="T85" fmla="*/ 5375 h 3632"/>
              <a:gd name="T86" fmla="*/ 6619 w 7022"/>
              <a:gd name="T87" fmla="*/ 5392 h 3632"/>
              <a:gd name="T88" fmla="*/ 6543 w 7022"/>
              <a:gd name="T89" fmla="*/ 5398 h 363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0" t="0" r="r" b="b"/>
            <a:pathLst>
              <a:path w="7022" h="3632">
                <a:moveTo>
                  <a:pt x="6543" y="3631"/>
                </a:moveTo>
                <a:lnTo>
                  <a:pt x="467" y="3611"/>
                </a:lnTo>
                <a:lnTo>
                  <a:pt x="391" y="3604"/>
                </a:lnTo>
                <a:lnTo>
                  <a:pt x="319" y="3586"/>
                </a:lnTo>
                <a:lnTo>
                  <a:pt x="252" y="3558"/>
                </a:lnTo>
                <a:lnTo>
                  <a:pt x="191" y="3519"/>
                </a:lnTo>
                <a:lnTo>
                  <a:pt x="136" y="3472"/>
                </a:lnTo>
                <a:lnTo>
                  <a:pt x="90" y="3418"/>
                </a:lnTo>
                <a:lnTo>
                  <a:pt x="52" y="3356"/>
                </a:lnTo>
                <a:lnTo>
                  <a:pt x="24" y="3289"/>
                </a:lnTo>
                <a:lnTo>
                  <a:pt x="6" y="3217"/>
                </a:lnTo>
                <a:lnTo>
                  <a:pt x="0" y="3141"/>
                </a:lnTo>
                <a:lnTo>
                  <a:pt x="9" y="466"/>
                </a:lnTo>
                <a:lnTo>
                  <a:pt x="16" y="390"/>
                </a:lnTo>
                <a:lnTo>
                  <a:pt x="34" y="318"/>
                </a:lnTo>
                <a:lnTo>
                  <a:pt x="62" y="251"/>
                </a:lnTo>
                <a:lnTo>
                  <a:pt x="101" y="190"/>
                </a:lnTo>
                <a:lnTo>
                  <a:pt x="148" y="136"/>
                </a:lnTo>
                <a:lnTo>
                  <a:pt x="202" y="89"/>
                </a:lnTo>
                <a:lnTo>
                  <a:pt x="264" y="51"/>
                </a:lnTo>
                <a:lnTo>
                  <a:pt x="331" y="23"/>
                </a:lnTo>
                <a:lnTo>
                  <a:pt x="403" y="5"/>
                </a:lnTo>
                <a:lnTo>
                  <a:pt x="479" y="0"/>
                </a:lnTo>
                <a:lnTo>
                  <a:pt x="6555" y="20"/>
                </a:lnTo>
                <a:lnTo>
                  <a:pt x="6631" y="26"/>
                </a:lnTo>
                <a:lnTo>
                  <a:pt x="6703" y="44"/>
                </a:lnTo>
                <a:lnTo>
                  <a:pt x="6771" y="73"/>
                </a:lnTo>
                <a:lnTo>
                  <a:pt x="6832" y="111"/>
                </a:lnTo>
                <a:lnTo>
                  <a:pt x="6886" y="158"/>
                </a:lnTo>
                <a:lnTo>
                  <a:pt x="6933" y="213"/>
                </a:lnTo>
                <a:lnTo>
                  <a:pt x="6971" y="274"/>
                </a:lnTo>
                <a:lnTo>
                  <a:pt x="6999" y="342"/>
                </a:lnTo>
                <a:lnTo>
                  <a:pt x="7016" y="414"/>
                </a:lnTo>
                <a:lnTo>
                  <a:pt x="7022" y="490"/>
                </a:lnTo>
                <a:lnTo>
                  <a:pt x="7013" y="3164"/>
                </a:lnTo>
                <a:lnTo>
                  <a:pt x="7007" y="3240"/>
                </a:lnTo>
                <a:lnTo>
                  <a:pt x="6989" y="3312"/>
                </a:lnTo>
                <a:lnTo>
                  <a:pt x="6960" y="3379"/>
                </a:lnTo>
                <a:lnTo>
                  <a:pt x="6922" y="3441"/>
                </a:lnTo>
                <a:lnTo>
                  <a:pt x="6875" y="3495"/>
                </a:lnTo>
                <a:lnTo>
                  <a:pt x="6820" y="3542"/>
                </a:lnTo>
                <a:lnTo>
                  <a:pt x="6759" y="3580"/>
                </a:lnTo>
                <a:lnTo>
                  <a:pt x="6691" y="3608"/>
                </a:lnTo>
                <a:lnTo>
                  <a:pt x="6619" y="3625"/>
                </a:lnTo>
                <a:lnTo>
                  <a:pt x="6543" y="3631"/>
                </a:lnTo>
                <a:close/>
              </a:path>
            </a:pathLst>
          </a:custGeom>
          <a:noFill/>
          <a:ln w="1474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951" y="836712"/>
            <a:ext cx="5319185" cy="53505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6753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38845" y="589505"/>
            <a:ext cx="4793225" cy="4622575"/>
          </a:xfrm>
        </p:spPr>
        <p:txBody>
          <a:bodyPr/>
          <a:lstStyle/>
          <a:p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2050" name="Группа 18"/>
          <p:cNvGrpSpPr>
            <a:grpSpLocks/>
          </p:cNvGrpSpPr>
          <p:nvPr/>
        </p:nvGrpSpPr>
        <p:grpSpPr bwMode="auto">
          <a:xfrm>
            <a:off x="107504" y="0"/>
            <a:ext cx="6082059" cy="6858001"/>
            <a:chOff x="3067" y="1017"/>
            <a:chExt cx="5773" cy="3372"/>
          </a:xfrm>
        </p:grpSpPr>
        <p:sp>
          <p:nvSpPr>
            <p:cNvPr id="19" name="Freeform 8"/>
            <p:cNvSpPr>
              <a:spLocks/>
            </p:cNvSpPr>
            <p:nvPr/>
          </p:nvSpPr>
          <p:spPr bwMode="auto">
            <a:xfrm>
              <a:off x="3066" y="1016"/>
              <a:ext cx="5773" cy="3372"/>
            </a:xfrm>
            <a:custGeom>
              <a:avLst/>
              <a:gdLst>
                <a:gd name="T0" fmla="*/ 15 w 5773"/>
                <a:gd name="T1" fmla="*/ 1017 h 3372"/>
                <a:gd name="T2" fmla="*/ 11 w 5773"/>
                <a:gd name="T3" fmla="*/ 1017 h 3372"/>
                <a:gd name="T4" fmla="*/ 0 w 5773"/>
                <a:gd name="T5" fmla="*/ 4369 h 3372"/>
                <a:gd name="T6" fmla="*/ 5761 w 5773"/>
                <a:gd name="T7" fmla="*/ 4389 h 3372"/>
                <a:gd name="T8" fmla="*/ 5772 w 5773"/>
                <a:gd name="T9" fmla="*/ 1036 h 3372"/>
                <a:gd name="T10" fmla="*/ 15 w 5773"/>
                <a:gd name="T11" fmla="*/ 1017 h 337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73" h="3372">
                  <a:moveTo>
                    <a:pt x="15" y="0"/>
                  </a:moveTo>
                  <a:lnTo>
                    <a:pt x="11" y="0"/>
                  </a:lnTo>
                  <a:lnTo>
                    <a:pt x="0" y="3352"/>
                  </a:lnTo>
                  <a:lnTo>
                    <a:pt x="5761" y="3372"/>
                  </a:lnTo>
                  <a:lnTo>
                    <a:pt x="5772" y="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9"/>
            <p:cNvSpPr>
              <a:spLocks/>
            </p:cNvSpPr>
            <p:nvPr/>
          </p:nvSpPr>
          <p:spPr bwMode="auto">
            <a:xfrm>
              <a:off x="3277" y="1236"/>
              <a:ext cx="5313" cy="2924"/>
            </a:xfrm>
            <a:custGeom>
              <a:avLst/>
              <a:gdLst>
                <a:gd name="T0" fmla="*/ 384 w 5313"/>
                <a:gd name="T1" fmla="*/ 1236 h 2924"/>
                <a:gd name="T2" fmla="*/ 309 w 5313"/>
                <a:gd name="T3" fmla="*/ 1244 h 2924"/>
                <a:gd name="T4" fmla="*/ 238 w 5313"/>
                <a:gd name="T5" fmla="*/ 1265 h 2924"/>
                <a:gd name="T6" fmla="*/ 174 w 5313"/>
                <a:gd name="T7" fmla="*/ 1300 h 2924"/>
                <a:gd name="T8" fmla="*/ 118 w 5313"/>
                <a:gd name="T9" fmla="*/ 1345 h 2924"/>
                <a:gd name="T10" fmla="*/ 72 w 5313"/>
                <a:gd name="T11" fmla="*/ 1401 h 2924"/>
                <a:gd name="T12" fmla="*/ 37 w 5313"/>
                <a:gd name="T13" fmla="*/ 1464 h 2924"/>
                <a:gd name="T14" fmla="*/ 15 w 5313"/>
                <a:gd name="T15" fmla="*/ 1535 h 2924"/>
                <a:gd name="T16" fmla="*/ 7 w 5313"/>
                <a:gd name="T17" fmla="*/ 1611 h 2924"/>
                <a:gd name="T18" fmla="*/ 0 w 5313"/>
                <a:gd name="T19" fmla="*/ 3768 h 2924"/>
                <a:gd name="T20" fmla="*/ 8 w 5313"/>
                <a:gd name="T21" fmla="*/ 3843 h 2924"/>
                <a:gd name="T22" fmla="*/ 29 w 5313"/>
                <a:gd name="T23" fmla="*/ 3914 h 2924"/>
                <a:gd name="T24" fmla="*/ 64 w 5313"/>
                <a:gd name="T25" fmla="*/ 3978 h 2924"/>
                <a:gd name="T26" fmla="*/ 109 w 5313"/>
                <a:gd name="T27" fmla="*/ 4033 h 2924"/>
                <a:gd name="T28" fmla="*/ 165 w 5313"/>
                <a:gd name="T29" fmla="*/ 4080 h 2924"/>
                <a:gd name="T30" fmla="*/ 228 w 5313"/>
                <a:gd name="T31" fmla="*/ 4114 h 2924"/>
                <a:gd name="T32" fmla="*/ 299 w 5313"/>
                <a:gd name="T33" fmla="*/ 4137 h 2924"/>
                <a:gd name="T34" fmla="*/ 375 w 5313"/>
                <a:gd name="T35" fmla="*/ 4144 h 2924"/>
                <a:gd name="T36" fmla="*/ 4929 w 5313"/>
                <a:gd name="T37" fmla="*/ 4160 h 2924"/>
                <a:gd name="T38" fmla="*/ 5004 w 5313"/>
                <a:gd name="T39" fmla="*/ 4152 h 2924"/>
                <a:gd name="T40" fmla="*/ 5075 w 5313"/>
                <a:gd name="T41" fmla="*/ 4131 h 2924"/>
                <a:gd name="T42" fmla="*/ 5139 w 5313"/>
                <a:gd name="T43" fmla="*/ 4096 h 2924"/>
                <a:gd name="T44" fmla="*/ 5195 w 5313"/>
                <a:gd name="T45" fmla="*/ 4051 h 2924"/>
                <a:gd name="T46" fmla="*/ 5241 w 5313"/>
                <a:gd name="T47" fmla="*/ 3995 h 2924"/>
                <a:gd name="T48" fmla="*/ 5275 w 5313"/>
                <a:gd name="T49" fmla="*/ 3931 h 2924"/>
                <a:gd name="T50" fmla="*/ 5298 w 5313"/>
                <a:gd name="T51" fmla="*/ 3861 h 2924"/>
                <a:gd name="T52" fmla="*/ 5305 w 5313"/>
                <a:gd name="T53" fmla="*/ 3785 h 2924"/>
                <a:gd name="T54" fmla="*/ 5313 w 5313"/>
                <a:gd name="T55" fmla="*/ 1628 h 2924"/>
                <a:gd name="T56" fmla="*/ 5305 w 5313"/>
                <a:gd name="T57" fmla="*/ 1553 h 2924"/>
                <a:gd name="T58" fmla="*/ 5284 w 5313"/>
                <a:gd name="T59" fmla="*/ 1482 h 2924"/>
                <a:gd name="T60" fmla="*/ 5249 w 5313"/>
                <a:gd name="T61" fmla="*/ 1418 h 2924"/>
                <a:gd name="T62" fmla="*/ 5204 w 5313"/>
                <a:gd name="T63" fmla="*/ 1362 h 2924"/>
                <a:gd name="T64" fmla="*/ 5148 w 5313"/>
                <a:gd name="T65" fmla="*/ 1316 h 2924"/>
                <a:gd name="T66" fmla="*/ 5084 w 5313"/>
                <a:gd name="T67" fmla="*/ 1282 h 2924"/>
                <a:gd name="T68" fmla="*/ 5014 w 5313"/>
                <a:gd name="T69" fmla="*/ 1259 h 2924"/>
                <a:gd name="T70" fmla="*/ 4938 w 5313"/>
                <a:gd name="T71" fmla="*/ 1252 h 2924"/>
                <a:gd name="T72" fmla="*/ 384 w 5313"/>
                <a:gd name="T73" fmla="*/ 1236 h 292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313" h="2924">
                  <a:moveTo>
                    <a:pt x="384" y="0"/>
                  </a:moveTo>
                  <a:lnTo>
                    <a:pt x="309" y="8"/>
                  </a:lnTo>
                  <a:lnTo>
                    <a:pt x="238" y="29"/>
                  </a:lnTo>
                  <a:lnTo>
                    <a:pt x="174" y="64"/>
                  </a:lnTo>
                  <a:lnTo>
                    <a:pt x="118" y="109"/>
                  </a:lnTo>
                  <a:lnTo>
                    <a:pt x="72" y="165"/>
                  </a:lnTo>
                  <a:lnTo>
                    <a:pt x="37" y="228"/>
                  </a:lnTo>
                  <a:lnTo>
                    <a:pt x="15" y="299"/>
                  </a:lnTo>
                  <a:lnTo>
                    <a:pt x="7" y="375"/>
                  </a:lnTo>
                  <a:lnTo>
                    <a:pt x="0" y="2532"/>
                  </a:lnTo>
                  <a:lnTo>
                    <a:pt x="8" y="2607"/>
                  </a:lnTo>
                  <a:lnTo>
                    <a:pt x="29" y="2678"/>
                  </a:lnTo>
                  <a:lnTo>
                    <a:pt x="64" y="2742"/>
                  </a:lnTo>
                  <a:lnTo>
                    <a:pt x="109" y="2797"/>
                  </a:lnTo>
                  <a:lnTo>
                    <a:pt x="165" y="2844"/>
                  </a:lnTo>
                  <a:lnTo>
                    <a:pt x="228" y="2878"/>
                  </a:lnTo>
                  <a:lnTo>
                    <a:pt x="299" y="2901"/>
                  </a:lnTo>
                  <a:lnTo>
                    <a:pt x="375" y="2908"/>
                  </a:lnTo>
                  <a:lnTo>
                    <a:pt x="4929" y="2924"/>
                  </a:lnTo>
                  <a:lnTo>
                    <a:pt x="5004" y="2916"/>
                  </a:lnTo>
                  <a:lnTo>
                    <a:pt x="5075" y="2895"/>
                  </a:lnTo>
                  <a:lnTo>
                    <a:pt x="5139" y="2860"/>
                  </a:lnTo>
                  <a:lnTo>
                    <a:pt x="5195" y="2815"/>
                  </a:lnTo>
                  <a:lnTo>
                    <a:pt x="5241" y="2759"/>
                  </a:lnTo>
                  <a:lnTo>
                    <a:pt x="5275" y="2695"/>
                  </a:lnTo>
                  <a:lnTo>
                    <a:pt x="5298" y="2625"/>
                  </a:lnTo>
                  <a:lnTo>
                    <a:pt x="5305" y="2549"/>
                  </a:lnTo>
                  <a:lnTo>
                    <a:pt x="5313" y="392"/>
                  </a:lnTo>
                  <a:lnTo>
                    <a:pt x="5305" y="317"/>
                  </a:lnTo>
                  <a:lnTo>
                    <a:pt x="5284" y="246"/>
                  </a:lnTo>
                  <a:lnTo>
                    <a:pt x="5249" y="182"/>
                  </a:lnTo>
                  <a:lnTo>
                    <a:pt x="5204" y="126"/>
                  </a:lnTo>
                  <a:lnTo>
                    <a:pt x="5148" y="80"/>
                  </a:lnTo>
                  <a:lnTo>
                    <a:pt x="5084" y="46"/>
                  </a:lnTo>
                  <a:lnTo>
                    <a:pt x="5014" y="23"/>
                  </a:lnTo>
                  <a:lnTo>
                    <a:pt x="4938" y="16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0"/>
            <p:cNvSpPr>
              <a:spLocks/>
            </p:cNvSpPr>
            <p:nvPr/>
          </p:nvSpPr>
          <p:spPr bwMode="auto">
            <a:xfrm>
              <a:off x="3277" y="1236"/>
              <a:ext cx="5313" cy="2924"/>
            </a:xfrm>
            <a:custGeom>
              <a:avLst/>
              <a:gdLst>
                <a:gd name="T0" fmla="*/ 4929 w 5313"/>
                <a:gd name="T1" fmla="*/ 4160 h 2924"/>
                <a:gd name="T2" fmla="*/ 375 w 5313"/>
                <a:gd name="T3" fmla="*/ 4144 h 2924"/>
                <a:gd name="T4" fmla="*/ 299 w 5313"/>
                <a:gd name="T5" fmla="*/ 4137 h 2924"/>
                <a:gd name="T6" fmla="*/ 228 w 5313"/>
                <a:gd name="T7" fmla="*/ 4114 h 2924"/>
                <a:gd name="T8" fmla="*/ 165 w 5313"/>
                <a:gd name="T9" fmla="*/ 4080 h 2924"/>
                <a:gd name="T10" fmla="*/ 109 w 5313"/>
                <a:gd name="T11" fmla="*/ 4033 h 2924"/>
                <a:gd name="T12" fmla="*/ 64 w 5313"/>
                <a:gd name="T13" fmla="*/ 3978 h 2924"/>
                <a:gd name="T14" fmla="*/ 29 w 5313"/>
                <a:gd name="T15" fmla="*/ 3914 h 2924"/>
                <a:gd name="T16" fmla="*/ 8 w 5313"/>
                <a:gd name="T17" fmla="*/ 3843 h 2924"/>
                <a:gd name="T18" fmla="*/ 0 w 5313"/>
                <a:gd name="T19" fmla="*/ 3768 h 2924"/>
                <a:gd name="T20" fmla="*/ 7 w 5313"/>
                <a:gd name="T21" fmla="*/ 1611 h 2924"/>
                <a:gd name="T22" fmla="*/ 15 w 5313"/>
                <a:gd name="T23" fmla="*/ 1535 h 2924"/>
                <a:gd name="T24" fmla="*/ 37 w 5313"/>
                <a:gd name="T25" fmla="*/ 1464 h 2924"/>
                <a:gd name="T26" fmla="*/ 72 w 5313"/>
                <a:gd name="T27" fmla="*/ 1401 h 2924"/>
                <a:gd name="T28" fmla="*/ 118 w 5313"/>
                <a:gd name="T29" fmla="*/ 1345 h 2924"/>
                <a:gd name="T30" fmla="*/ 174 w 5313"/>
                <a:gd name="T31" fmla="*/ 1300 h 2924"/>
                <a:gd name="T32" fmla="*/ 238 w 5313"/>
                <a:gd name="T33" fmla="*/ 1265 h 2924"/>
                <a:gd name="T34" fmla="*/ 309 w 5313"/>
                <a:gd name="T35" fmla="*/ 1244 h 2924"/>
                <a:gd name="T36" fmla="*/ 384 w 5313"/>
                <a:gd name="T37" fmla="*/ 1236 h 2924"/>
                <a:gd name="T38" fmla="*/ 4938 w 5313"/>
                <a:gd name="T39" fmla="*/ 1252 h 2924"/>
                <a:gd name="T40" fmla="*/ 5014 w 5313"/>
                <a:gd name="T41" fmla="*/ 1259 h 2924"/>
                <a:gd name="T42" fmla="*/ 5084 w 5313"/>
                <a:gd name="T43" fmla="*/ 1282 h 2924"/>
                <a:gd name="T44" fmla="*/ 5148 w 5313"/>
                <a:gd name="T45" fmla="*/ 1316 h 2924"/>
                <a:gd name="T46" fmla="*/ 5204 w 5313"/>
                <a:gd name="T47" fmla="*/ 1362 h 2924"/>
                <a:gd name="T48" fmla="*/ 5249 w 5313"/>
                <a:gd name="T49" fmla="*/ 1418 h 2924"/>
                <a:gd name="T50" fmla="*/ 5284 w 5313"/>
                <a:gd name="T51" fmla="*/ 1482 h 2924"/>
                <a:gd name="T52" fmla="*/ 5305 w 5313"/>
                <a:gd name="T53" fmla="*/ 1553 h 2924"/>
                <a:gd name="T54" fmla="*/ 5313 w 5313"/>
                <a:gd name="T55" fmla="*/ 1628 h 2924"/>
                <a:gd name="T56" fmla="*/ 5305 w 5313"/>
                <a:gd name="T57" fmla="*/ 3785 h 2924"/>
                <a:gd name="T58" fmla="*/ 5298 w 5313"/>
                <a:gd name="T59" fmla="*/ 3861 h 2924"/>
                <a:gd name="T60" fmla="*/ 5275 w 5313"/>
                <a:gd name="T61" fmla="*/ 3931 h 2924"/>
                <a:gd name="T62" fmla="*/ 5241 w 5313"/>
                <a:gd name="T63" fmla="*/ 3995 h 2924"/>
                <a:gd name="T64" fmla="*/ 5195 w 5313"/>
                <a:gd name="T65" fmla="*/ 4051 h 2924"/>
                <a:gd name="T66" fmla="*/ 5139 w 5313"/>
                <a:gd name="T67" fmla="*/ 4096 h 2924"/>
                <a:gd name="T68" fmla="*/ 5075 w 5313"/>
                <a:gd name="T69" fmla="*/ 4131 h 2924"/>
                <a:gd name="T70" fmla="*/ 5004 w 5313"/>
                <a:gd name="T71" fmla="*/ 4152 h 2924"/>
                <a:gd name="T72" fmla="*/ 4929 w 5313"/>
                <a:gd name="T73" fmla="*/ 4160 h 2924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5313" h="2924">
                  <a:moveTo>
                    <a:pt x="4929" y="2924"/>
                  </a:moveTo>
                  <a:lnTo>
                    <a:pt x="375" y="2908"/>
                  </a:lnTo>
                  <a:lnTo>
                    <a:pt x="299" y="2901"/>
                  </a:lnTo>
                  <a:lnTo>
                    <a:pt x="228" y="2878"/>
                  </a:lnTo>
                  <a:lnTo>
                    <a:pt x="165" y="2844"/>
                  </a:lnTo>
                  <a:lnTo>
                    <a:pt x="109" y="2797"/>
                  </a:lnTo>
                  <a:lnTo>
                    <a:pt x="64" y="2742"/>
                  </a:lnTo>
                  <a:lnTo>
                    <a:pt x="29" y="2678"/>
                  </a:lnTo>
                  <a:lnTo>
                    <a:pt x="8" y="2607"/>
                  </a:lnTo>
                  <a:lnTo>
                    <a:pt x="0" y="2532"/>
                  </a:lnTo>
                  <a:lnTo>
                    <a:pt x="7" y="375"/>
                  </a:lnTo>
                  <a:lnTo>
                    <a:pt x="15" y="299"/>
                  </a:lnTo>
                  <a:lnTo>
                    <a:pt x="37" y="228"/>
                  </a:lnTo>
                  <a:lnTo>
                    <a:pt x="72" y="165"/>
                  </a:lnTo>
                  <a:lnTo>
                    <a:pt x="118" y="109"/>
                  </a:lnTo>
                  <a:lnTo>
                    <a:pt x="174" y="64"/>
                  </a:lnTo>
                  <a:lnTo>
                    <a:pt x="238" y="29"/>
                  </a:lnTo>
                  <a:lnTo>
                    <a:pt x="309" y="8"/>
                  </a:lnTo>
                  <a:lnTo>
                    <a:pt x="384" y="0"/>
                  </a:lnTo>
                  <a:lnTo>
                    <a:pt x="4938" y="16"/>
                  </a:lnTo>
                  <a:lnTo>
                    <a:pt x="5014" y="23"/>
                  </a:lnTo>
                  <a:lnTo>
                    <a:pt x="5084" y="46"/>
                  </a:lnTo>
                  <a:lnTo>
                    <a:pt x="5148" y="80"/>
                  </a:lnTo>
                  <a:lnTo>
                    <a:pt x="5204" y="126"/>
                  </a:lnTo>
                  <a:lnTo>
                    <a:pt x="5249" y="182"/>
                  </a:lnTo>
                  <a:lnTo>
                    <a:pt x="5284" y="246"/>
                  </a:lnTo>
                  <a:lnTo>
                    <a:pt x="5305" y="317"/>
                  </a:lnTo>
                  <a:lnTo>
                    <a:pt x="5313" y="392"/>
                  </a:lnTo>
                  <a:lnTo>
                    <a:pt x="5305" y="2549"/>
                  </a:lnTo>
                  <a:lnTo>
                    <a:pt x="5298" y="2625"/>
                  </a:lnTo>
                  <a:lnTo>
                    <a:pt x="5275" y="2695"/>
                  </a:lnTo>
                  <a:lnTo>
                    <a:pt x="5241" y="2759"/>
                  </a:lnTo>
                  <a:lnTo>
                    <a:pt x="5195" y="2815"/>
                  </a:lnTo>
                  <a:lnTo>
                    <a:pt x="5139" y="2860"/>
                  </a:lnTo>
                  <a:lnTo>
                    <a:pt x="5075" y="2895"/>
                  </a:lnTo>
                  <a:lnTo>
                    <a:pt x="5004" y="2916"/>
                  </a:lnTo>
                  <a:lnTo>
                    <a:pt x="4929" y="2924"/>
                  </a:lnTo>
                  <a:close/>
                </a:path>
              </a:pathLst>
            </a:custGeom>
            <a:noFill/>
            <a:ln w="11824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2" name="Picture 1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25" y="1371"/>
              <a:ext cx="4955" cy="2688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348851318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/>
          <p:cNvSpPr>
            <a:spLocks noGrp="1"/>
          </p:cNvSpPr>
          <p:nvPr>
            <p:ph type="pic" sz="quarter" idx="10"/>
          </p:nvPr>
        </p:nvSpPr>
        <p:spPr>
          <a:xfrm>
            <a:off x="-30832" y="692696"/>
            <a:ext cx="9144001" cy="6165304"/>
          </a:xfrm>
        </p:spPr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073" name="Группа 23"/>
          <p:cNvGrpSpPr>
            <a:grpSpLocks/>
          </p:cNvGrpSpPr>
          <p:nvPr/>
        </p:nvGrpSpPr>
        <p:grpSpPr bwMode="auto">
          <a:xfrm>
            <a:off x="-30190" y="1052736"/>
            <a:ext cx="5940152" cy="6057854"/>
            <a:chOff x="0" y="152"/>
            <a:chExt cx="6985" cy="3806"/>
          </a:xfrm>
        </p:grpSpPr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0" y="152"/>
              <a:ext cx="6985" cy="3806"/>
            </a:xfrm>
            <a:custGeom>
              <a:avLst/>
              <a:gdLst>
                <a:gd name="T0" fmla="*/ 18 w 6985"/>
                <a:gd name="T1" fmla="*/ 0 h 3806"/>
                <a:gd name="T2" fmla="*/ 13 w 6985"/>
                <a:gd name="T3" fmla="*/ 0 h 3806"/>
                <a:gd name="T4" fmla="*/ 0 w 6985"/>
                <a:gd name="T5" fmla="*/ 3780 h 3806"/>
                <a:gd name="T6" fmla="*/ 0 w 6985"/>
                <a:gd name="T7" fmla="*/ 3782 h 3806"/>
                <a:gd name="T8" fmla="*/ 6970 w 6985"/>
                <a:gd name="T9" fmla="*/ 3805 h 3806"/>
                <a:gd name="T10" fmla="*/ 6971 w 6985"/>
                <a:gd name="T11" fmla="*/ 3805 h 3806"/>
                <a:gd name="T12" fmla="*/ 6984 w 6985"/>
                <a:gd name="T13" fmla="*/ 27 h 3806"/>
                <a:gd name="T14" fmla="*/ 6984 w 6985"/>
                <a:gd name="T15" fmla="*/ 23 h 3806"/>
                <a:gd name="T16" fmla="*/ 18 w 6985"/>
                <a:gd name="T17" fmla="*/ 0 h 380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6985" h="3806">
                  <a:moveTo>
                    <a:pt x="18" y="0"/>
                  </a:moveTo>
                  <a:lnTo>
                    <a:pt x="13" y="0"/>
                  </a:lnTo>
                  <a:lnTo>
                    <a:pt x="0" y="3780"/>
                  </a:lnTo>
                  <a:lnTo>
                    <a:pt x="0" y="3782"/>
                  </a:lnTo>
                  <a:lnTo>
                    <a:pt x="6970" y="3805"/>
                  </a:lnTo>
                  <a:lnTo>
                    <a:pt x="6971" y="3805"/>
                  </a:lnTo>
                  <a:lnTo>
                    <a:pt x="6984" y="27"/>
                  </a:lnTo>
                  <a:lnTo>
                    <a:pt x="6984" y="2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221F1F">
                <a:alpha val="14117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254" y="247"/>
              <a:ext cx="6428" cy="3300"/>
            </a:xfrm>
            <a:custGeom>
              <a:avLst/>
              <a:gdLst>
                <a:gd name="T0" fmla="*/ 464 w 6428"/>
                <a:gd name="T1" fmla="*/ 248 h 3300"/>
                <a:gd name="T2" fmla="*/ 390 w 6428"/>
                <a:gd name="T3" fmla="*/ 253 h 3300"/>
                <a:gd name="T4" fmla="*/ 320 w 6428"/>
                <a:gd name="T5" fmla="*/ 270 h 3300"/>
                <a:gd name="T6" fmla="*/ 255 w 6428"/>
                <a:gd name="T7" fmla="*/ 298 h 3300"/>
                <a:gd name="T8" fmla="*/ 195 w 6428"/>
                <a:gd name="T9" fmla="*/ 334 h 3300"/>
                <a:gd name="T10" fmla="*/ 142 w 6428"/>
                <a:gd name="T11" fmla="*/ 380 h 3300"/>
                <a:gd name="T12" fmla="*/ 97 w 6428"/>
                <a:gd name="T13" fmla="*/ 432 h 3300"/>
                <a:gd name="T14" fmla="*/ 59 w 6428"/>
                <a:gd name="T15" fmla="*/ 492 h 3300"/>
                <a:gd name="T16" fmla="*/ 32 w 6428"/>
                <a:gd name="T17" fmla="*/ 557 h 3300"/>
                <a:gd name="T18" fmla="*/ 14 w 6428"/>
                <a:gd name="T19" fmla="*/ 627 h 3300"/>
                <a:gd name="T20" fmla="*/ 8 w 6428"/>
                <a:gd name="T21" fmla="*/ 701 h 3300"/>
                <a:gd name="T22" fmla="*/ 0 w 6428"/>
                <a:gd name="T23" fmla="*/ 3073 h 3300"/>
                <a:gd name="T24" fmla="*/ 6 w 6428"/>
                <a:gd name="T25" fmla="*/ 3146 h 3300"/>
                <a:gd name="T26" fmla="*/ 23 w 6428"/>
                <a:gd name="T27" fmla="*/ 3216 h 3300"/>
                <a:gd name="T28" fmla="*/ 50 w 6428"/>
                <a:gd name="T29" fmla="*/ 3282 h 3300"/>
                <a:gd name="T30" fmla="*/ 87 w 6428"/>
                <a:gd name="T31" fmla="*/ 3341 h 3300"/>
                <a:gd name="T32" fmla="*/ 132 w 6428"/>
                <a:gd name="T33" fmla="*/ 3394 h 3300"/>
                <a:gd name="T34" fmla="*/ 185 w 6428"/>
                <a:gd name="T35" fmla="*/ 3440 h 3300"/>
                <a:gd name="T36" fmla="*/ 244 w 6428"/>
                <a:gd name="T37" fmla="*/ 3477 h 3300"/>
                <a:gd name="T38" fmla="*/ 309 w 6428"/>
                <a:gd name="T39" fmla="*/ 3505 h 3300"/>
                <a:gd name="T40" fmla="*/ 379 w 6428"/>
                <a:gd name="T41" fmla="*/ 3522 h 3300"/>
                <a:gd name="T42" fmla="*/ 453 w 6428"/>
                <a:gd name="T43" fmla="*/ 3529 h 3300"/>
                <a:gd name="T44" fmla="*/ 5963 w 6428"/>
                <a:gd name="T45" fmla="*/ 3547 h 3300"/>
                <a:gd name="T46" fmla="*/ 6037 w 6428"/>
                <a:gd name="T47" fmla="*/ 3541 h 3300"/>
                <a:gd name="T48" fmla="*/ 6107 w 6428"/>
                <a:gd name="T49" fmla="*/ 3524 h 3300"/>
                <a:gd name="T50" fmla="*/ 6173 w 6428"/>
                <a:gd name="T51" fmla="*/ 3497 h 3300"/>
                <a:gd name="T52" fmla="*/ 6232 w 6428"/>
                <a:gd name="T53" fmla="*/ 3460 h 3300"/>
                <a:gd name="T54" fmla="*/ 6285 w 6428"/>
                <a:gd name="T55" fmla="*/ 3415 h 3300"/>
                <a:gd name="T56" fmla="*/ 6331 w 6428"/>
                <a:gd name="T57" fmla="*/ 3362 h 3300"/>
                <a:gd name="T58" fmla="*/ 6368 w 6428"/>
                <a:gd name="T59" fmla="*/ 3303 h 3300"/>
                <a:gd name="T60" fmla="*/ 6396 w 6428"/>
                <a:gd name="T61" fmla="*/ 3238 h 3300"/>
                <a:gd name="T62" fmla="*/ 6413 w 6428"/>
                <a:gd name="T63" fmla="*/ 3168 h 3300"/>
                <a:gd name="T64" fmla="*/ 6419 w 6428"/>
                <a:gd name="T65" fmla="*/ 3094 h 3300"/>
                <a:gd name="T66" fmla="*/ 6427 w 6428"/>
                <a:gd name="T67" fmla="*/ 722 h 3300"/>
                <a:gd name="T68" fmla="*/ 6422 w 6428"/>
                <a:gd name="T69" fmla="*/ 648 h 3300"/>
                <a:gd name="T70" fmla="*/ 6405 w 6428"/>
                <a:gd name="T71" fmla="*/ 578 h 3300"/>
                <a:gd name="T72" fmla="*/ 6377 w 6428"/>
                <a:gd name="T73" fmla="*/ 513 h 3300"/>
                <a:gd name="T74" fmla="*/ 6341 w 6428"/>
                <a:gd name="T75" fmla="*/ 453 h 3300"/>
                <a:gd name="T76" fmla="*/ 6295 w 6428"/>
                <a:gd name="T77" fmla="*/ 400 h 3300"/>
                <a:gd name="T78" fmla="*/ 6243 w 6428"/>
                <a:gd name="T79" fmla="*/ 355 h 3300"/>
                <a:gd name="T80" fmla="*/ 6183 w 6428"/>
                <a:gd name="T81" fmla="*/ 318 h 3300"/>
                <a:gd name="T82" fmla="*/ 6118 w 6428"/>
                <a:gd name="T83" fmla="*/ 290 h 3300"/>
                <a:gd name="T84" fmla="*/ 6048 w 6428"/>
                <a:gd name="T85" fmla="*/ 272 h 3300"/>
                <a:gd name="T86" fmla="*/ 5974 w 6428"/>
                <a:gd name="T87" fmla="*/ 266 h 3300"/>
                <a:gd name="T88" fmla="*/ 464 w 6428"/>
                <a:gd name="T89" fmla="*/ 248 h 330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6428" h="3300">
                  <a:moveTo>
                    <a:pt x="464" y="0"/>
                  </a:moveTo>
                  <a:lnTo>
                    <a:pt x="390" y="5"/>
                  </a:lnTo>
                  <a:lnTo>
                    <a:pt x="320" y="22"/>
                  </a:lnTo>
                  <a:lnTo>
                    <a:pt x="255" y="50"/>
                  </a:lnTo>
                  <a:lnTo>
                    <a:pt x="195" y="86"/>
                  </a:lnTo>
                  <a:lnTo>
                    <a:pt x="142" y="132"/>
                  </a:lnTo>
                  <a:lnTo>
                    <a:pt x="97" y="184"/>
                  </a:lnTo>
                  <a:lnTo>
                    <a:pt x="59" y="244"/>
                  </a:lnTo>
                  <a:lnTo>
                    <a:pt x="32" y="309"/>
                  </a:lnTo>
                  <a:lnTo>
                    <a:pt x="14" y="379"/>
                  </a:lnTo>
                  <a:lnTo>
                    <a:pt x="8" y="453"/>
                  </a:lnTo>
                  <a:lnTo>
                    <a:pt x="0" y="2825"/>
                  </a:lnTo>
                  <a:lnTo>
                    <a:pt x="6" y="2898"/>
                  </a:lnTo>
                  <a:lnTo>
                    <a:pt x="23" y="2968"/>
                  </a:lnTo>
                  <a:lnTo>
                    <a:pt x="50" y="3034"/>
                  </a:lnTo>
                  <a:lnTo>
                    <a:pt x="87" y="3093"/>
                  </a:lnTo>
                  <a:lnTo>
                    <a:pt x="132" y="3146"/>
                  </a:lnTo>
                  <a:lnTo>
                    <a:pt x="185" y="3192"/>
                  </a:lnTo>
                  <a:lnTo>
                    <a:pt x="244" y="3229"/>
                  </a:lnTo>
                  <a:lnTo>
                    <a:pt x="309" y="3257"/>
                  </a:lnTo>
                  <a:lnTo>
                    <a:pt x="379" y="3274"/>
                  </a:lnTo>
                  <a:lnTo>
                    <a:pt x="453" y="3281"/>
                  </a:lnTo>
                  <a:lnTo>
                    <a:pt x="5963" y="3299"/>
                  </a:lnTo>
                  <a:lnTo>
                    <a:pt x="6037" y="3293"/>
                  </a:lnTo>
                  <a:lnTo>
                    <a:pt x="6107" y="3276"/>
                  </a:lnTo>
                  <a:lnTo>
                    <a:pt x="6173" y="3249"/>
                  </a:lnTo>
                  <a:lnTo>
                    <a:pt x="6232" y="3212"/>
                  </a:lnTo>
                  <a:lnTo>
                    <a:pt x="6285" y="3167"/>
                  </a:lnTo>
                  <a:lnTo>
                    <a:pt x="6331" y="3114"/>
                  </a:lnTo>
                  <a:lnTo>
                    <a:pt x="6368" y="3055"/>
                  </a:lnTo>
                  <a:lnTo>
                    <a:pt x="6396" y="2990"/>
                  </a:lnTo>
                  <a:lnTo>
                    <a:pt x="6413" y="2920"/>
                  </a:lnTo>
                  <a:lnTo>
                    <a:pt x="6419" y="2846"/>
                  </a:lnTo>
                  <a:lnTo>
                    <a:pt x="6427" y="474"/>
                  </a:lnTo>
                  <a:lnTo>
                    <a:pt x="6422" y="400"/>
                  </a:lnTo>
                  <a:lnTo>
                    <a:pt x="6405" y="330"/>
                  </a:lnTo>
                  <a:lnTo>
                    <a:pt x="6377" y="265"/>
                  </a:lnTo>
                  <a:lnTo>
                    <a:pt x="6341" y="205"/>
                  </a:lnTo>
                  <a:lnTo>
                    <a:pt x="6295" y="152"/>
                  </a:lnTo>
                  <a:lnTo>
                    <a:pt x="6243" y="107"/>
                  </a:lnTo>
                  <a:lnTo>
                    <a:pt x="6183" y="70"/>
                  </a:lnTo>
                  <a:lnTo>
                    <a:pt x="6118" y="42"/>
                  </a:lnTo>
                  <a:lnTo>
                    <a:pt x="6048" y="24"/>
                  </a:lnTo>
                  <a:lnTo>
                    <a:pt x="5974" y="18"/>
                  </a:lnTo>
                  <a:lnTo>
                    <a:pt x="46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" name="Freeform 15"/>
            <p:cNvSpPr>
              <a:spLocks/>
            </p:cNvSpPr>
            <p:nvPr/>
          </p:nvSpPr>
          <p:spPr bwMode="auto">
            <a:xfrm>
              <a:off x="254" y="247"/>
              <a:ext cx="6428" cy="3300"/>
            </a:xfrm>
            <a:custGeom>
              <a:avLst/>
              <a:gdLst>
                <a:gd name="T0" fmla="*/ 5963 w 6428"/>
                <a:gd name="T1" fmla="*/ 3547 h 3300"/>
                <a:gd name="T2" fmla="*/ 453 w 6428"/>
                <a:gd name="T3" fmla="*/ 3529 h 3300"/>
                <a:gd name="T4" fmla="*/ 379 w 6428"/>
                <a:gd name="T5" fmla="*/ 3522 h 3300"/>
                <a:gd name="T6" fmla="*/ 309 w 6428"/>
                <a:gd name="T7" fmla="*/ 3505 h 3300"/>
                <a:gd name="T8" fmla="*/ 244 w 6428"/>
                <a:gd name="T9" fmla="*/ 3477 h 3300"/>
                <a:gd name="T10" fmla="*/ 185 w 6428"/>
                <a:gd name="T11" fmla="*/ 3440 h 3300"/>
                <a:gd name="T12" fmla="*/ 132 w 6428"/>
                <a:gd name="T13" fmla="*/ 3394 h 3300"/>
                <a:gd name="T14" fmla="*/ 87 w 6428"/>
                <a:gd name="T15" fmla="*/ 3341 h 3300"/>
                <a:gd name="T16" fmla="*/ 50 w 6428"/>
                <a:gd name="T17" fmla="*/ 3282 h 3300"/>
                <a:gd name="T18" fmla="*/ 23 w 6428"/>
                <a:gd name="T19" fmla="*/ 3216 h 3300"/>
                <a:gd name="T20" fmla="*/ 6 w 6428"/>
                <a:gd name="T21" fmla="*/ 3146 h 3300"/>
                <a:gd name="T22" fmla="*/ 0 w 6428"/>
                <a:gd name="T23" fmla="*/ 3073 h 3300"/>
                <a:gd name="T24" fmla="*/ 8 w 6428"/>
                <a:gd name="T25" fmla="*/ 701 h 3300"/>
                <a:gd name="T26" fmla="*/ 14 w 6428"/>
                <a:gd name="T27" fmla="*/ 627 h 3300"/>
                <a:gd name="T28" fmla="*/ 32 w 6428"/>
                <a:gd name="T29" fmla="*/ 557 h 3300"/>
                <a:gd name="T30" fmla="*/ 59 w 6428"/>
                <a:gd name="T31" fmla="*/ 492 h 3300"/>
                <a:gd name="T32" fmla="*/ 97 w 6428"/>
                <a:gd name="T33" fmla="*/ 432 h 3300"/>
                <a:gd name="T34" fmla="*/ 142 w 6428"/>
                <a:gd name="T35" fmla="*/ 380 h 3300"/>
                <a:gd name="T36" fmla="*/ 195 w 6428"/>
                <a:gd name="T37" fmla="*/ 334 h 3300"/>
                <a:gd name="T38" fmla="*/ 255 w 6428"/>
                <a:gd name="T39" fmla="*/ 298 h 3300"/>
                <a:gd name="T40" fmla="*/ 320 w 6428"/>
                <a:gd name="T41" fmla="*/ 270 h 3300"/>
                <a:gd name="T42" fmla="*/ 390 w 6428"/>
                <a:gd name="T43" fmla="*/ 253 h 3300"/>
                <a:gd name="T44" fmla="*/ 464 w 6428"/>
                <a:gd name="T45" fmla="*/ 248 h 3300"/>
                <a:gd name="T46" fmla="*/ 5974 w 6428"/>
                <a:gd name="T47" fmla="*/ 266 h 3300"/>
                <a:gd name="T48" fmla="*/ 6048 w 6428"/>
                <a:gd name="T49" fmla="*/ 272 h 3300"/>
                <a:gd name="T50" fmla="*/ 6118 w 6428"/>
                <a:gd name="T51" fmla="*/ 290 h 3300"/>
                <a:gd name="T52" fmla="*/ 6183 w 6428"/>
                <a:gd name="T53" fmla="*/ 318 h 3300"/>
                <a:gd name="T54" fmla="*/ 6243 w 6428"/>
                <a:gd name="T55" fmla="*/ 355 h 3300"/>
                <a:gd name="T56" fmla="*/ 6295 w 6428"/>
                <a:gd name="T57" fmla="*/ 400 h 3300"/>
                <a:gd name="T58" fmla="*/ 6341 w 6428"/>
                <a:gd name="T59" fmla="*/ 453 h 3300"/>
                <a:gd name="T60" fmla="*/ 6377 w 6428"/>
                <a:gd name="T61" fmla="*/ 513 h 3300"/>
                <a:gd name="T62" fmla="*/ 6405 w 6428"/>
                <a:gd name="T63" fmla="*/ 578 h 3300"/>
                <a:gd name="T64" fmla="*/ 6422 w 6428"/>
                <a:gd name="T65" fmla="*/ 648 h 3300"/>
                <a:gd name="T66" fmla="*/ 6427 w 6428"/>
                <a:gd name="T67" fmla="*/ 722 h 3300"/>
                <a:gd name="T68" fmla="*/ 6419 w 6428"/>
                <a:gd name="T69" fmla="*/ 3094 h 3300"/>
                <a:gd name="T70" fmla="*/ 6413 w 6428"/>
                <a:gd name="T71" fmla="*/ 3168 h 3300"/>
                <a:gd name="T72" fmla="*/ 6396 w 6428"/>
                <a:gd name="T73" fmla="*/ 3238 h 3300"/>
                <a:gd name="T74" fmla="*/ 6368 w 6428"/>
                <a:gd name="T75" fmla="*/ 3303 h 3300"/>
                <a:gd name="T76" fmla="*/ 6331 w 6428"/>
                <a:gd name="T77" fmla="*/ 3362 h 3300"/>
                <a:gd name="T78" fmla="*/ 6285 w 6428"/>
                <a:gd name="T79" fmla="*/ 3415 h 3300"/>
                <a:gd name="T80" fmla="*/ 6232 w 6428"/>
                <a:gd name="T81" fmla="*/ 3460 h 3300"/>
                <a:gd name="T82" fmla="*/ 6173 w 6428"/>
                <a:gd name="T83" fmla="*/ 3497 h 3300"/>
                <a:gd name="T84" fmla="*/ 6107 w 6428"/>
                <a:gd name="T85" fmla="*/ 3524 h 3300"/>
                <a:gd name="T86" fmla="*/ 6037 w 6428"/>
                <a:gd name="T87" fmla="*/ 3541 h 3300"/>
                <a:gd name="T88" fmla="*/ 5963 w 6428"/>
                <a:gd name="T89" fmla="*/ 3547 h 330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6428" h="3300">
                  <a:moveTo>
                    <a:pt x="5963" y="3299"/>
                  </a:moveTo>
                  <a:lnTo>
                    <a:pt x="453" y="3281"/>
                  </a:lnTo>
                  <a:lnTo>
                    <a:pt x="379" y="3274"/>
                  </a:lnTo>
                  <a:lnTo>
                    <a:pt x="309" y="3257"/>
                  </a:lnTo>
                  <a:lnTo>
                    <a:pt x="244" y="3229"/>
                  </a:lnTo>
                  <a:lnTo>
                    <a:pt x="185" y="3192"/>
                  </a:lnTo>
                  <a:lnTo>
                    <a:pt x="132" y="3146"/>
                  </a:lnTo>
                  <a:lnTo>
                    <a:pt x="87" y="3093"/>
                  </a:lnTo>
                  <a:lnTo>
                    <a:pt x="50" y="3034"/>
                  </a:lnTo>
                  <a:lnTo>
                    <a:pt x="23" y="2968"/>
                  </a:lnTo>
                  <a:lnTo>
                    <a:pt x="6" y="2898"/>
                  </a:lnTo>
                  <a:lnTo>
                    <a:pt x="0" y="2825"/>
                  </a:lnTo>
                  <a:lnTo>
                    <a:pt x="8" y="453"/>
                  </a:lnTo>
                  <a:lnTo>
                    <a:pt x="14" y="379"/>
                  </a:lnTo>
                  <a:lnTo>
                    <a:pt x="32" y="309"/>
                  </a:lnTo>
                  <a:lnTo>
                    <a:pt x="59" y="244"/>
                  </a:lnTo>
                  <a:lnTo>
                    <a:pt x="97" y="184"/>
                  </a:lnTo>
                  <a:lnTo>
                    <a:pt x="142" y="132"/>
                  </a:lnTo>
                  <a:lnTo>
                    <a:pt x="195" y="86"/>
                  </a:lnTo>
                  <a:lnTo>
                    <a:pt x="255" y="50"/>
                  </a:lnTo>
                  <a:lnTo>
                    <a:pt x="320" y="22"/>
                  </a:lnTo>
                  <a:lnTo>
                    <a:pt x="390" y="5"/>
                  </a:lnTo>
                  <a:lnTo>
                    <a:pt x="464" y="0"/>
                  </a:lnTo>
                  <a:lnTo>
                    <a:pt x="5974" y="18"/>
                  </a:lnTo>
                  <a:lnTo>
                    <a:pt x="6048" y="24"/>
                  </a:lnTo>
                  <a:lnTo>
                    <a:pt x="6118" y="42"/>
                  </a:lnTo>
                  <a:lnTo>
                    <a:pt x="6183" y="70"/>
                  </a:lnTo>
                  <a:lnTo>
                    <a:pt x="6243" y="107"/>
                  </a:lnTo>
                  <a:lnTo>
                    <a:pt x="6295" y="152"/>
                  </a:lnTo>
                  <a:lnTo>
                    <a:pt x="6341" y="205"/>
                  </a:lnTo>
                  <a:lnTo>
                    <a:pt x="6377" y="265"/>
                  </a:lnTo>
                  <a:lnTo>
                    <a:pt x="6405" y="330"/>
                  </a:lnTo>
                  <a:lnTo>
                    <a:pt x="6422" y="400"/>
                  </a:lnTo>
                  <a:lnTo>
                    <a:pt x="6427" y="474"/>
                  </a:lnTo>
                  <a:lnTo>
                    <a:pt x="6419" y="2846"/>
                  </a:lnTo>
                  <a:lnTo>
                    <a:pt x="6413" y="2920"/>
                  </a:lnTo>
                  <a:lnTo>
                    <a:pt x="6396" y="2990"/>
                  </a:lnTo>
                  <a:lnTo>
                    <a:pt x="6368" y="3055"/>
                  </a:lnTo>
                  <a:lnTo>
                    <a:pt x="6331" y="3114"/>
                  </a:lnTo>
                  <a:lnTo>
                    <a:pt x="6285" y="3167"/>
                  </a:lnTo>
                  <a:lnTo>
                    <a:pt x="6232" y="3212"/>
                  </a:lnTo>
                  <a:lnTo>
                    <a:pt x="6173" y="3249"/>
                  </a:lnTo>
                  <a:lnTo>
                    <a:pt x="6107" y="3276"/>
                  </a:lnTo>
                  <a:lnTo>
                    <a:pt x="6037" y="3293"/>
                  </a:lnTo>
                  <a:lnTo>
                    <a:pt x="5963" y="3299"/>
                  </a:lnTo>
                  <a:close/>
                </a:path>
              </a:pathLst>
            </a:custGeom>
            <a:noFill/>
            <a:ln w="14313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7" name="Picture 16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31" y="854"/>
              <a:ext cx="5852" cy="2530"/>
            </a:xfrm>
            <a:prstGeom prst="rect">
              <a:avLst/>
            </a:prstGeom>
            <a:noFill/>
          </p:spPr>
        </p:pic>
      </p:grp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102304" y="-300392"/>
            <a:ext cx="5621824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269875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Дейв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Ульрихтің адам ресурстарын басқарудағы рөлдер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үлгіс</a:t>
            </a:r>
            <a:r>
              <a:rPr lang="kk-KZ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і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827088" y="908050"/>
            <a:ext cx="4872089" cy="218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ru-RU" sz="32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  <a:r>
              <a:rPr lang="ru-RU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№2. </a:t>
            </a: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Туризм индустриясында адам ресурстарын басқарудың негізгі әдістері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>
            <a:off x="1331913" y="692150"/>
            <a:ext cx="7812087" cy="0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682625" y="1268413"/>
            <a:ext cx="1588" cy="5040312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195737" y="3625280"/>
            <a:ext cx="374441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1. Басқарудың жалпы әдістері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2. Адам ресурстарын басқару әдісі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3. Орта және шағын бизнестегі адам ресурстарын басқару концепциясы</a:t>
            </a:r>
            <a:endParaRPr lang="kk-KZ" altLang="ru-RU" sz="28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55576" y="2204864"/>
            <a:ext cx="4752528" cy="24122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Басқару әдістері басқару үрдісін мүлтіксіз ұйымдастыру, осы заманғы техниканы пайдалану және еңбек пен өндірісті прогресті жолмен ұйымдастыру үшін жағдайлар жасайды, олардың барынша тиімді болуын қамтамасыз етеді.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91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5194920" cy="4873752"/>
          </a:xfrm>
        </p:spPr>
        <p:txBody>
          <a:bodyPr/>
          <a:lstStyle/>
          <a:p>
            <a:pPr marL="0" indent="0">
              <a:buNone/>
            </a:pPr>
            <a:endParaRPr lang="kk-KZ" dirty="0" smtClean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Рисунок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298098"/>
              </p:ext>
            </p:extLst>
          </p:nvPr>
        </p:nvGraphicFramePr>
        <p:xfrm>
          <a:off x="107504" y="0"/>
          <a:ext cx="554461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3032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Рисунок 5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4101523770"/>
              </p:ext>
            </p:extLst>
          </p:nvPr>
        </p:nvGraphicFramePr>
        <p:xfrm>
          <a:off x="395536" y="116632"/>
          <a:ext cx="5724128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99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79512" y="1700808"/>
            <a:ext cx="5400600" cy="3611880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/>
          <a:lstStyle/>
          <a:p>
            <a:pPr algn="just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Басқару әдісі дегеніміз – обьективті заңдардың талаптарын іске асырудың әдісі. Басқару әдісінің мазмұны обьективті заңдардың мазмұнына байланысты.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18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Рисунок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1937503952"/>
              </p:ext>
            </p:extLst>
          </p:nvPr>
        </p:nvGraphicFramePr>
        <p:xfrm>
          <a:off x="0" y="1341120"/>
          <a:ext cx="6012160" cy="5516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836712"/>
            <a:ext cx="54726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Ықпал ету сипаты жөнінен барлық басқару әдістерін үш топқа: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5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Рисунок 4"/>
          <p:cNvGraphicFramePr>
            <a:graphicFrameLocks noGrp="1"/>
          </p:cNvGraphicFramePr>
          <p:nvPr>
            <p:ph type="pic" sz="quarter" idx="10"/>
            <p:extLst>
              <p:ext uri="{D42A27DB-BD31-4B8C-83A1-F6EECF244321}">
                <p14:modId xmlns:p14="http://schemas.microsoft.com/office/powerpoint/2010/main" val="2448197113"/>
              </p:ext>
            </p:extLst>
          </p:nvPr>
        </p:nvGraphicFramePr>
        <p:xfrm>
          <a:off x="107504" y="20690"/>
          <a:ext cx="5544616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29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86788235"/>
              </p:ext>
            </p:extLst>
          </p:nvPr>
        </p:nvGraphicFramePr>
        <p:xfrm>
          <a:off x="107504" y="1052736"/>
          <a:ext cx="583264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9535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1484</TotalTime>
  <Words>184</Words>
  <Application>Microsoft Office PowerPoint</Application>
  <PresentationFormat>Экран (4:3)</PresentationFormat>
  <Paragraphs>37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Туризмдегі HR   </vt:lpstr>
      <vt:lpstr>Презентация PowerPoint</vt:lpstr>
      <vt:lpstr> </vt:lpstr>
      <vt:lpstr> </vt:lpstr>
      <vt:lpstr>Презентация PowerPoint</vt:lpstr>
      <vt:lpstr>Басқару әдісі дегеніміз – обьективті заңдардың талаптарын іске асырудың әдісі. Басқару әдісінің мазмұны обьективті заңдардың мазмұнына байланысты.</vt:lpstr>
      <vt:lpstr> </vt:lpstr>
      <vt:lpstr> </vt:lpstr>
      <vt:lpstr>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Туризм негіздері    </dc:title>
  <dc:creator>PRO</dc:creator>
  <cp:lastModifiedBy>PRO</cp:lastModifiedBy>
  <cp:revision>29</cp:revision>
  <dcterms:created xsi:type="dcterms:W3CDTF">2024-06-19T09:38:59Z</dcterms:created>
  <dcterms:modified xsi:type="dcterms:W3CDTF">2024-08-24T08:04:26Z</dcterms:modified>
</cp:coreProperties>
</file>