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362" r:id="rId2"/>
    <p:sldId id="363" r:id="rId3"/>
    <p:sldId id="354" r:id="rId4"/>
    <p:sldId id="356" r:id="rId5"/>
    <p:sldId id="355" r:id="rId6"/>
    <p:sldId id="357" r:id="rId7"/>
    <p:sldId id="358" r:id="rId8"/>
    <p:sldId id="359" r:id="rId9"/>
    <p:sldId id="347" r:id="rId10"/>
    <p:sldId id="348" r:id="rId11"/>
    <p:sldId id="361" r:id="rId12"/>
    <p:sldId id="360"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75" d="100"/>
          <a:sy n="75" d="100"/>
        </p:scale>
        <p:origin x="-1522" y="-2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B5D701-9A00-104D-B55D-05AF3B9A334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27E3140C-BE8E-0249-A4A5-5AE92B671DD7}">
      <dgm:prSet custT="1"/>
      <dgm:spPr/>
      <dgm:t>
        <a:bodyPr/>
        <a:lstStyle/>
        <a:p>
          <a:pPr algn="just"/>
          <a:r>
            <a:rPr lang="en-US" sz="2800" b="1" dirty="0" smtClean="0">
              <a:solidFill>
                <a:schemeClr val="tx1"/>
              </a:solidFill>
              <a:latin typeface="Times New Roman" pitchFamily="18" charset="0"/>
              <a:cs typeface="Times New Roman" pitchFamily="18" charset="0"/>
            </a:rPr>
            <a:t>International tourism is a very complex phenomenon that plays an important role in the development of statehood. Very important is the study of the impact of international tourism on the national economy and World Trade.</a:t>
          </a:r>
          <a:endParaRPr lang="x-none" sz="2800" b="0" dirty="0">
            <a:solidFill>
              <a:schemeClr val="tx1"/>
            </a:solidFill>
            <a:latin typeface="Times New Roman" panose="02020603050405020304" pitchFamily="18" charset="0"/>
            <a:cs typeface="Times New Roman" panose="02020603050405020304" pitchFamily="18" charset="0"/>
          </a:endParaRPr>
        </a:p>
      </dgm:t>
    </dgm:pt>
    <dgm:pt modelId="{B9F60173-1A37-9149-8367-E5CDE01067C0}" type="parTrans" cxnId="{54DBAF7A-476F-CA49-84A9-8163E42BACD2}">
      <dgm:prSet/>
      <dgm:spPr/>
      <dgm:t>
        <a:bodyPr/>
        <a:lstStyle/>
        <a:p>
          <a:endParaRPr lang="ru-RU"/>
        </a:p>
      </dgm:t>
    </dgm:pt>
    <dgm:pt modelId="{6CDD7164-4A9D-1B49-A084-9F4E5EC0993E}" type="sibTrans" cxnId="{54DBAF7A-476F-CA49-84A9-8163E42BACD2}">
      <dgm:prSet/>
      <dgm:spPr/>
      <dgm:t>
        <a:bodyPr/>
        <a:lstStyle/>
        <a:p>
          <a:endParaRPr lang="ru-RU"/>
        </a:p>
      </dgm:t>
    </dgm:pt>
    <dgm:pt modelId="{A6AD58E5-E56D-D744-BAF4-6630634B24C8}" type="pres">
      <dgm:prSet presAssocID="{71B5D701-9A00-104D-B55D-05AF3B9A334C}" presName="hierChild1" presStyleCnt="0">
        <dgm:presLayoutVars>
          <dgm:orgChart val="1"/>
          <dgm:chPref val="1"/>
          <dgm:dir/>
          <dgm:animOne val="branch"/>
          <dgm:animLvl val="lvl"/>
          <dgm:resizeHandles/>
        </dgm:presLayoutVars>
      </dgm:prSet>
      <dgm:spPr/>
      <dgm:t>
        <a:bodyPr/>
        <a:lstStyle/>
        <a:p>
          <a:endParaRPr lang="ru-RU"/>
        </a:p>
      </dgm:t>
    </dgm:pt>
    <dgm:pt modelId="{5D378583-3005-5243-BA73-FBC1F4F00F5F}" type="pres">
      <dgm:prSet presAssocID="{27E3140C-BE8E-0249-A4A5-5AE92B671DD7}" presName="hierRoot1" presStyleCnt="0">
        <dgm:presLayoutVars>
          <dgm:hierBranch val="init"/>
        </dgm:presLayoutVars>
      </dgm:prSet>
      <dgm:spPr/>
    </dgm:pt>
    <dgm:pt modelId="{4B8584BB-6DB8-1E4C-B1D1-D7700D6931E1}" type="pres">
      <dgm:prSet presAssocID="{27E3140C-BE8E-0249-A4A5-5AE92B671DD7}" presName="rootComposite1" presStyleCnt="0"/>
      <dgm:spPr/>
    </dgm:pt>
    <dgm:pt modelId="{66319B8A-50C8-BE4B-B976-55F290E8E7D9}" type="pres">
      <dgm:prSet presAssocID="{27E3140C-BE8E-0249-A4A5-5AE92B671DD7}" presName="rootText1" presStyleLbl="node0" presStyleIdx="0" presStyleCnt="1" custScaleY="191204" custLinFactNeighborX="-8970" custLinFactNeighborY="1493">
        <dgm:presLayoutVars>
          <dgm:chPref val="3"/>
        </dgm:presLayoutVars>
      </dgm:prSet>
      <dgm:spPr/>
      <dgm:t>
        <a:bodyPr/>
        <a:lstStyle/>
        <a:p>
          <a:endParaRPr lang="ru-RU"/>
        </a:p>
      </dgm:t>
    </dgm:pt>
    <dgm:pt modelId="{4AF8E80A-ED57-6D4B-B924-50EC52A68385}" type="pres">
      <dgm:prSet presAssocID="{27E3140C-BE8E-0249-A4A5-5AE92B671DD7}" presName="rootConnector1" presStyleLbl="node1" presStyleIdx="0" presStyleCnt="0"/>
      <dgm:spPr/>
      <dgm:t>
        <a:bodyPr/>
        <a:lstStyle/>
        <a:p>
          <a:endParaRPr lang="ru-RU"/>
        </a:p>
      </dgm:t>
    </dgm:pt>
    <dgm:pt modelId="{B9F7CDEE-1756-A444-9C25-1E0B9BF71035}" type="pres">
      <dgm:prSet presAssocID="{27E3140C-BE8E-0249-A4A5-5AE92B671DD7}" presName="hierChild2" presStyleCnt="0"/>
      <dgm:spPr/>
    </dgm:pt>
    <dgm:pt modelId="{0803D58D-5BB3-E548-8F68-80A33FE13927}" type="pres">
      <dgm:prSet presAssocID="{27E3140C-BE8E-0249-A4A5-5AE92B671DD7}" presName="hierChild3" presStyleCnt="0"/>
      <dgm:spPr/>
    </dgm:pt>
  </dgm:ptLst>
  <dgm:cxnLst>
    <dgm:cxn modelId="{54DBAF7A-476F-CA49-84A9-8163E42BACD2}" srcId="{71B5D701-9A00-104D-B55D-05AF3B9A334C}" destId="{27E3140C-BE8E-0249-A4A5-5AE92B671DD7}" srcOrd="0" destOrd="0" parTransId="{B9F60173-1A37-9149-8367-E5CDE01067C0}" sibTransId="{6CDD7164-4A9D-1B49-A084-9F4E5EC0993E}"/>
    <dgm:cxn modelId="{13856A92-AA5B-4993-9DF9-1A61CA828DBA}" type="presOf" srcId="{71B5D701-9A00-104D-B55D-05AF3B9A334C}" destId="{A6AD58E5-E56D-D744-BAF4-6630634B24C8}" srcOrd="0" destOrd="0" presId="urn:microsoft.com/office/officeart/2005/8/layout/orgChart1"/>
    <dgm:cxn modelId="{407D9D8A-97D8-4486-9E6A-65D557B25A2D}" type="presOf" srcId="{27E3140C-BE8E-0249-A4A5-5AE92B671DD7}" destId="{4AF8E80A-ED57-6D4B-B924-50EC52A68385}" srcOrd="1" destOrd="0" presId="urn:microsoft.com/office/officeart/2005/8/layout/orgChart1"/>
    <dgm:cxn modelId="{6DC75502-5FCB-4BBD-877E-20D5C62167BC}" type="presOf" srcId="{27E3140C-BE8E-0249-A4A5-5AE92B671DD7}" destId="{66319B8A-50C8-BE4B-B976-55F290E8E7D9}" srcOrd="0" destOrd="0" presId="urn:microsoft.com/office/officeart/2005/8/layout/orgChart1"/>
    <dgm:cxn modelId="{0D7060AF-4299-4D91-8167-606D53DAA331}" type="presParOf" srcId="{A6AD58E5-E56D-D744-BAF4-6630634B24C8}" destId="{5D378583-3005-5243-BA73-FBC1F4F00F5F}" srcOrd="0" destOrd="0" presId="urn:microsoft.com/office/officeart/2005/8/layout/orgChart1"/>
    <dgm:cxn modelId="{A6495333-D919-4A22-9F74-DF85D4544EF5}" type="presParOf" srcId="{5D378583-3005-5243-BA73-FBC1F4F00F5F}" destId="{4B8584BB-6DB8-1E4C-B1D1-D7700D6931E1}" srcOrd="0" destOrd="0" presId="urn:microsoft.com/office/officeart/2005/8/layout/orgChart1"/>
    <dgm:cxn modelId="{2B661596-D336-431E-A574-724FF64F6E4C}" type="presParOf" srcId="{4B8584BB-6DB8-1E4C-B1D1-D7700D6931E1}" destId="{66319B8A-50C8-BE4B-B976-55F290E8E7D9}" srcOrd="0" destOrd="0" presId="urn:microsoft.com/office/officeart/2005/8/layout/orgChart1"/>
    <dgm:cxn modelId="{3C895F8B-FB18-45BA-8B8D-F6CA2CA25B30}" type="presParOf" srcId="{4B8584BB-6DB8-1E4C-B1D1-D7700D6931E1}" destId="{4AF8E80A-ED57-6D4B-B924-50EC52A68385}" srcOrd="1" destOrd="0" presId="urn:microsoft.com/office/officeart/2005/8/layout/orgChart1"/>
    <dgm:cxn modelId="{4EA5414B-68D9-4207-ADF2-68012EAA6F6F}" type="presParOf" srcId="{5D378583-3005-5243-BA73-FBC1F4F00F5F}" destId="{B9F7CDEE-1756-A444-9C25-1E0B9BF71035}" srcOrd="1" destOrd="0" presId="urn:microsoft.com/office/officeart/2005/8/layout/orgChart1"/>
    <dgm:cxn modelId="{F8E8DEBA-E713-4502-866A-09433CFBE3D3}" type="presParOf" srcId="{5D378583-3005-5243-BA73-FBC1F4F00F5F}" destId="{0803D58D-5BB3-E548-8F68-80A33FE1392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C79DD2-42D6-44A3-99FF-DD5589BABD9A}"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ru-RU"/>
        </a:p>
      </dgm:t>
    </dgm:pt>
    <dgm:pt modelId="{045BA975-B28B-413B-A006-BD583B3C434A}">
      <dgm:prSet phldrT="[Текст]"/>
      <dgm:spPr/>
      <dgm:t>
        <a:bodyPr/>
        <a:lstStyle/>
        <a:p>
          <a:pPr algn="just"/>
          <a:r>
            <a:rPr lang="kk-KZ" dirty="0" smtClean="0">
              <a:solidFill>
                <a:schemeClr val="tx1"/>
              </a:solidFill>
              <a:latin typeface="Times New Roman" pitchFamily="18" charset="0"/>
              <a:cs typeface="Times New Roman" pitchFamily="18" charset="0"/>
            </a:rPr>
            <a:t>Inbound tourism is a visit within the borders of the country by persons who do not permanently reside in the country.</a:t>
          </a:r>
          <a:endParaRPr lang="ru-RU" dirty="0">
            <a:solidFill>
              <a:schemeClr val="tx1"/>
            </a:solidFill>
            <a:latin typeface="Times New Roman" pitchFamily="18" charset="0"/>
            <a:cs typeface="Times New Roman" pitchFamily="18" charset="0"/>
          </a:endParaRPr>
        </a:p>
      </dgm:t>
    </dgm:pt>
    <dgm:pt modelId="{C072AD5D-F485-4059-BC00-AB0951C24D76}" type="parTrans" cxnId="{A3206791-F356-4B7E-B20E-018640A04017}">
      <dgm:prSet/>
      <dgm:spPr/>
      <dgm:t>
        <a:bodyPr/>
        <a:lstStyle/>
        <a:p>
          <a:endParaRPr lang="ru-RU"/>
        </a:p>
      </dgm:t>
    </dgm:pt>
    <dgm:pt modelId="{007E653B-05AA-42B7-BDA5-DB9AD119541B}" type="sibTrans" cxnId="{A3206791-F356-4B7E-B20E-018640A04017}">
      <dgm:prSet/>
      <dgm:spPr/>
      <dgm:t>
        <a:bodyPr/>
        <a:lstStyle/>
        <a:p>
          <a:endParaRPr lang="ru-RU"/>
        </a:p>
      </dgm:t>
    </dgm:pt>
    <dgm:pt modelId="{CEACBD6E-2388-4542-9D22-63ECABB546D8}">
      <dgm:prSet phldrT="[Текст]"/>
      <dgm:spPr/>
      <dgm:t>
        <a:bodyPr/>
        <a:lstStyle/>
        <a:p>
          <a:pPr algn="just"/>
          <a:r>
            <a:rPr lang="kk-KZ" dirty="0" smtClean="0">
              <a:solidFill>
                <a:schemeClr val="tx1"/>
              </a:solidFill>
              <a:latin typeface="Times New Roman" pitchFamily="18" charset="0"/>
              <a:cs typeface="Times New Roman" pitchFamily="18" charset="0"/>
            </a:rPr>
            <a:t>Outbound tourism is a visit of persons permanently residing in the country to another country for some purpose.</a:t>
          </a:r>
          <a:endParaRPr lang="ru-RU" dirty="0">
            <a:solidFill>
              <a:schemeClr val="tx1"/>
            </a:solidFill>
            <a:latin typeface="Times New Roman" pitchFamily="18" charset="0"/>
            <a:cs typeface="Times New Roman" pitchFamily="18" charset="0"/>
          </a:endParaRPr>
        </a:p>
      </dgm:t>
    </dgm:pt>
    <dgm:pt modelId="{73D696E9-D134-4A46-9097-855295D01CDC}" type="parTrans" cxnId="{E6144C82-4A3B-41C1-A24D-0CD08B96520C}">
      <dgm:prSet/>
      <dgm:spPr/>
      <dgm:t>
        <a:bodyPr/>
        <a:lstStyle/>
        <a:p>
          <a:endParaRPr lang="ru-RU"/>
        </a:p>
      </dgm:t>
    </dgm:pt>
    <dgm:pt modelId="{763C97A1-29DE-43DB-BB98-89A783607839}" type="sibTrans" cxnId="{E6144C82-4A3B-41C1-A24D-0CD08B96520C}">
      <dgm:prSet/>
      <dgm:spPr/>
      <dgm:t>
        <a:bodyPr/>
        <a:lstStyle/>
        <a:p>
          <a:endParaRPr lang="ru-RU"/>
        </a:p>
      </dgm:t>
    </dgm:pt>
    <dgm:pt modelId="{91BF7ED2-5184-49F8-B30C-FA361BAEE71A}" type="pres">
      <dgm:prSet presAssocID="{93C79DD2-42D6-44A3-99FF-DD5589BABD9A}" presName="cycle" presStyleCnt="0">
        <dgm:presLayoutVars>
          <dgm:dir/>
          <dgm:resizeHandles val="exact"/>
        </dgm:presLayoutVars>
      </dgm:prSet>
      <dgm:spPr/>
      <dgm:t>
        <a:bodyPr/>
        <a:lstStyle/>
        <a:p>
          <a:endParaRPr lang="ru-RU"/>
        </a:p>
      </dgm:t>
    </dgm:pt>
    <dgm:pt modelId="{50D615AC-9256-411F-86B2-84A81ECAE485}" type="pres">
      <dgm:prSet presAssocID="{045BA975-B28B-413B-A006-BD583B3C434A}" presName="arrow" presStyleLbl="node1" presStyleIdx="0" presStyleCnt="2" custScaleX="170081">
        <dgm:presLayoutVars>
          <dgm:bulletEnabled val="1"/>
        </dgm:presLayoutVars>
      </dgm:prSet>
      <dgm:spPr/>
      <dgm:t>
        <a:bodyPr/>
        <a:lstStyle/>
        <a:p>
          <a:endParaRPr lang="ru-RU"/>
        </a:p>
      </dgm:t>
    </dgm:pt>
    <dgm:pt modelId="{5902C0B0-E33D-4B09-ADAF-4B7DB5BABAB6}" type="pres">
      <dgm:prSet presAssocID="{CEACBD6E-2388-4542-9D22-63ECABB546D8}" presName="arrow" presStyleLbl="node1" presStyleIdx="1" presStyleCnt="2" custScaleX="163320">
        <dgm:presLayoutVars>
          <dgm:bulletEnabled val="1"/>
        </dgm:presLayoutVars>
      </dgm:prSet>
      <dgm:spPr/>
      <dgm:t>
        <a:bodyPr/>
        <a:lstStyle/>
        <a:p>
          <a:endParaRPr lang="ru-RU"/>
        </a:p>
      </dgm:t>
    </dgm:pt>
  </dgm:ptLst>
  <dgm:cxnLst>
    <dgm:cxn modelId="{A3206791-F356-4B7E-B20E-018640A04017}" srcId="{93C79DD2-42D6-44A3-99FF-DD5589BABD9A}" destId="{045BA975-B28B-413B-A006-BD583B3C434A}" srcOrd="0" destOrd="0" parTransId="{C072AD5D-F485-4059-BC00-AB0951C24D76}" sibTransId="{007E653B-05AA-42B7-BDA5-DB9AD119541B}"/>
    <dgm:cxn modelId="{75DC5DD4-5091-45F1-A927-23C1C87DFBBE}" type="presOf" srcId="{045BA975-B28B-413B-A006-BD583B3C434A}" destId="{50D615AC-9256-411F-86B2-84A81ECAE485}" srcOrd="0" destOrd="0" presId="urn:microsoft.com/office/officeart/2005/8/layout/arrow1"/>
    <dgm:cxn modelId="{F804DC3E-3089-46BA-BB88-A26E9251F83B}" type="presOf" srcId="{93C79DD2-42D6-44A3-99FF-DD5589BABD9A}" destId="{91BF7ED2-5184-49F8-B30C-FA361BAEE71A}" srcOrd="0" destOrd="0" presId="urn:microsoft.com/office/officeart/2005/8/layout/arrow1"/>
    <dgm:cxn modelId="{E6144C82-4A3B-41C1-A24D-0CD08B96520C}" srcId="{93C79DD2-42D6-44A3-99FF-DD5589BABD9A}" destId="{CEACBD6E-2388-4542-9D22-63ECABB546D8}" srcOrd="1" destOrd="0" parTransId="{73D696E9-D134-4A46-9097-855295D01CDC}" sibTransId="{763C97A1-29DE-43DB-BB98-89A783607839}"/>
    <dgm:cxn modelId="{7666BE93-FA8B-4486-B645-49088CF4874A}" type="presOf" srcId="{CEACBD6E-2388-4542-9D22-63ECABB546D8}" destId="{5902C0B0-E33D-4B09-ADAF-4B7DB5BABAB6}" srcOrd="0" destOrd="0" presId="urn:microsoft.com/office/officeart/2005/8/layout/arrow1"/>
    <dgm:cxn modelId="{7C163EED-72E2-498B-8DCF-577EBB7A7CA0}" type="presParOf" srcId="{91BF7ED2-5184-49F8-B30C-FA361BAEE71A}" destId="{50D615AC-9256-411F-86B2-84A81ECAE485}" srcOrd="0" destOrd="0" presId="urn:microsoft.com/office/officeart/2005/8/layout/arrow1"/>
    <dgm:cxn modelId="{C371B5E0-7205-42DC-AD56-CF4BBD1817CA}" type="presParOf" srcId="{91BF7ED2-5184-49F8-B30C-FA361BAEE71A}" destId="{5902C0B0-E33D-4B09-ADAF-4B7DB5BABAB6}"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003C42-3C02-408B-9940-8A06796524C4}"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RU"/>
        </a:p>
      </dgm:t>
    </dgm:pt>
    <dgm:pt modelId="{D68944DD-9969-4AD8-8273-73616F45D6DF}">
      <dgm:prSet phldrT="[Текст]" custT="1"/>
      <dgm:spPr/>
      <dgm:t>
        <a:bodyPr/>
        <a:lstStyle/>
        <a:p>
          <a:r>
            <a:rPr lang="kk-KZ" sz="2000" dirty="0" smtClean="0">
              <a:latin typeface="Times New Roman" pitchFamily="18" charset="0"/>
              <a:cs typeface="Times New Roman" pitchFamily="18" charset="0"/>
            </a:rPr>
            <a:t>natural and geographical</a:t>
          </a:r>
          <a:endParaRPr lang="ru-RU" sz="2000" dirty="0">
            <a:latin typeface="Times New Roman" pitchFamily="18" charset="0"/>
            <a:cs typeface="Times New Roman" pitchFamily="18" charset="0"/>
          </a:endParaRPr>
        </a:p>
      </dgm:t>
    </dgm:pt>
    <dgm:pt modelId="{63B2E31C-A863-4A96-BCB3-F8FE72E11EF5}" type="parTrans" cxnId="{C34D8B6E-861F-4312-9B4C-6A93E9DD2E96}">
      <dgm:prSet/>
      <dgm:spPr/>
      <dgm:t>
        <a:bodyPr/>
        <a:lstStyle/>
        <a:p>
          <a:endParaRPr lang="ru-RU"/>
        </a:p>
      </dgm:t>
    </dgm:pt>
    <dgm:pt modelId="{2033A48D-0015-4356-A137-18BF50FD6403}" type="sibTrans" cxnId="{C34D8B6E-861F-4312-9B4C-6A93E9DD2E96}">
      <dgm:prSet/>
      <dgm:spPr/>
      <dgm:t>
        <a:bodyPr/>
        <a:lstStyle/>
        <a:p>
          <a:endParaRPr lang="ru-RU"/>
        </a:p>
      </dgm:t>
    </dgm:pt>
    <dgm:pt modelId="{EDB17E12-190A-4755-9E4E-9FDACE79B2F7}">
      <dgm:prSet phldrT="[Текст]" custT="1"/>
      <dgm:spPr/>
      <dgm:t>
        <a:bodyPr/>
        <a:lstStyle/>
        <a:p>
          <a:r>
            <a:rPr lang="kk-KZ" sz="2000" dirty="0" smtClean="0">
              <a:latin typeface="Times New Roman" pitchFamily="18" charset="0"/>
              <a:cs typeface="Times New Roman" pitchFamily="18" charset="0"/>
            </a:rPr>
            <a:t>material and technical</a:t>
          </a:r>
          <a:endParaRPr lang="ru-RU" sz="2000" dirty="0">
            <a:latin typeface="Times New Roman" pitchFamily="18" charset="0"/>
            <a:cs typeface="Times New Roman" pitchFamily="18" charset="0"/>
          </a:endParaRPr>
        </a:p>
      </dgm:t>
    </dgm:pt>
    <dgm:pt modelId="{71170A41-6CCF-4A42-8AB7-12AD176A06C3}" type="parTrans" cxnId="{C45DFB4E-FF56-4F5A-BBD6-97A70C8418B4}">
      <dgm:prSet/>
      <dgm:spPr/>
      <dgm:t>
        <a:bodyPr/>
        <a:lstStyle/>
        <a:p>
          <a:endParaRPr lang="ru-RU"/>
        </a:p>
      </dgm:t>
    </dgm:pt>
    <dgm:pt modelId="{16B1F1DD-FA58-40D8-B639-EBF9F960584E}" type="sibTrans" cxnId="{C45DFB4E-FF56-4F5A-BBD6-97A70C8418B4}">
      <dgm:prSet/>
      <dgm:spPr/>
      <dgm:t>
        <a:bodyPr/>
        <a:lstStyle/>
        <a:p>
          <a:endParaRPr lang="ru-RU"/>
        </a:p>
      </dgm:t>
    </dgm:pt>
    <dgm:pt modelId="{5EA09D12-32E6-4360-BE8E-828C00AF5413}">
      <dgm:prSet phldrT="[Текст]" custT="1"/>
      <dgm:spPr/>
      <dgm:t>
        <a:bodyPr/>
        <a:lstStyle/>
        <a:p>
          <a:r>
            <a:rPr lang="kk-KZ" sz="2000" smtClean="0">
              <a:latin typeface="Times New Roman" pitchFamily="18" charset="0"/>
              <a:cs typeface="Times New Roman" pitchFamily="18" charset="0"/>
            </a:rPr>
            <a:t>socio-economic</a:t>
          </a:r>
          <a:endParaRPr lang="ru-RU" sz="2000" dirty="0">
            <a:latin typeface="Times New Roman" pitchFamily="18" charset="0"/>
            <a:cs typeface="Times New Roman" pitchFamily="18" charset="0"/>
          </a:endParaRPr>
        </a:p>
      </dgm:t>
    </dgm:pt>
    <dgm:pt modelId="{42086ADA-612D-49EA-A08D-4CB04289ED67}" type="parTrans" cxnId="{028B27B9-FC02-45E6-95A5-94993150146C}">
      <dgm:prSet/>
      <dgm:spPr/>
      <dgm:t>
        <a:bodyPr/>
        <a:lstStyle/>
        <a:p>
          <a:endParaRPr lang="ru-RU"/>
        </a:p>
      </dgm:t>
    </dgm:pt>
    <dgm:pt modelId="{98F90CA1-6042-4A30-BFCC-6F6D2F3F32AA}" type="sibTrans" cxnId="{028B27B9-FC02-45E6-95A5-94993150146C}">
      <dgm:prSet/>
      <dgm:spPr/>
      <dgm:t>
        <a:bodyPr/>
        <a:lstStyle/>
        <a:p>
          <a:endParaRPr lang="ru-RU"/>
        </a:p>
      </dgm:t>
    </dgm:pt>
    <dgm:pt modelId="{7FECDB15-20C0-4FF5-828C-32582782A017}" type="pres">
      <dgm:prSet presAssocID="{EB003C42-3C02-408B-9940-8A06796524C4}" presName="Name0" presStyleCnt="0">
        <dgm:presLayoutVars>
          <dgm:chMax val="7"/>
          <dgm:dir/>
          <dgm:animLvl val="lvl"/>
          <dgm:resizeHandles val="exact"/>
        </dgm:presLayoutVars>
      </dgm:prSet>
      <dgm:spPr/>
      <dgm:t>
        <a:bodyPr/>
        <a:lstStyle/>
        <a:p>
          <a:endParaRPr lang="ru-RU"/>
        </a:p>
      </dgm:t>
    </dgm:pt>
    <dgm:pt modelId="{507AC45D-C7C0-464C-B0AD-094FD74820EB}" type="pres">
      <dgm:prSet presAssocID="{D68944DD-9969-4AD8-8273-73616F45D6DF}" presName="circle1" presStyleLbl="node1" presStyleIdx="0" presStyleCnt="3"/>
      <dgm:spPr/>
    </dgm:pt>
    <dgm:pt modelId="{B6FF6446-12D6-449F-9C65-E5949BA48B82}" type="pres">
      <dgm:prSet presAssocID="{D68944DD-9969-4AD8-8273-73616F45D6DF}" presName="space" presStyleCnt="0"/>
      <dgm:spPr/>
    </dgm:pt>
    <dgm:pt modelId="{F518B76F-468E-46EB-B296-A73AC190F3BB}" type="pres">
      <dgm:prSet presAssocID="{D68944DD-9969-4AD8-8273-73616F45D6DF}" presName="rect1" presStyleLbl="alignAcc1" presStyleIdx="0" presStyleCnt="3"/>
      <dgm:spPr/>
      <dgm:t>
        <a:bodyPr/>
        <a:lstStyle/>
        <a:p>
          <a:endParaRPr lang="ru-RU"/>
        </a:p>
      </dgm:t>
    </dgm:pt>
    <dgm:pt modelId="{B27BC76B-512C-4A5C-87DE-AFFD5EC5CACC}" type="pres">
      <dgm:prSet presAssocID="{5EA09D12-32E6-4360-BE8E-828C00AF5413}" presName="vertSpace2" presStyleLbl="node1" presStyleIdx="0" presStyleCnt="3"/>
      <dgm:spPr/>
    </dgm:pt>
    <dgm:pt modelId="{551F5B37-3CF6-4AE5-92BF-E262586D1A6C}" type="pres">
      <dgm:prSet presAssocID="{5EA09D12-32E6-4360-BE8E-828C00AF5413}" presName="circle2" presStyleLbl="node1" presStyleIdx="1" presStyleCnt="3"/>
      <dgm:spPr/>
    </dgm:pt>
    <dgm:pt modelId="{5EB071EB-7D22-447F-8189-8BE9B7DE8DE1}" type="pres">
      <dgm:prSet presAssocID="{5EA09D12-32E6-4360-BE8E-828C00AF5413}" presName="rect2" presStyleLbl="alignAcc1" presStyleIdx="1" presStyleCnt="3"/>
      <dgm:spPr/>
      <dgm:t>
        <a:bodyPr/>
        <a:lstStyle/>
        <a:p>
          <a:endParaRPr lang="ru-RU"/>
        </a:p>
      </dgm:t>
    </dgm:pt>
    <dgm:pt modelId="{FE9C1BD2-DDA3-44F1-A136-2072AFB9E112}" type="pres">
      <dgm:prSet presAssocID="{EDB17E12-190A-4755-9E4E-9FDACE79B2F7}" presName="vertSpace3" presStyleLbl="node1" presStyleIdx="1" presStyleCnt="3"/>
      <dgm:spPr/>
    </dgm:pt>
    <dgm:pt modelId="{CADC16CC-D633-4405-8EE2-6EFEB31AA164}" type="pres">
      <dgm:prSet presAssocID="{EDB17E12-190A-4755-9E4E-9FDACE79B2F7}" presName="circle3" presStyleLbl="node1" presStyleIdx="2" presStyleCnt="3"/>
      <dgm:spPr/>
    </dgm:pt>
    <dgm:pt modelId="{8309E6C9-E0BF-4444-B2A0-E976A2861FE0}" type="pres">
      <dgm:prSet presAssocID="{EDB17E12-190A-4755-9E4E-9FDACE79B2F7}" presName="rect3" presStyleLbl="alignAcc1" presStyleIdx="2" presStyleCnt="3"/>
      <dgm:spPr/>
      <dgm:t>
        <a:bodyPr/>
        <a:lstStyle/>
        <a:p>
          <a:endParaRPr lang="ru-RU"/>
        </a:p>
      </dgm:t>
    </dgm:pt>
    <dgm:pt modelId="{20760B1C-2A39-46FA-AF68-E29A16022EB8}" type="pres">
      <dgm:prSet presAssocID="{D68944DD-9969-4AD8-8273-73616F45D6DF}" presName="rect1ParTxNoCh" presStyleLbl="alignAcc1" presStyleIdx="2" presStyleCnt="3">
        <dgm:presLayoutVars>
          <dgm:chMax val="1"/>
          <dgm:bulletEnabled val="1"/>
        </dgm:presLayoutVars>
      </dgm:prSet>
      <dgm:spPr/>
      <dgm:t>
        <a:bodyPr/>
        <a:lstStyle/>
        <a:p>
          <a:endParaRPr lang="ru-RU"/>
        </a:p>
      </dgm:t>
    </dgm:pt>
    <dgm:pt modelId="{DB5E47D4-9D7A-4556-9EA4-F2BB52B0B616}" type="pres">
      <dgm:prSet presAssocID="{5EA09D12-32E6-4360-BE8E-828C00AF5413}" presName="rect2ParTxNoCh" presStyleLbl="alignAcc1" presStyleIdx="2" presStyleCnt="3">
        <dgm:presLayoutVars>
          <dgm:chMax val="1"/>
          <dgm:bulletEnabled val="1"/>
        </dgm:presLayoutVars>
      </dgm:prSet>
      <dgm:spPr/>
      <dgm:t>
        <a:bodyPr/>
        <a:lstStyle/>
        <a:p>
          <a:endParaRPr lang="ru-RU"/>
        </a:p>
      </dgm:t>
    </dgm:pt>
    <dgm:pt modelId="{2B35DD9D-D4A0-4A0B-9EAC-C83D03B59D73}" type="pres">
      <dgm:prSet presAssocID="{EDB17E12-190A-4755-9E4E-9FDACE79B2F7}" presName="rect3ParTxNoCh" presStyleLbl="alignAcc1" presStyleIdx="2" presStyleCnt="3">
        <dgm:presLayoutVars>
          <dgm:chMax val="1"/>
          <dgm:bulletEnabled val="1"/>
        </dgm:presLayoutVars>
      </dgm:prSet>
      <dgm:spPr/>
      <dgm:t>
        <a:bodyPr/>
        <a:lstStyle/>
        <a:p>
          <a:endParaRPr lang="ru-RU"/>
        </a:p>
      </dgm:t>
    </dgm:pt>
  </dgm:ptLst>
  <dgm:cxnLst>
    <dgm:cxn modelId="{D3C718B1-65D5-4208-8D73-340FD2ECE28D}" type="presOf" srcId="{D68944DD-9969-4AD8-8273-73616F45D6DF}" destId="{F518B76F-468E-46EB-B296-A73AC190F3BB}" srcOrd="0" destOrd="0" presId="urn:microsoft.com/office/officeart/2005/8/layout/target3"/>
    <dgm:cxn modelId="{B33A6DBD-0F32-44FB-A6D3-615E41F9C880}" type="presOf" srcId="{5EA09D12-32E6-4360-BE8E-828C00AF5413}" destId="{DB5E47D4-9D7A-4556-9EA4-F2BB52B0B616}" srcOrd="1" destOrd="0" presId="urn:microsoft.com/office/officeart/2005/8/layout/target3"/>
    <dgm:cxn modelId="{DAF62C2D-A295-43CC-B048-C69E0EBF5FD7}" type="presOf" srcId="{EDB17E12-190A-4755-9E4E-9FDACE79B2F7}" destId="{8309E6C9-E0BF-4444-B2A0-E976A2861FE0}" srcOrd="0" destOrd="0" presId="urn:microsoft.com/office/officeart/2005/8/layout/target3"/>
    <dgm:cxn modelId="{10FFF860-39EA-4AC7-9A36-8E4668764D85}" type="presOf" srcId="{5EA09D12-32E6-4360-BE8E-828C00AF5413}" destId="{5EB071EB-7D22-447F-8189-8BE9B7DE8DE1}" srcOrd="0" destOrd="0" presId="urn:microsoft.com/office/officeart/2005/8/layout/target3"/>
    <dgm:cxn modelId="{DCC3035D-8E06-416B-9803-3CE554AA6341}" type="presOf" srcId="{EDB17E12-190A-4755-9E4E-9FDACE79B2F7}" destId="{2B35DD9D-D4A0-4A0B-9EAC-C83D03B59D73}" srcOrd="1" destOrd="0" presId="urn:microsoft.com/office/officeart/2005/8/layout/target3"/>
    <dgm:cxn modelId="{25E1B062-D063-424A-B7CD-C28098F507A2}" type="presOf" srcId="{EB003C42-3C02-408B-9940-8A06796524C4}" destId="{7FECDB15-20C0-4FF5-828C-32582782A017}" srcOrd="0" destOrd="0" presId="urn:microsoft.com/office/officeart/2005/8/layout/target3"/>
    <dgm:cxn modelId="{7042B0A8-2261-4DFC-A0CF-FC31A593F528}" type="presOf" srcId="{D68944DD-9969-4AD8-8273-73616F45D6DF}" destId="{20760B1C-2A39-46FA-AF68-E29A16022EB8}" srcOrd="1" destOrd="0" presId="urn:microsoft.com/office/officeart/2005/8/layout/target3"/>
    <dgm:cxn modelId="{C34D8B6E-861F-4312-9B4C-6A93E9DD2E96}" srcId="{EB003C42-3C02-408B-9940-8A06796524C4}" destId="{D68944DD-9969-4AD8-8273-73616F45D6DF}" srcOrd="0" destOrd="0" parTransId="{63B2E31C-A863-4A96-BCB3-F8FE72E11EF5}" sibTransId="{2033A48D-0015-4356-A137-18BF50FD6403}"/>
    <dgm:cxn modelId="{C45DFB4E-FF56-4F5A-BBD6-97A70C8418B4}" srcId="{EB003C42-3C02-408B-9940-8A06796524C4}" destId="{EDB17E12-190A-4755-9E4E-9FDACE79B2F7}" srcOrd="2" destOrd="0" parTransId="{71170A41-6CCF-4A42-8AB7-12AD176A06C3}" sibTransId="{16B1F1DD-FA58-40D8-B639-EBF9F960584E}"/>
    <dgm:cxn modelId="{028B27B9-FC02-45E6-95A5-94993150146C}" srcId="{EB003C42-3C02-408B-9940-8A06796524C4}" destId="{5EA09D12-32E6-4360-BE8E-828C00AF5413}" srcOrd="1" destOrd="0" parTransId="{42086ADA-612D-49EA-A08D-4CB04289ED67}" sibTransId="{98F90CA1-6042-4A30-BFCC-6F6D2F3F32AA}"/>
    <dgm:cxn modelId="{FC088AC4-5621-40D7-9C66-58D51AA83021}" type="presParOf" srcId="{7FECDB15-20C0-4FF5-828C-32582782A017}" destId="{507AC45D-C7C0-464C-B0AD-094FD74820EB}" srcOrd="0" destOrd="0" presId="urn:microsoft.com/office/officeart/2005/8/layout/target3"/>
    <dgm:cxn modelId="{85B967B9-5B4E-461B-9360-4F2E5A5095EF}" type="presParOf" srcId="{7FECDB15-20C0-4FF5-828C-32582782A017}" destId="{B6FF6446-12D6-449F-9C65-E5949BA48B82}" srcOrd="1" destOrd="0" presId="urn:microsoft.com/office/officeart/2005/8/layout/target3"/>
    <dgm:cxn modelId="{A9F0021D-C10F-42B4-B60E-2E4A948FD5AB}" type="presParOf" srcId="{7FECDB15-20C0-4FF5-828C-32582782A017}" destId="{F518B76F-468E-46EB-B296-A73AC190F3BB}" srcOrd="2" destOrd="0" presId="urn:microsoft.com/office/officeart/2005/8/layout/target3"/>
    <dgm:cxn modelId="{8093434D-5592-4C83-9387-23CE231F9FDE}" type="presParOf" srcId="{7FECDB15-20C0-4FF5-828C-32582782A017}" destId="{B27BC76B-512C-4A5C-87DE-AFFD5EC5CACC}" srcOrd="3" destOrd="0" presId="urn:microsoft.com/office/officeart/2005/8/layout/target3"/>
    <dgm:cxn modelId="{E1FE2CD3-DCFA-4E0A-B08B-72CEE9923D7F}" type="presParOf" srcId="{7FECDB15-20C0-4FF5-828C-32582782A017}" destId="{551F5B37-3CF6-4AE5-92BF-E262586D1A6C}" srcOrd="4" destOrd="0" presId="urn:microsoft.com/office/officeart/2005/8/layout/target3"/>
    <dgm:cxn modelId="{280F85F3-7557-477D-B85B-8D79D05F1EF4}" type="presParOf" srcId="{7FECDB15-20C0-4FF5-828C-32582782A017}" destId="{5EB071EB-7D22-447F-8189-8BE9B7DE8DE1}" srcOrd="5" destOrd="0" presId="urn:microsoft.com/office/officeart/2005/8/layout/target3"/>
    <dgm:cxn modelId="{2B0954F5-961E-4D2C-A3BE-D5D6DCEF0AD7}" type="presParOf" srcId="{7FECDB15-20C0-4FF5-828C-32582782A017}" destId="{FE9C1BD2-DDA3-44F1-A136-2072AFB9E112}" srcOrd="6" destOrd="0" presId="urn:microsoft.com/office/officeart/2005/8/layout/target3"/>
    <dgm:cxn modelId="{322A7A8E-A0D3-46FA-8EDC-E50880779692}" type="presParOf" srcId="{7FECDB15-20C0-4FF5-828C-32582782A017}" destId="{CADC16CC-D633-4405-8EE2-6EFEB31AA164}" srcOrd="7" destOrd="0" presId="urn:microsoft.com/office/officeart/2005/8/layout/target3"/>
    <dgm:cxn modelId="{3434BCF2-B4EF-422B-9A77-9535EBC3875E}" type="presParOf" srcId="{7FECDB15-20C0-4FF5-828C-32582782A017}" destId="{8309E6C9-E0BF-4444-B2A0-E976A2861FE0}" srcOrd="8" destOrd="0" presId="urn:microsoft.com/office/officeart/2005/8/layout/target3"/>
    <dgm:cxn modelId="{7E3EC0FE-23B1-409A-9CDF-2A7C1070EAC2}" type="presParOf" srcId="{7FECDB15-20C0-4FF5-828C-32582782A017}" destId="{20760B1C-2A39-46FA-AF68-E29A16022EB8}" srcOrd="9" destOrd="0" presId="urn:microsoft.com/office/officeart/2005/8/layout/target3"/>
    <dgm:cxn modelId="{467C8E19-21AF-4854-A6A1-CF3F76BE592A}" type="presParOf" srcId="{7FECDB15-20C0-4FF5-828C-32582782A017}" destId="{DB5E47D4-9D7A-4556-9EA4-F2BB52B0B616}" srcOrd="10" destOrd="0" presId="urn:microsoft.com/office/officeart/2005/8/layout/target3"/>
    <dgm:cxn modelId="{63CBD0F9-E5EA-4C5F-BE83-19833DAB2E39}" type="presParOf" srcId="{7FECDB15-20C0-4FF5-828C-32582782A017}" destId="{2B35DD9D-D4A0-4A0B-9EAC-C83D03B59D73}"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B5D701-9A00-104D-B55D-05AF3B9A334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27E3140C-BE8E-0249-A4A5-5AE92B671DD7}">
      <dgm:prSet custT="1"/>
      <dgm:spPr/>
      <dgm:t>
        <a:bodyPr/>
        <a:lstStyle/>
        <a:p>
          <a:pPr algn="just"/>
          <a:r>
            <a:rPr lang="en-US" sz="2800" dirty="0" smtClean="0">
              <a:solidFill>
                <a:schemeClr val="tx1"/>
              </a:solidFill>
              <a:latin typeface="Times New Roman" pitchFamily="18" charset="0"/>
              <a:cs typeface="Times New Roman" pitchFamily="18" charset="0"/>
            </a:rPr>
            <a:t>I</a:t>
          </a:r>
          <a:r>
            <a:rPr lang="kk-KZ" sz="2800" dirty="0" smtClean="0">
              <a:solidFill>
                <a:schemeClr val="tx1"/>
              </a:solidFill>
              <a:latin typeface="Times New Roman" pitchFamily="18" charset="0"/>
              <a:cs typeface="Times New Roman" pitchFamily="18" charset="0"/>
            </a:rPr>
            <a:t>nternational organizations are formed on the basis of national associations of a state or non-governmental nature in order to achieve a common goal in some part of human activity (politics, economics, social and cultural life, tourism).</a:t>
          </a:r>
          <a:endParaRPr lang="x-none" sz="2800" b="0" dirty="0">
            <a:solidFill>
              <a:schemeClr val="tx1"/>
            </a:solidFill>
            <a:latin typeface="Times New Roman" panose="02020603050405020304" pitchFamily="18" charset="0"/>
            <a:cs typeface="Times New Roman" panose="02020603050405020304" pitchFamily="18" charset="0"/>
          </a:endParaRPr>
        </a:p>
      </dgm:t>
    </dgm:pt>
    <dgm:pt modelId="{B9F60173-1A37-9149-8367-E5CDE01067C0}" type="parTrans" cxnId="{54DBAF7A-476F-CA49-84A9-8163E42BACD2}">
      <dgm:prSet/>
      <dgm:spPr/>
      <dgm:t>
        <a:bodyPr/>
        <a:lstStyle/>
        <a:p>
          <a:endParaRPr lang="ru-RU"/>
        </a:p>
      </dgm:t>
    </dgm:pt>
    <dgm:pt modelId="{6CDD7164-4A9D-1B49-A084-9F4E5EC0993E}" type="sibTrans" cxnId="{54DBAF7A-476F-CA49-84A9-8163E42BACD2}">
      <dgm:prSet/>
      <dgm:spPr/>
      <dgm:t>
        <a:bodyPr/>
        <a:lstStyle/>
        <a:p>
          <a:endParaRPr lang="ru-RU"/>
        </a:p>
      </dgm:t>
    </dgm:pt>
    <dgm:pt modelId="{A6AD58E5-E56D-D744-BAF4-6630634B24C8}" type="pres">
      <dgm:prSet presAssocID="{71B5D701-9A00-104D-B55D-05AF3B9A334C}" presName="hierChild1" presStyleCnt="0">
        <dgm:presLayoutVars>
          <dgm:orgChart val="1"/>
          <dgm:chPref val="1"/>
          <dgm:dir/>
          <dgm:animOne val="branch"/>
          <dgm:animLvl val="lvl"/>
          <dgm:resizeHandles/>
        </dgm:presLayoutVars>
      </dgm:prSet>
      <dgm:spPr/>
      <dgm:t>
        <a:bodyPr/>
        <a:lstStyle/>
        <a:p>
          <a:endParaRPr lang="ru-RU"/>
        </a:p>
      </dgm:t>
    </dgm:pt>
    <dgm:pt modelId="{5D378583-3005-5243-BA73-FBC1F4F00F5F}" type="pres">
      <dgm:prSet presAssocID="{27E3140C-BE8E-0249-A4A5-5AE92B671DD7}" presName="hierRoot1" presStyleCnt="0">
        <dgm:presLayoutVars>
          <dgm:hierBranch val="init"/>
        </dgm:presLayoutVars>
      </dgm:prSet>
      <dgm:spPr/>
    </dgm:pt>
    <dgm:pt modelId="{4B8584BB-6DB8-1E4C-B1D1-D7700D6931E1}" type="pres">
      <dgm:prSet presAssocID="{27E3140C-BE8E-0249-A4A5-5AE92B671DD7}" presName="rootComposite1" presStyleCnt="0"/>
      <dgm:spPr/>
    </dgm:pt>
    <dgm:pt modelId="{66319B8A-50C8-BE4B-B976-55F290E8E7D9}" type="pres">
      <dgm:prSet presAssocID="{27E3140C-BE8E-0249-A4A5-5AE92B671DD7}" presName="rootText1" presStyleLbl="node0" presStyleIdx="0" presStyleCnt="1" custScaleY="191204" custLinFactNeighborX="-12" custLinFactNeighborY="1493">
        <dgm:presLayoutVars>
          <dgm:chPref val="3"/>
        </dgm:presLayoutVars>
      </dgm:prSet>
      <dgm:spPr/>
      <dgm:t>
        <a:bodyPr/>
        <a:lstStyle/>
        <a:p>
          <a:endParaRPr lang="ru-RU"/>
        </a:p>
      </dgm:t>
    </dgm:pt>
    <dgm:pt modelId="{4AF8E80A-ED57-6D4B-B924-50EC52A68385}" type="pres">
      <dgm:prSet presAssocID="{27E3140C-BE8E-0249-A4A5-5AE92B671DD7}" presName="rootConnector1" presStyleLbl="node1" presStyleIdx="0" presStyleCnt="0"/>
      <dgm:spPr/>
      <dgm:t>
        <a:bodyPr/>
        <a:lstStyle/>
        <a:p>
          <a:endParaRPr lang="ru-RU"/>
        </a:p>
      </dgm:t>
    </dgm:pt>
    <dgm:pt modelId="{B9F7CDEE-1756-A444-9C25-1E0B9BF71035}" type="pres">
      <dgm:prSet presAssocID="{27E3140C-BE8E-0249-A4A5-5AE92B671DD7}" presName="hierChild2" presStyleCnt="0"/>
      <dgm:spPr/>
    </dgm:pt>
    <dgm:pt modelId="{0803D58D-5BB3-E548-8F68-80A33FE13927}" type="pres">
      <dgm:prSet presAssocID="{27E3140C-BE8E-0249-A4A5-5AE92B671DD7}" presName="hierChild3" presStyleCnt="0"/>
      <dgm:spPr/>
    </dgm:pt>
  </dgm:ptLst>
  <dgm:cxnLst>
    <dgm:cxn modelId="{54DBAF7A-476F-CA49-84A9-8163E42BACD2}" srcId="{71B5D701-9A00-104D-B55D-05AF3B9A334C}" destId="{27E3140C-BE8E-0249-A4A5-5AE92B671DD7}" srcOrd="0" destOrd="0" parTransId="{B9F60173-1A37-9149-8367-E5CDE01067C0}" sibTransId="{6CDD7164-4A9D-1B49-A084-9F4E5EC0993E}"/>
    <dgm:cxn modelId="{9F1E1D0B-8D48-4D3E-8BA5-DBA897F3B0FE}" type="presOf" srcId="{27E3140C-BE8E-0249-A4A5-5AE92B671DD7}" destId="{66319B8A-50C8-BE4B-B976-55F290E8E7D9}" srcOrd="0" destOrd="0" presId="urn:microsoft.com/office/officeart/2005/8/layout/orgChart1"/>
    <dgm:cxn modelId="{3146AB9A-FD80-4E38-949A-70764F74C008}" type="presOf" srcId="{27E3140C-BE8E-0249-A4A5-5AE92B671DD7}" destId="{4AF8E80A-ED57-6D4B-B924-50EC52A68385}" srcOrd="1" destOrd="0" presId="urn:microsoft.com/office/officeart/2005/8/layout/orgChart1"/>
    <dgm:cxn modelId="{7A791E13-9C53-4068-B954-35FE2C200823}" type="presOf" srcId="{71B5D701-9A00-104D-B55D-05AF3B9A334C}" destId="{A6AD58E5-E56D-D744-BAF4-6630634B24C8}" srcOrd="0" destOrd="0" presId="urn:microsoft.com/office/officeart/2005/8/layout/orgChart1"/>
    <dgm:cxn modelId="{1AF762EF-9559-4D80-8613-24EFDDC8B827}" type="presParOf" srcId="{A6AD58E5-E56D-D744-BAF4-6630634B24C8}" destId="{5D378583-3005-5243-BA73-FBC1F4F00F5F}" srcOrd="0" destOrd="0" presId="urn:microsoft.com/office/officeart/2005/8/layout/orgChart1"/>
    <dgm:cxn modelId="{9B8BA8CA-52E1-486F-B441-143419D1664E}" type="presParOf" srcId="{5D378583-3005-5243-BA73-FBC1F4F00F5F}" destId="{4B8584BB-6DB8-1E4C-B1D1-D7700D6931E1}" srcOrd="0" destOrd="0" presId="urn:microsoft.com/office/officeart/2005/8/layout/orgChart1"/>
    <dgm:cxn modelId="{877443CB-7F92-4309-A2EE-92F7B555A620}" type="presParOf" srcId="{4B8584BB-6DB8-1E4C-B1D1-D7700D6931E1}" destId="{66319B8A-50C8-BE4B-B976-55F290E8E7D9}" srcOrd="0" destOrd="0" presId="urn:microsoft.com/office/officeart/2005/8/layout/orgChart1"/>
    <dgm:cxn modelId="{698D5BD8-8F86-4CD3-AF9D-F0394C1AB1DD}" type="presParOf" srcId="{4B8584BB-6DB8-1E4C-B1D1-D7700D6931E1}" destId="{4AF8E80A-ED57-6D4B-B924-50EC52A68385}" srcOrd="1" destOrd="0" presId="urn:microsoft.com/office/officeart/2005/8/layout/orgChart1"/>
    <dgm:cxn modelId="{489A7BA5-837B-439B-9A71-5E8F81E3C3A0}" type="presParOf" srcId="{5D378583-3005-5243-BA73-FBC1F4F00F5F}" destId="{B9F7CDEE-1756-A444-9C25-1E0B9BF71035}" srcOrd="1" destOrd="0" presId="urn:microsoft.com/office/officeart/2005/8/layout/orgChart1"/>
    <dgm:cxn modelId="{8D4E6364-B924-4DF0-8E69-06FED26AA232}" type="presParOf" srcId="{5D378583-3005-5243-BA73-FBC1F4F00F5F}" destId="{0803D58D-5BB3-E548-8F68-80A33FE1392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B8DE4A-0C73-4B00-9D32-B96D86DC632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DF51D646-B63B-4136-9918-4B58723F4A4A}">
      <dgm:prSet phldrT="[Текст]" custT="1"/>
      <dgm:spPr/>
      <dgm:t>
        <a:bodyPr/>
        <a:lstStyle/>
        <a:p>
          <a:pPr algn="ctr"/>
          <a:r>
            <a:rPr lang="kk-KZ" sz="1800" dirty="0" smtClean="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dgm:t>
    </dgm:pt>
    <dgm:pt modelId="{A91E6E90-113D-408C-95BF-0DCEB6D87E2E}" type="parTrans" cxnId="{4463F728-9660-4C26-AF1E-2FF3EA3C8D67}">
      <dgm:prSet/>
      <dgm:spPr/>
      <dgm:t>
        <a:bodyPr/>
        <a:lstStyle/>
        <a:p>
          <a:endParaRPr lang="ru-RU"/>
        </a:p>
      </dgm:t>
    </dgm:pt>
    <dgm:pt modelId="{8E7082E7-8729-4E9A-9301-178323EE9BE4}" type="sibTrans" cxnId="{4463F728-9660-4C26-AF1E-2FF3EA3C8D67}">
      <dgm:prSet/>
      <dgm:spPr/>
      <dgm:t>
        <a:bodyPr/>
        <a:lstStyle/>
        <a:p>
          <a:endParaRPr lang="ru-RU"/>
        </a:p>
      </dgm:t>
    </dgm:pt>
    <dgm:pt modelId="{F520A23C-3594-4B9D-B215-000C20928393}">
      <dgm:prSet phldrT="[Текст]" custT="1"/>
      <dgm:spPr/>
      <dgm:t>
        <a:bodyPr/>
        <a:lstStyle/>
        <a:p>
          <a:pPr algn="l"/>
          <a:r>
            <a:rPr lang="kk-KZ" sz="1800" dirty="0" smtClean="0">
              <a:latin typeface="Times New Roman" pitchFamily="18" charset="0"/>
              <a:cs typeface="Times New Roman" pitchFamily="18" charset="0"/>
            </a:rPr>
            <a:t>public-state-government, public, private;</a:t>
          </a:r>
          <a:endParaRPr lang="ru-RU" sz="1800" dirty="0">
            <a:solidFill>
              <a:schemeClr val="tx1"/>
            </a:solidFill>
            <a:latin typeface="Times New Roman" pitchFamily="18" charset="0"/>
            <a:cs typeface="Times New Roman" pitchFamily="18" charset="0"/>
          </a:endParaRPr>
        </a:p>
      </dgm:t>
    </dgm:pt>
    <dgm:pt modelId="{CD202E74-0753-47F6-BE22-7AD4C15ED1FC}" type="parTrans" cxnId="{57FA3BC0-CBFA-444A-A8CD-47FD0749ACE1}">
      <dgm:prSet/>
      <dgm:spPr/>
      <dgm:t>
        <a:bodyPr/>
        <a:lstStyle/>
        <a:p>
          <a:endParaRPr lang="ru-RU"/>
        </a:p>
      </dgm:t>
    </dgm:pt>
    <dgm:pt modelId="{CE151946-4921-4F2A-834F-DE477DC328E8}" type="sibTrans" cxnId="{57FA3BC0-CBFA-444A-A8CD-47FD0749ACE1}">
      <dgm:prSet/>
      <dgm:spPr/>
      <dgm:t>
        <a:bodyPr/>
        <a:lstStyle/>
        <a:p>
          <a:endParaRPr lang="ru-RU"/>
        </a:p>
      </dgm:t>
    </dgm:pt>
    <dgm:pt modelId="{5FE65C1D-D804-45E2-AF07-67A52CCDDC79}">
      <dgm:prSet phldrT="[Текст]" custT="1"/>
      <dgm:spPr/>
      <dgm:t>
        <a:bodyPr/>
        <a:lstStyle/>
        <a:p>
          <a:pPr algn="ctr"/>
          <a:r>
            <a:rPr lang="kk-KZ" sz="1800" dirty="0" smtClean="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dgm:t>
    </dgm:pt>
    <dgm:pt modelId="{67189032-E6CD-4BEF-8244-50D854C8C951}" type="parTrans" cxnId="{52F9196C-0C9F-4B0B-95C4-4C32C243A932}">
      <dgm:prSet/>
      <dgm:spPr/>
      <dgm:t>
        <a:bodyPr/>
        <a:lstStyle/>
        <a:p>
          <a:endParaRPr lang="ru-RU"/>
        </a:p>
      </dgm:t>
    </dgm:pt>
    <dgm:pt modelId="{03F6A8EC-CEE5-441A-87BB-8727DF84F2DB}" type="sibTrans" cxnId="{52F9196C-0C9F-4B0B-95C4-4C32C243A932}">
      <dgm:prSet/>
      <dgm:spPr/>
      <dgm:t>
        <a:bodyPr/>
        <a:lstStyle/>
        <a:p>
          <a:endParaRPr lang="ru-RU"/>
        </a:p>
      </dgm:t>
    </dgm:pt>
    <dgm:pt modelId="{5C7E30A0-4862-45B1-B7D6-97589FB44D91}">
      <dgm:prSet phldrT="[Текст]" custT="1"/>
      <dgm:spPr/>
      <dgm:t>
        <a:bodyPr/>
        <a:lstStyle/>
        <a:p>
          <a:pPr algn="l"/>
          <a:r>
            <a:rPr lang="kk-KZ" sz="1800" dirty="0" smtClean="0">
              <a:latin typeface="Times New Roman" pitchFamily="18" charset="0"/>
              <a:cs typeface="Times New Roman" pitchFamily="18" charset="0"/>
            </a:rPr>
            <a:t>by type of activity – regulator, supplier, market agents, consultants, professional associations, project, etc.;</a:t>
          </a:r>
          <a:endParaRPr lang="ru-RU" sz="1800" dirty="0">
            <a:solidFill>
              <a:schemeClr val="tx1"/>
            </a:solidFill>
            <a:latin typeface="Times New Roman" pitchFamily="18" charset="0"/>
            <a:cs typeface="Times New Roman" pitchFamily="18" charset="0"/>
          </a:endParaRPr>
        </a:p>
      </dgm:t>
    </dgm:pt>
    <dgm:pt modelId="{C3C02DAF-44A3-4F8C-8F7A-A080CB1B747C}" type="parTrans" cxnId="{A9B8C699-BCF3-4277-94AD-497779D9F294}">
      <dgm:prSet/>
      <dgm:spPr/>
      <dgm:t>
        <a:bodyPr/>
        <a:lstStyle/>
        <a:p>
          <a:endParaRPr lang="ru-RU"/>
        </a:p>
      </dgm:t>
    </dgm:pt>
    <dgm:pt modelId="{8882DC7F-A494-436A-8845-86FD07E5150C}" type="sibTrans" cxnId="{A9B8C699-BCF3-4277-94AD-497779D9F294}">
      <dgm:prSet/>
      <dgm:spPr/>
      <dgm:t>
        <a:bodyPr/>
        <a:lstStyle/>
        <a:p>
          <a:endParaRPr lang="ru-RU"/>
        </a:p>
      </dgm:t>
    </dgm:pt>
    <dgm:pt modelId="{214EB4AB-802D-4B07-97A3-7EB109DA27B8}">
      <dgm:prSet phldrT="[Текст]"/>
      <dgm:spPr/>
      <dgm:t>
        <a:bodyPr/>
        <a:lstStyle/>
        <a:p>
          <a:r>
            <a:rPr lang="kk-KZ"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dgm:t>
    </dgm:pt>
    <dgm:pt modelId="{A2ADE875-0220-4FE5-8470-4588D3D2A958}" type="sibTrans" cxnId="{4EDA8F84-F02A-4E5E-BD45-0F311C5BB37A}">
      <dgm:prSet/>
      <dgm:spPr/>
      <dgm:t>
        <a:bodyPr/>
        <a:lstStyle/>
        <a:p>
          <a:endParaRPr lang="ru-RU"/>
        </a:p>
      </dgm:t>
    </dgm:pt>
    <dgm:pt modelId="{69078C95-1DE0-47FF-88D4-CE3F416E0354}" type="parTrans" cxnId="{4EDA8F84-F02A-4E5E-BD45-0F311C5BB37A}">
      <dgm:prSet/>
      <dgm:spPr/>
      <dgm:t>
        <a:bodyPr/>
        <a:lstStyle/>
        <a:p>
          <a:endParaRPr lang="ru-RU"/>
        </a:p>
      </dgm:t>
    </dgm:pt>
    <dgm:pt modelId="{3C3875F2-1A68-4B35-B100-7005FE9FB8AB}">
      <dgm:prSet custT="1"/>
      <dgm:spPr/>
      <dgm:t>
        <a:bodyPr/>
        <a:lstStyle/>
        <a:p>
          <a:pPr algn="l"/>
          <a:r>
            <a:rPr lang="kk-KZ" sz="1800" dirty="0" smtClean="0">
              <a:latin typeface="Times New Roman" pitchFamily="18" charset="0"/>
              <a:cs typeface="Times New Roman" pitchFamily="18" charset="0"/>
            </a:rPr>
            <a:t>national-territorial-international, regional, Republican and national organizations;</a:t>
          </a:r>
          <a:endParaRPr lang="ru-RU" sz="1800" dirty="0">
            <a:solidFill>
              <a:schemeClr val="tx1"/>
            </a:solidFill>
            <a:latin typeface="Times New Roman" pitchFamily="18" charset="0"/>
            <a:cs typeface="Times New Roman" pitchFamily="18" charset="0"/>
          </a:endParaRPr>
        </a:p>
      </dgm:t>
    </dgm:pt>
    <dgm:pt modelId="{DB9AB11B-0533-4E16-9933-30F4B74E3976}" type="parTrans" cxnId="{8A0E55DF-1504-4EEE-9753-EF85E9F9AB38}">
      <dgm:prSet/>
      <dgm:spPr/>
      <dgm:t>
        <a:bodyPr/>
        <a:lstStyle/>
        <a:p>
          <a:endParaRPr lang="ru-RU"/>
        </a:p>
      </dgm:t>
    </dgm:pt>
    <dgm:pt modelId="{3D4911F6-D7B6-45D9-97A6-0193828787F1}" type="sibTrans" cxnId="{8A0E55DF-1504-4EEE-9753-EF85E9F9AB38}">
      <dgm:prSet/>
      <dgm:spPr/>
      <dgm:t>
        <a:bodyPr/>
        <a:lstStyle/>
        <a:p>
          <a:endParaRPr lang="ru-RU"/>
        </a:p>
      </dgm:t>
    </dgm:pt>
    <dgm:pt modelId="{510C5219-D1AC-4A2F-9B12-F2BB59D49CA7}">
      <dgm:prSet phldrT="[Текст]" custT="1"/>
      <dgm:spPr/>
      <dgm:t>
        <a:bodyPr/>
        <a:lstStyle/>
        <a:p>
          <a:pPr algn="ctr"/>
          <a:r>
            <a:rPr lang="kk-KZ" sz="1800" dirty="0" smtClean="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dgm:t>
    </dgm:pt>
    <dgm:pt modelId="{F0485E4C-A74A-4CAB-81ED-99577BADBEE6}" type="parTrans" cxnId="{27372814-E005-4079-B243-9691FE353C69}">
      <dgm:prSet/>
      <dgm:spPr/>
      <dgm:t>
        <a:bodyPr/>
        <a:lstStyle/>
        <a:p>
          <a:endParaRPr lang="ru-RU"/>
        </a:p>
      </dgm:t>
    </dgm:pt>
    <dgm:pt modelId="{6726CF7B-6C50-44EF-89B3-A3F5711B122A}" type="sibTrans" cxnId="{27372814-E005-4079-B243-9691FE353C69}">
      <dgm:prSet/>
      <dgm:spPr/>
      <dgm:t>
        <a:bodyPr/>
        <a:lstStyle/>
        <a:p>
          <a:endParaRPr lang="ru-RU"/>
        </a:p>
      </dgm:t>
    </dgm:pt>
    <dgm:pt modelId="{CED9392F-0B98-47A8-91E8-DF409DA04F77}">
      <dgm:prSet custT="1"/>
      <dgm:spPr/>
      <dgm:t>
        <a:bodyPr/>
        <a:lstStyle/>
        <a:p>
          <a:pPr algn="l"/>
          <a:r>
            <a:rPr lang="kk-KZ" sz="1800" dirty="0" smtClean="0">
              <a:latin typeface="Times New Roman" pitchFamily="18" charset="0"/>
              <a:cs typeface="Times New Roman" pitchFamily="18" charset="0"/>
            </a:rPr>
            <a:t>by field of activity-transport, travel agents, tour operators, local trade unions.</a:t>
          </a:r>
          <a:endParaRPr lang="ru-RU" sz="1800" dirty="0">
            <a:solidFill>
              <a:schemeClr val="tx1"/>
            </a:solidFill>
            <a:latin typeface="Times New Roman" pitchFamily="18" charset="0"/>
            <a:cs typeface="Times New Roman" pitchFamily="18" charset="0"/>
          </a:endParaRPr>
        </a:p>
      </dgm:t>
    </dgm:pt>
    <dgm:pt modelId="{0BA3A01C-6E13-4986-AFA4-7228B23B0634}" type="parTrans" cxnId="{5F276387-AFA9-4615-B90B-84031A5DEDB3}">
      <dgm:prSet/>
      <dgm:spPr/>
      <dgm:t>
        <a:bodyPr/>
        <a:lstStyle/>
        <a:p>
          <a:endParaRPr lang="ru-RU"/>
        </a:p>
      </dgm:t>
    </dgm:pt>
    <dgm:pt modelId="{41A215DA-2AF7-4E31-8AD4-242EF40AADB2}" type="sibTrans" cxnId="{5F276387-AFA9-4615-B90B-84031A5DEDB3}">
      <dgm:prSet/>
      <dgm:spPr/>
      <dgm:t>
        <a:bodyPr/>
        <a:lstStyle/>
        <a:p>
          <a:endParaRPr lang="ru-RU"/>
        </a:p>
      </dgm:t>
    </dgm:pt>
    <dgm:pt modelId="{AB310203-1C6C-4A68-B39F-0D9048D1CD17}" type="pres">
      <dgm:prSet presAssocID="{2CB8DE4A-0C73-4B00-9D32-B96D86DC6321}" presName="linearFlow" presStyleCnt="0">
        <dgm:presLayoutVars>
          <dgm:dir/>
          <dgm:animLvl val="lvl"/>
          <dgm:resizeHandles val="exact"/>
        </dgm:presLayoutVars>
      </dgm:prSet>
      <dgm:spPr/>
      <dgm:t>
        <a:bodyPr/>
        <a:lstStyle/>
        <a:p>
          <a:endParaRPr lang="ru-RU"/>
        </a:p>
      </dgm:t>
    </dgm:pt>
    <dgm:pt modelId="{9B0118FB-4673-43D4-B74E-974839862835}" type="pres">
      <dgm:prSet presAssocID="{214EB4AB-802D-4B07-97A3-7EB109DA27B8}" presName="composite" presStyleCnt="0"/>
      <dgm:spPr/>
    </dgm:pt>
    <dgm:pt modelId="{0913648C-AA7F-4984-A827-7AA4866063B6}" type="pres">
      <dgm:prSet presAssocID="{214EB4AB-802D-4B07-97A3-7EB109DA27B8}" presName="parentText" presStyleLbl="alignNode1" presStyleIdx="0" presStyleCnt="4" custLinFactNeighborX="965" custLinFactNeighborY="4256">
        <dgm:presLayoutVars>
          <dgm:chMax val="1"/>
          <dgm:bulletEnabled val="1"/>
        </dgm:presLayoutVars>
      </dgm:prSet>
      <dgm:spPr/>
      <dgm:t>
        <a:bodyPr/>
        <a:lstStyle/>
        <a:p>
          <a:endParaRPr lang="ru-RU"/>
        </a:p>
      </dgm:t>
    </dgm:pt>
    <dgm:pt modelId="{96F19B0F-B226-446B-80A1-F1AEA92D8A34}" type="pres">
      <dgm:prSet presAssocID="{214EB4AB-802D-4B07-97A3-7EB109DA27B8}" presName="descendantText" presStyleLbl="alignAcc1" presStyleIdx="0" presStyleCnt="4">
        <dgm:presLayoutVars>
          <dgm:bulletEnabled val="1"/>
        </dgm:presLayoutVars>
      </dgm:prSet>
      <dgm:spPr/>
      <dgm:t>
        <a:bodyPr/>
        <a:lstStyle/>
        <a:p>
          <a:endParaRPr lang="ru-RU"/>
        </a:p>
      </dgm:t>
    </dgm:pt>
    <dgm:pt modelId="{6E6AF483-8890-4EE1-B817-39A8EDE681B0}" type="pres">
      <dgm:prSet presAssocID="{A2ADE875-0220-4FE5-8470-4588D3D2A958}" presName="sp" presStyleCnt="0"/>
      <dgm:spPr/>
    </dgm:pt>
    <dgm:pt modelId="{0AC6CF7B-E1FE-4858-9326-54135B7A200B}" type="pres">
      <dgm:prSet presAssocID="{DF51D646-B63B-4136-9918-4B58723F4A4A}" presName="composite" presStyleCnt="0"/>
      <dgm:spPr/>
    </dgm:pt>
    <dgm:pt modelId="{060636A4-13C1-4CA1-95B2-ED909ABE1D9B}" type="pres">
      <dgm:prSet presAssocID="{DF51D646-B63B-4136-9918-4B58723F4A4A}" presName="parentText" presStyleLbl="alignNode1" presStyleIdx="1" presStyleCnt="4" custLinFactNeighborY="3031">
        <dgm:presLayoutVars>
          <dgm:chMax val="1"/>
          <dgm:bulletEnabled val="1"/>
        </dgm:presLayoutVars>
      </dgm:prSet>
      <dgm:spPr/>
      <dgm:t>
        <a:bodyPr/>
        <a:lstStyle/>
        <a:p>
          <a:endParaRPr lang="ru-RU"/>
        </a:p>
      </dgm:t>
    </dgm:pt>
    <dgm:pt modelId="{0B1D95E5-E104-4377-B8C0-2B3D8263423A}" type="pres">
      <dgm:prSet presAssocID="{DF51D646-B63B-4136-9918-4B58723F4A4A}" presName="descendantText" presStyleLbl="alignAcc1" presStyleIdx="1" presStyleCnt="4">
        <dgm:presLayoutVars>
          <dgm:bulletEnabled val="1"/>
        </dgm:presLayoutVars>
      </dgm:prSet>
      <dgm:spPr/>
      <dgm:t>
        <a:bodyPr/>
        <a:lstStyle/>
        <a:p>
          <a:endParaRPr lang="ru-RU"/>
        </a:p>
      </dgm:t>
    </dgm:pt>
    <dgm:pt modelId="{3AE2A01E-8C65-4D3F-A097-AF05C808A15A}" type="pres">
      <dgm:prSet presAssocID="{8E7082E7-8729-4E9A-9301-178323EE9BE4}" presName="sp" presStyleCnt="0"/>
      <dgm:spPr/>
    </dgm:pt>
    <dgm:pt modelId="{EB2C8BB6-D99B-43F7-B956-B4B806CEEEC5}" type="pres">
      <dgm:prSet presAssocID="{5FE65C1D-D804-45E2-AF07-67A52CCDDC79}" presName="composite" presStyleCnt="0"/>
      <dgm:spPr/>
    </dgm:pt>
    <dgm:pt modelId="{97A21289-6987-4421-BD6E-CC9593A144C7}" type="pres">
      <dgm:prSet presAssocID="{5FE65C1D-D804-45E2-AF07-67A52CCDDC79}" presName="parentText" presStyleLbl="alignNode1" presStyleIdx="2" presStyleCnt="4">
        <dgm:presLayoutVars>
          <dgm:chMax val="1"/>
          <dgm:bulletEnabled val="1"/>
        </dgm:presLayoutVars>
      </dgm:prSet>
      <dgm:spPr/>
      <dgm:t>
        <a:bodyPr/>
        <a:lstStyle/>
        <a:p>
          <a:endParaRPr lang="ru-RU"/>
        </a:p>
      </dgm:t>
    </dgm:pt>
    <dgm:pt modelId="{236C0F7F-F9AD-40E2-85D6-81AEDDA9D538}" type="pres">
      <dgm:prSet presAssocID="{5FE65C1D-D804-45E2-AF07-67A52CCDDC79}" presName="descendantText" presStyleLbl="alignAcc1" presStyleIdx="2" presStyleCnt="4">
        <dgm:presLayoutVars>
          <dgm:bulletEnabled val="1"/>
        </dgm:presLayoutVars>
      </dgm:prSet>
      <dgm:spPr/>
      <dgm:t>
        <a:bodyPr/>
        <a:lstStyle/>
        <a:p>
          <a:endParaRPr lang="ru-RU"/>
        </a:p>
      </dgm:t>
    </dgm:pt>
    <dgm:pt modelId="{FED8EB3A-C2FB-4A82-AF79-4CA5631280C8}" type="pres">
      <dgm:prSet presAssocID="{03F6A8EC-CEE5-441A-87BB-8727DF84F2DB}" presName="sp" presStyleCnt="0"/>
      <dgm:spPr/>
    </dgm:pt>
    <dgm:pt modelId="{8414956B-396B-4E57-B266-E109D1786484}" type="pres">
      <dgm:prSet presAssocID="{510C5219-D1AC-4A2F-9B12-F2BB59D49CA7}" presName="composite" presStyleCnt="0"/>
      <dgm:spPr/>
    </dgm:pt>
    <dgm:pt modelId="{56636C8B-D938-4007-B74E-1FBB67D04D83}" type="pres">
      <dgm:prSet presAssocID="{510C5219-D1AC-4A2F-9B12-F2BB59D49CA7}" presName="parentText" presStyleLbl="alignNode1" presStyleIdx="3" presStyleCnt="4" custLinFactNeighborY="2288">
        <dgm:presLayoutVars>
          <dgm:chMax val="1"/>
          <dgm:bulletEnabled val="1"/>
        </dgm:presLayoutVars>
      </dgm:prSet>
      <dgm:spPr/>
      <dgm:t>
        <a:bodyPr/>
        <a:lstStyle/>
        <a:p>
          <a:endParaRPr lang="ru-RU"/>
        </a:p>
      </dgm:t>
    </dgm:pt>
    <dgm:pt modelId="{B6A2B668-B5E7-4C71-87EB-2D3C4DD53DC7}" type="pres">
      <dgm:prSet presAssocID="{510C5219-D1AC-4A2F-9B12-F2BB59D49CA7}" presName="descendantText" presStyleLbl="alignAcc1" presStyleIdx="3" presStyleCnt="4">
        <dgm:presLayoutVars>
          <dgm:bulletEnabled val="1"/>
        </dgm:presLayoutVars>
      </dgm:prSet>
      <dgm:spPr/>
      <dgm:t>
        <a:bodyPr/>
        <a:lstStyle/>
        <a:p>
          <a:endParaRPr lang="ru-RU"/>
        </a:p>
      </dgm:t>
    </dgm:pt>
  </dgm:ptLst>
  <dgm:cxnLst>
    <dgm:cxn modelId="{4463F728-9660-4C26-AF1E-2FF3EA3C8D67}" srcId="{2CB8DE4A-0C73-4B00-9D32-B96D86DC6321}" destId="{DF51D646-B63B-4136-9918-4B58723F4A4A}" srcOrd="1" destOrd="0" parTransId="{A91E6E90-113D-408C-95BF-0DCEB6D87E2E}" sibTransId="{8E7082E7-8729-4E9A-9301-178323EE9BE4}"/>
    <dgm:cxn modelId="{A9B8C699-BCF3-4277-94AD-497779D9F294}" srcId="{5FE65C1D-D804-45E2-AF07-67A52CCDDC79}" destId="{5C7E30A0-4862-45B1-B7D6-97589FB44D91}" srcOrd="0" destOrd="0" parTransId="{C3C02DAF-44A3-4F8C-8F7A-A080CB1B747C}" sibTransId="{8882DC7F-A494-436A-8845-86FD07E5150C}"/>
    <dgm:cxn modelId="{2195D0AF-05DE-42B5-B46D-FFED6CD6330A}" type="presOf" srcId="{CED9392F-0B98-47A8-91E8-DF409DA04F77}" destId="{B6A2B668-B5E7-4C71-87EB-2D3C4DD53DC7}" srcOrd="0" destOrd="0" presId="urn:microsoft.com/office/officeart/2005/8/layout/chevron2"/>
    <dgm:cxn modelId="{F5915201-62C9-4012-85FA-5807A8E3F92B}" type="presOf" srcId="{3C3875F2-1A68-4B35-B100-7005FE9FB8AB}" destId="{96F19B0F-B226-446B-80A1-F1AEA92D8A34}" srcOrd="0" destOrd="0" presId="urn:microsoft.com/office/officeart/2005/8/layout/chevron2"/>
    <dgm:cxn modelId="{4EDA8F84-F02A-4E5E-BD45-0F311C5BB37A}" srcId="{2CB8DE4A-0C73-4B00-9D32-B96D86DC6321}" destId="{214EB4AB-802D-4B07-97A3-7EB109DA27B8}" srcOrd="0" destOrd="0" parTransId="{69078C95-1DE0-47FF-88D4-CE3F416E0354}" sibTransId="{A2ADE875-0220-4FE5-8470-4588D3D2A958}"/>
    <dgm:cxn modelId="{52F9196C-0C9F-4B0B-95C4-4C32C243A932}" srcId="{2CB8DE4A-0C73-4B00-9D32-B96D86DC6321}" destId="{5FE65C1D-D804-45E2-AF07-67A52CCDDC79}" srcOrd="2" destOrd="0" parTransId="{67189032-E6CD-4BEF-8244-50D854C8C951}" sibTransId="{03F6A8EC-CEE5-441A-87BB-8727DF84F2DB}"/>
    <dgm:cxn modelId="{5CCF5027-05CE-4999-A43B-61907B96CE2C}" type="presOf" srcId="{F520A23C-3594-4B9D-B215-000C20928393}" destId="{0B1D95E5-E104-4377-B8C0-2B3D8263423A}" srcOrd="0" destOrd="0" presId="urn:microsoft.com/office/officeart/2005/8/layout/chevron2"/>
    <dgm:cxn modelId="{F21BD1CA-E8C0-4576-A378-D5B4665362D0}" type="presOf" srcId="{5FE65C1D-D804-45E2-AF07-67A52CCDDC79}" destId="{97A21289-6987-4421-BD6E-CC9593A144C7}" srcOrd="0" destOrd="0" presId="urn:microsoft.com/office/officeart/2005/8/layout/chevron2"/>
    <dgm:cxn modelId="{9B673A68-16B4-4AF5-8A59-7F267ED21FA5}" type="presOf" srcId="{214EB4AB-802D-4B07-97A3-7EB109DA27B8}" destId="{0913648C-AA7F-4984-A827-7AA4866063B6}" srcOrd="0" destOrd="0" presId="urn:microsoft.com/office/officeart/2005/8/layout/chevron2"/>
    <dgm:cxn modelId="{27372814-E005-4079-B243-9691FE353C69}" srcId="{2CB8DE4A-0C73-4B00-9D32-B96D86DC6321}" destId="{510C5219-D1AC-4A2F-9B12-F2BB59D49CA7}" srcOrd="3" destOrd="0" parTransId="{F0485E4C-A74A-4CAB-81ED-99577BADBEE6}" sibTransId="{6726CF7B-6C50-44EF-89B3-A3F5711B122A}"/>
    <dgm:cxn modelId="{5F276387-AFA9-4615-B90B-84031A5DEDB3}" srcId="{510C5219-D1AC-4A2F-9B12-F2BB59D49CA7}" destId="{CED9392F-0B98-47A8-91E8-DF409DA04F77}" srcOrd="0" destOrd="0" parTransId="{0BA3A01C-6E13-4986-AFA4-7228B23B0634}" sibTransId="{41A215DA-2AF7-4E31-8AD4-242EF40AADB2}"/>
    <dgm:cxn modelId="{D9D62E07-3C41-478D-87D2-EE136CF1B35F}" type="presOf" srcId="{510C5219-D1AC-4A2F-9B12-F2BB59D49CA7}" destId="{56636C8B-D938-4007-B74E-1FBB67D04D83}" srcOrd="0" destOrd="0" presId="urn:microsoft.com/office/officeart/2005/8/layout/chevron2"/>
    <dgm:cxn modelId="{B795F70C-75A7-47C1-85F3-AA8FAD397CFF}" type="presOf" srcId="{5C7E30A0-4862-45B1-B7D6-97589FB44D91}" destId="{236C0F7F-F9AD-40E2-85D6-81AEDDA9D538}" srcOrd="0" destOrd="0" presId="urn:microsoft.com/office/officeart/2005/8/layout/chevron2"/>
    <dgm:cxn modelId="{8A2EC965-FE5F-4B18-9521-A64BCEC3CE31}" type="presOf" srcId="{DF51D646-B63B-4136-9918-4B58723F4A4A}" destId="{060636A4-13C1-4CA1-95B2-ED909ABE1D9B}" srcOrd="0" destOrd="0" presId="urn:microsoft.com/office/officeart/2005/8/layout/chevron2"/>
    <dgm:cxn modelId="{2DA3182E-A62E-4AF0-8FCA-FF7F02938306}" type="presOf" srcId="{2CB8DE4A-0C73-4B00-9D32-B96D86DC6321}" destId="{AB310203-1C6C-4A68-B39F-0D9048D1CD17}" srcOrd="0" destOrd="0" presId="urn:microsoft.com/office/officeart/2005/8/layout/chevron2"/>
    <dgm:cxn modelId="{57FA3BC0-CBFA-444A-A8CD-47FD0749ACE1}" srcId="{DF51D646-B63B-4136-9918-4B58723F4A4A}" destId="{F520A23C-3594-4B9D-B215-000C20928393}" srcOrd="0" destOrd="0" parTransId="{CD202E74-0753-47F6-BE22-7AD4C15ED1FC}" sibTransId="{CE151946-4921-4F2A-834F-DE477DC328E8}"/>
    <dgm:cxn modelId="{8A0E55DF-1504-4EEE-9753-EF85E9F9AB38}" srcId="{214EB4AB-802D-4B07-97A3-7EB109DA27B8}" destId="{3C3875F2-1A68-4B35-B100-7005FE9FB8AB}" srcOrd="0" destOrd="0" parTransId="{DB9AB11B-0533-4E16-9933-30F4B74E3976}" sibTransId="{3D4911F6-D7B6-45D9-97A6-0193828787F1}"/>
    <dgm:cxn modelId="{0A87D04D-58F6-4C9E-A89A-E3EA0B9E9F46}" type="presParOf" srcId="{AB310203-1C6C-4A68-B39F-0D9048D1CD17}" destId="{9B0118FB-4673-43D4-B74E-974839862835}" srcOrd="0" destOrd="0" presId="urn:microsoft.com/office/officeart/2005/8/layout/chevron2"/>
    <dgm:cxn modelId="{B62316C0-4FE3-471C-AEF6-4CCA2700F0B1}" type="presParOf" srcId="{9B0118FB-4673-43D4-B74E-974839862835}" destId="{0913648C-AA7F-4984-A827-7AA4866063B6}" srcOrd="0" destOrd="0" presId="urn:microsoft.com/office/officeart/2005/8/layout/chevron2"/>
    <dgm:cxn modelId="{93E3713C-B375-4185-8D7A-02ED92DA596A}" type="presParOf" srcId="{9B0118FB-4673-43D4-B74E-974839862835}" destId="{96F19B0F-B226-446B-80A1-F1AEA92D8A34}" srcOrd="1" destOrd="0" presId="urn:microsoft.com/office/officeart/2005/8/layout/chevron2"/>
    <dgm:cxn modelId="{B5858C8A-41BE-480D-AD3B-75EB3636BCD7}" type="presParOf" srcId="{AB310203-1C6C-4A68-B39F-0D9048D1CD17}" destId="{6E6AF483-8890-4EE1-B817-39A8EDE681B0}" srcOrd="1" destOrd="0" presId="urn:microsoft.com/office/officeart/2005/8/layout/chevron2"/>
    <dgm:cxn modelId="{264C8D21-2DD1-4D49-8843-0CB0386D0998}" type="presParOf" srcId="{AB310203-1C6C-4A68-B39F-0D9048D1CD17}" destId="{0AC6CF7B-E1FE-4858-9326-54135B7A200B}" srcOrd="2" destOrd="0" presId="urn:microsoft.com/office/officeart/2005/8/layout/chevron2"/>
    <dgm:cxn modelId="{6AE65A29-7300-497B-B00F-3C0D417F3D62}" type="presParOf" srcId="{0AC6CF7B-E1FE-4858-9326-54135B7A200B}" destId="{060636A4-13C1-4CA1-95B2-ED909ABE1D9B}" srcOrd="0" destOrd="0" presId="urn:microsoft.com/office/officeart/2005/8/layout/chevron2"/>
    <dgm:cxn modelId="{09D44289-0FE2-4F58-AA9C-6425FDD50E7B}" type="presParOf" srcId="{0AC6CF7B-E1FE-4858-9326-54135B7A200B}" destId="{0B1D95E5-E104-4377-B8C0-2B3D8263423A}" srcOrd="1" destOrd="0" presId="urn:microsoft.com/office/officeart/2005/8/layout/chevron2"/>
    <dgm:cxn modelId="{6F529304-74CD-4DE9-BB70-2EFC45E60868}" type="presParOf" srcId="{AB310203-1C6C-4A68-B39F-0D9048D1CD17}" destId="{3AE2A01E-8C65-4D3F-A097-AF05C808A15A}" srcOrd="3" destOrd="0" presId="urn:microsoft.com/office/officeart/2005/8/layout/chevron2"/>
    <dgm:cxn modelId="{E751CC47-DF85-4120-917A-ECABCAA8057E}" type="presParOf" srcId="{AB310203-1C6C-4A68-B39F-0D9048D1CD17}" destId="{EB2C8BB6-D99B-43F7-B956-B4B806CEEEC5}" srcOrd="4" destOrd="0" presId="urn:microsoft.com/office/officeart/2005/8/layout/chevron2"/>
    <dgm:cxn modelId="{1F5A5626-8DFC-462D-87D1-81D15B687FA4}" type="presParOf" srcId="{EB2C8BB6-D99B-43F7-B956-B4B806CEEEC5}" destId="{97A21289-6987-4421-BD6E-CC9593A144C7}" srcOrd="0" destOrd="0" presId="urn:microsoft.com/office/officeart/2005/8/layout/chevron2"/>
    <dgm:cxn modelId="{77946F9A-17FB-449D-9A8F-A3E6D4C60AAB}" type="presParOf" srcId="{EB2C8BB6-D99B-43F7-B956-B4B806CEEEC5}" destId="{236C0F7F-F9AD-40E2-85D6-81AEDDA9D538}" srcOrd="1" destOrd="0" presId="urn:microsoft.com/office/officeart/2005/8/layout/chevron2"/>
    <dgm:cxn modelId="{BDC09FF0-FFFB-4DC0-A6AE-1218542D1603}" type="presParOf" srcId="{AB310203-1C6C-4A68-B39F-0D9048D1CD17}" destId="{FED8EB3A-C2FB-4A82-AF79-4CA5631280C8}" srcOrd="5" destOrd="0" presId="urn:microsoft.com/office/officeart/2005/8/layout/chevron2"/>
    <dgm:cxn modelId="{B0C59781-202A-4F3D-B210-2A5D21084EC9}" type="presParOf" srcId="{AB310203-1C6C-4A68-B39F-0D9048D1CD17}" destId="{8414956B-396B-4E57-B266-E109D1786484}" srcOrd="6" destOrd="0" presId="urn:microsoft.com/office/officeart/2005/8/layout/chevron2"/>
    <dgm:cxn modelId="{16A2129A-1854-45D0-AF23-44779A299077}" type="presParOf" srcId="{8414956B-396B-4E57-B266-E109D1786484}" destId="{56636C8B-D938-4007-B74E-1FBB67D04D83}" srcOrd="0" destOrd="0" presId="urn:microsoft.com/office/officeart/2005/8/layout/chevron2"/>
    <dgm:cxn modelId="{EC607468-F816-4B45-B614-585122327338}" type="presParOf" srcId="{8414956B-396B-4E57-B266-E109D1786484}" destId="{B6A2B668-B5E7-4C71-87EB-2D3C4DD53DC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CB8DE4A-0C73-4B00-9D32-B96D86DC632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DF51D646-B63B-4136-9918-4B58723F4A4A}">
      <dgm:prSet phldrT="[Текст]" custT="1"/>
      <dgm:spPr/>
      <dgm:t>
        <a:bodyPr/>
        <a:lstStyle/>
        <a:p>
          <a:pPr algn="ctr"/>
          <a:r>
            <a:rPr lang="kk-KZ" sz="2000"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dgm:t>
    </dgm:pt>
    <dgm:pt modelId="{A91E6E90-113D-408C-95BF-0DCEB6D87E2E}" type="parTrans" cxnId="{4463F728-9660-4C26-AF1E-2FF3EA3C8D67}">
      <dgm:prSet/>
      <dgm:spPr/>
      <dgm:t>
        <a:bodyPr/>
        <a:lstStyle/>
        <a:p>
          <a:endParaRPr lang="ru-RU"/>
        </a:p>
      </dgm:t>
    </dgm:pt>
    <dgm:pt modelId="{8E7082E7-8729-4E9A-9301-178323EE9BE4}" type="sibTrans" cxnId="{4463F728-9660-4C26-AF1E-2FF3EA3C8D67}">
      <dgm:prSet/>
      <dgm:spPr/>
      <dgm:t>
        <a:bodyPr/>
        <a:lstStyle/>
        <a:p>
          <a:endParaRPr lang="ru-RU"/>
        </a:p>
      </dgm:t>
    </dgm:pt>
    <dgm:pt modelId="{F520A23C-3594-4B9D-B215-000C20928393}">
      <dgm:prSet phldrT="[Текст]" custT="1"/>
      <dgm:spPr/>
      <dgm:t>
        <a:bodyPr/>
        <a:lstStyle/>
        <a:p>
          <a:pPr algn="l"/>
          <a:r>
            <a:rPr lang="kk-KZ" sz="2000" dirty="0" smtClean="0">
              <a:latin typeface="Times New Roman" pitchFamily="18" charset="0"/>
              <a:cs typeface="Times New Roman" pitchFamily="18" charset="0"/>
            </a:rPr>
            <a:t>International Student Travel Confederation (ISTC) </a:t>
          </a:r>
          <a:endParaRPr lang="ru-RU" sz="2000" dirty="0">
            <a:solidFill>
              <a:schemeClr val="tx1"/>
            </a:solidFill>
            <a:latin typeface="Times New Roman" pitchFamily="18" charset="0"/>
            <a:cs typeface="Times New Roman" pitchFamily="18" charset="0"/>
          </a:endParaRPr>
        </a:p>
      </dgm:t>
    </dgm:pt>
    <dgm:pt modelId="{CD202E74-0753-47F6-BE22-7AD4C15ED1FC}" type="parTrans" cxnId="{57FA3BC0-CBFA-444A-A8CD-47FD0749ACE1}">
      <dgm:prSet/>
      <dgm:spPr/>
      <dgm:t>
        <a:bodyPr/>
        <a:lstStyle/>
        <a:p>
          <a:endParaRPr lang="ru-RU"/>
        </a:p>
      </dgm:t>
    </dgm:pt>
    <dgm:pt modelId="{CE151946-4921-4F2A-834F-DE477DC328E8}" type="sibTrans" cxnId="{57FA3BC0-CBFA-444A-A8CD-47FD0749ACE1}">
      <dgm:prSet/>
      <dgm:spPr/>
      <dgm:t>
        <a:bodyPr/>
        <a:lstStyle/>
        <a:p>
          <a:endParaRPr lang="ru-RU"/>
        </a:p>
      </dgm:t>
    </dgm:pt>
    <dgm:pt modelId="{5FE65C1D-D804-45E2-AF07-67A52CCDDC79}">
      <dgm:prSet phldrT="[Текст]" custT="1"/>
      <dgm:spPr/>
      <dgm:t>
        <a:bodyPr/>
        <a:lstStyle/>
        <a:p>
          <a:pPr algn="ctr"/>
          <a:r>
            <a:rPr lang="kk-KZ" sz="2000"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dgm:t>
    </dgm:pt>
    <dgm:pt modelId="{67189032-E6CD-4BEF-8244-50D854C8C951}" type="parTrans" cxnId="{52F9196C-0C9F-4B0B-95C4-4C32C243A932}">
      <dgm:prSet/>
      <dgm:spPr/>
      <dgm:t>
        <a:bodyPr/>
        <a:lstStyle/>
        <a:p>
          <a:endParaRPr lang="ru-RU"/>
        </a:p>
      </dgm:t>
    </dgm:pt>
    <dgm:pt modelId="{03F6A8EC-CEE5-441A-87BB-8727DF84F2DB}" type="sibTrans" cxnId="{52F9196C-0C9F-4B0B-95C4-4C32C243A932}">
      <dgm:prSet/>
      <dgm:spPr/>
      <dgm:t>
        <a:bodyPr/>
        <a:lstStyle/>
        <a:p>
          <a:endParaRPr lang="ru-RU"/>
        </a:p>
      </dgm:t>
    </dgm:pt>
    <dgm:pt modelId="{5C7E30A0-4862-45B1-B7D6-97589FB44D91}">
      <dgm:prSet phldrT="[Текст]" custT="1"/>
      <dgm:spPr/>
      <dgm:t>
        <a:bodyPr/>
        <a:lstStyle/>
        <a:p>
          <a:pPr algn="l"/>
          <a:r>
            <a:rPr lang="kk-KZ" sz="2000" dirty="0" smtClean="0">
              <a:latin typeface="Times New Roman" pitchFamily="18" charset="0"/>
              <a:cs typeface="Times New Roman" pitchFamily="18" charset="0"/>
            </a:rPr>
            <a:t>The International Hotel Association </a:t>
          </a:r>
          <a:endParaRPr lang="ru-RU" sz="2000" dirty="0">
            <a:solidFill>
              <a:schemeClr val="tx1"/>
            </a:solidFill>
            <a:latin typeface="Times New Roman" pitchFamily="18" charset="0"/>
            <a:cs typeface="Times New Roman" pitchFamily="18" charset="0"/>
          </a:endParaRPr>
        </a:p>
      </dgm:t>
    </dgm:pt>
    <dgm:pt modelId="{C3C02DAF-44A3-4F8C-8F7A-A080CB1B747C}" type="parTrans" cxnId="{A9B8C699-BCF3-4277-94AD-497779D9F294}">
      <dgm:prSet/>
      <dgm:spPr/>
      <dgm:t>
        <a:bodyPr/>
        <a:lstStyle/>
        <a:p>
          <a:endParaRPr lang="ru-RU"/>
        </a:p>
      </dgm:t>
    </dgm:pt>
    <dgm:pt modelId="{8882DC7F-A494-436A-8845-86FD07E5150C}" type="sibTrans" cxnId="{A9B8C699-BCF3-4277-94AD-497779D9F294}">
      <dgm:prSet/>
      <dgm:spPr/>
      <dgm:t>
        <a:bodyPr/>
        <a:lstStyle/>
        <a:p>
          <a:endParaRPr lang="ru-RU"/>
        </a:p>
      </dgm:t>
    </dgm:pt>
    <dgm:pt modelId="{214EB4AB-802D-4B07-97A3-7EB109DA27B8}">
      <dgm:prSet phldrT="[Текст]"/>
      <dgm:spPr/>
      <dgm:t>
        <a:bodyPr/>
        <a:lstStyle/>
        <a:p>
          <a:r>
            <a:rPr lang="kk-KZ"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dgm:t>
    </dgm:pt>
    <dgm:pt modelId="{A2ADE875-0220-4FE5-8470-4588D3D2A958}" type="sibTrans" cxnId="{4EDA8F84-F02A-4E5E-BD45-0F311C5BB37A}">
      <dgm:prSet/>
      <dgm:spPr/>
      <dgm:t>
        <a:bodyPr/>
        <a:lstStyle/>
        <a:p>
          <a:endParaRPr lang="ru-RU"/>
        </a:p>
      </dgm:t>
    </dgm:pt>
    <dgm:pt modelId="{69078C95-1DE0-47FF-88D4-CE3F416E0354}" type="parTrans" cxnId="{4EDA8F84-F02A-4E5E-BD45-0F311C5BB37A}">
      <dgm:prSet/>
      <dgm:spPr/>
      <dgm:t>
        <a:bodyPr/>
        <a:lstStyle/>
        <a:p>
          <a:endParaRPr lang="ru-RU"/>
        </a:p>
      </dgm:t>
    </dgm:pt>
    <dgm:pt modelId="{3C3875F2-1A68-4B35-B100-7005FE9FB8AB}">
      <dgm:prSet custT="1"/>
      <dgm:spPr/>
      <dgm:t>
        <a:bodyPr/>
        <a:lstStyle/>
        <a:p>
          <a:pPr algn="l"/>
          <a:r>
            <a:rPr lang="kk-KZ" sz="2000" dirty="0" smtClean="0">
              <a:latin typeface="Times New Roman" pitchFamily="18" charset="0"/>
              <a:cs typeface="Times New Roman" pitchFamily="18" charset="0"/>
            </a:rPr>
            <a:t>World Tourism Organization (UNWTO, World Tourism Organization)</a:t>
          </a:r>
          <a:endParaRPr lang="ru-RU" sz="2000" dirty="0">
            <a:solidFill>
              <a:schemeClr val="tx1"/>
            </a:solidFill>
            <a:latin typeface="Times New Roman" pitchFamily="18" charset="0"/>
            <a:cs typeface="Times New Roman" pitchFamily="18" charset="0"/>
          </a:endParaRPr>
        </a:p>
      </dgm:t>
    </dgm:pt>
    <dgm:pt modelId="{DB9AB11B-0533-4E16-9933-30F4B74E3976}" type="parTrans" cxnId="{8A0E55DF-1504-4EEE-9753-EF85E9F9AB38}">
      <dgm:prSet/>
      <dgm:spPr/>
      <dgm:t>
        <a:bodyPr/>
        <a:lstStyle/>
        <a:p>
          <a:endParaRPr lang="ru-RU"/>
        </a:p>
      </dgm:t>
    </dgm:pt>
    <dgm:pt modelId="{3D4911F6-D7B6-45D9-97A6-0193828787F1}" type="sibTrans" cxnId="{8A0E55DF-1504-4EEE-9753-EF85E9F9AB38}">
      <dgm:prSet/>
      <dgm:spPr/>
      <dgm:t>
        <a:bodyPr/>
        <a:lstStyle/>
        <a:p>
          <a:endParaRPr lang="ru-RU"/>
        </a:p>
      </dgm:t>
    </dgm:pt>
    <dgm:pt modelId="{510C5219-D1AC-4A2F-9B12-F2BB59D49CA7}">
      <dgm:prSet phldrT="[Текст]" custT="1"/>
      <dgm:spPr/>
      <dgm:t>
        <a:bodyPr/>
        <a:lstStyle/>
        <a:p>
          <a:pPr algn="ctr"/>
          <a:r>
            <a:rPr lang="kk-KZ" sz="2000"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dgm:t>
    </dgm:pt>
    <dgm:pt modelId="{F0485E4C-A74A-4CAB-81ED-99577BADBEE6}" type="parTrans" cxnId="{27372814-E005-4079-B243-9691FE353C69}">
      <dgm:prSet/>
      <dgm:spPr/>
      <dgm:t>
        <a:bodyPr/>
        <a:lstStyle/>
        <a:p>
          <a:endParaRPr lang="ru-RU"/>
        </a:p>
      </dgm:t>
    </dgm:pt>
    <dgm:pt modelId="{6726CF7B-6C50-44EF-89B3-A3F5711B122A}" type="sibTrans" cxnId="{27372814-E005-4079-B243-9691FE353C69}">
      <dgm:prSet/>
      <dgm:spPr/>
      <dgm:t>
        <a:bodyPr/>
        <a:lstStyle/>
        <a:p>
          <a:endParaRPr lang="ru-RU"/>
        </a:p>
      </dgm:t>
    </dgm:pt>
    <dgm:pt modelId="{CED9392F-0B98-47A8-91E8-DF409DA04F77}">
      <dgm:prSet custT="1"/>
      <dgm:spPr/>
      <dgm:t>
        <a:bodyPr/>
        <a:lstStyle/>
        <a:p>
          <a:pPr algn="l"/>
          <a:r>
            <a:rPr lang="kk-KZ" sz="2000" dirty="0" smtClean="0">
              <a:latin typeface="Times New Roman" pitchFamily="18" charset="0"/>
              <a:cs typeface="Times New Roman" pitchFamily="18" charset="0"/>
            </a:rPr>
            <a:t>International Civil Aviation Organization (ICAO) </a:t>
          </a:r>
          <a:endParaRPr lang="ru-RU" sz="2000" dirty="0">
            <a:solidFill>
              <a:schemeClr val="tx1"/>
            </a:solidFill>
            <a:latin typeface="Times New Roman" pitchFamily="18" charset="0"/>
            <a:cs typeface="Times New Roman" pitchFamily="18" charset="0"/>
          </a:endParaRPr>
        </a:p>
      </dgm:t>
    </dgm:pt>
    <dgm:pt modelId="{0BA3A01C-6E13-4986-AFA4-7228B23B0634}" type="parTrans" cxnId="{5F276387-AFA9-4615-B90B-84031A5DEDB3}">
      <dgm:prSet/>
      <dgm:spPr/>
      <dgm:t>
        <a:bodyPr/>
        <a:lstStyle/>
        <a:p>
          <a:endParaRPr lang="ru-RU"/>
        </a:p>
      </dgm:t>
    </dgm:pt>
    <dgm:pt modelId="{41A215DA-2AF7-4E31-8AD4-242EF40AADB2}" type="sibTrans" cxnId="{5F276387-AFA9-4615-B90B-84031A5DEDB3}">
      <dgm:prSet/>
      <dgm:spPr/>
      <dgm:t>
        <a:bodyPr/>
        <a:lstStyle/>
        <a:p>
          <a:endParaRPr lang="ru-RU"/>
        </a:p>
      </dgm:t>
    </dgm:pt>
    <dgm:pt modelId="{AB310203-1C6C-4A68-B39F-0D9048D1CD17}" type="pres">
      <dgm:prSet presAssocID="{2CB8DE4A-0C73-4B00-9D32-B96D86DC6321}" presName="linearFlow" presStyleCnt="0">
        <dgm:presLayoutVars>
          <dgm:dir/>
          <dgm:animLvl val="lvl"/>
          <dgm:resizeHandles val="exact"/>
        </dgm:presLayoutVars>
      </dgm:prSet>
      <dgm:spPr/>
      <dgm:t>
        <a:bodyPr/>
        <a:lstStyle/>
        <a:p>
          <a:endParaRPr lang="ru-RU"/>
        </a:p>
      </dgm:t>
    </dgm:pt>
    <dgm:pt modelId="{9B0118FB-4673-43D4-B74E-974839862835}" type="pres">
      <dgm:prSet presAssocID="{214EB4AB-802D-4B07-97A3-7EB109DA27B8}" presName="composite" presStyleCnt="0"/>
      <dgm:spPr/>
    </dgm:pt>
    <dgm:pt modelId="{0913648C-AA7F-4984-A827-7AA4866063B6}" type="pres">
      <dgm:prSet presAssocID="{214EB4AB-802D-4B07-97A3-7EB109DA27B8}" presName="parentText" presStyleLbl="alignNode1" presStyleIdx="0" presStyleCnt="4" custLinFactNeighborX="965" custLinFactNeighborY="4256">
        <dgm:presLayoutVars>
          <dgm:chMax val="1"/>
          <dgm:bulletEnabled val="1"/>
        </dgm:presLayoutVars>
      </dgm:prSet>
      <dgm:spPr/>
      <dgm:t>
        <a:bodyPr/>
        <a:lstStyle/>
        <a:p>
          <a:endParaRPr lang="ru-RU"/>
        </a:p>
      </dgm:t>
    </dgm:pt>
    <dgm:pt modelId="{96F19B0F-B226-446B-80A1-F1AEA92D8A34}" type="pres">
      <dgm:prSet presAssocID="{214EB4AB-802D-4B07-97A3-7EB109DA27B8}" presName="descendantText" presStyleLbl="alignAcc1" presStyleIdx="0" presStyleCnt="4">
        <dgm:presLayoutVars>
          <dgm:bulletEnabled val="1"/>
        </dgm:presLayoutVars>
      </dgm:prSet>
      <dgm:spPr/>
      <dgm:t>
        <a:bodyPr/>
        <a:lstStyle/>
        <a:p>
          <a:endParaRPr lang="ru-RU"/>
        </a:p>
      </dgm:t>
    </dgm:pt>
    <dgm:pt modelId="{6E6AF483-8890-4EE1-B817-39A8EDE681B0}" type="pres">
      <dgm:prSet presAssocID="{A2ADE875-0220-4FE5-8470-4588D3D2A958}" presName="sp" presStyleCnt="0"/>
      <dgm:spPr/>
    </dgm:pt>
    <dgm:pt modelId="{0AC6CF7B-E1FE-4858-9326-54135B7A200B}" type="pres">
      <dgm:prSet presAssocID="{DF51D646-B63B-4136-9918-4B58723F4A4A}" presName="composite" presStyleCnt="0"/>
      <dgm:spPr/>
    </dgm:pt>
    <dgm:pt modelId="{060636A4-13C1-4CA1-95B2-ED909ABE1D9B}" type="pres">
      <dgm:prSet presAssocID="{DF51D646-B63B-4136-9918-4B58723F4A4A}" presName="parentText" presStyleLbl="alignNode1" presStyleIdx="1" presStyleCnt="4" custLinFactNeighborY="3031">
        <dgm:presLayoutVars>
          <dgm:chMax val="1"/>
          <dgm:bulletEnabled val="1"/>
        </dgm:presLayoutVars>
      </dgm:prSet>
      <dgm:spPr/>
      <dgm:t>
        <a:bodyPr/>
        <a:lstStyle/>
        <a:p>
          <a:endParaRPr lang="ru-RU"/>
        </a:p>
      </dgm:t>
    </dgm:pt>
    <dgm:pt modelId="{0B1D95E5-E104-4377-B8C0-2B3D8263423A}" type="pres">
      <dgm:prSet presAssocID="{DF51D646-B63B-4136-9918-4B58723F4A4A}" presName="descendantText" presStyleLbl="alignAcc1" presStyleIdx="1" presStyleCnt="4">
        <dgm:presLayoutVars>
          <dgm:bulletEnabled val="1"/>
        </dgm:presLayoutVars>
      </dgm:prSet>
      <dgm:spPr/>
      <dgm:t>
        <a:bodyPr/>
        <a:lstStyle/>
        <a:p>
          <a:endParaRPr lang="ru-RU"/>
        </a:p>
      </dgm:t>
    </dgm:pt>
    <dgm:pt modelId="{3AE2A01E-8C65-4D3F-A097-AF05C808A15A}" type="pres">
      <dgm:prSet presAssocID="{8E7082E7-8729-4E9A-9301-178323EE9BE4}" presName="sp" presStyleCnt="0"/>
      <dgm:spPr/>
    </dgm:pt>
    <dgm:pt modelId="{EB2C8BB6-D99B-43F7-B956-B4B806CEEEC5}" type="pres">
      <dgm:prSet presAssocID="{5FE65C1D-D804-45E2-AF07-67A52CCDDC79}" presName="composite" presStyleCnt="0"/>
      <dgm:spPr/>
    </dgm:pt>
    <dgm:pt modelId="{97A21289-6987-4421-BD6E-CC9593A144C7}" type="pres">
      <dgm:prSet presAssocID="{5FE65C1D-D804-45E2-AF07-67A52CCDDC79}" presName="parentText" presStyleLbl="alignNode1" presStyleIdx="2" presStyleCnt="4">
        <dgm:presLayoutVars>
          <dgm:chMax val="1"/>
          <dgm:bulletEnabled val="1"/>
        </dgm:presLayoutVars>
      </dgm:prSet>
      <dgm:spPr/>
      <dgm:t>
        <a:bodyPr/>
        <a:lstStyle/>
        <a:p>
          <a:endParaRPr lang="ru-RU"/>
        </a:p>
      </dgm:t>
    </dgm:pt>
    <dgm:pt modelId="{236C0F7F-F9AD-40E2-85D6-81AEDDA9D538}" type="pres">
      <dgm:prSet presAssocID="{5FE65C1D-D804-45E2-AF07-67A52CCDDC79}" presName="descendantText" presStyleLbl="alignAcc1" presStyleIdx="2" presStyleCnt="4" custLinFactNeighborX="23321" custLinFactNeighborY="2781">
        <dgm:presLayoutVars>
          <dgm:bulletEnabled val="1"/>
        </dgm:presLayoutVars>
      </dgm:prSet>
      <dgm:spPr/>
      <dgm:t>
        <a:bodyPr/>
        <a:lstStyle/>
        <a:p>
          <a:endParaRPr lang="ru-RU"/>
        </a:p>
      </dgm:t>
    </dgm:pt>
    <dgm:pt modelId="{FED8EB3A-C2FB-4A82-AF79-4CA5631280C8}" type="pres">
      <dgm:prSet presAssocID="{03F6A8EC-CEE5-441A-87BB-8727DF84F2DB}" presName="sp" presStyleCnt="0"/>
      <dgm:spPr/>
    </dgm:pt>
    <dgm:pt modelId="{8414956B-396B-4E57-B266-E109D1786484}" type="pres">
      <dgm:prSet presAssocID="{510C5219-D1AC-4A2F-9B12-F2BB59D49CA7}" presName="composite" presStyleCnt="0"/>
      <dgm:spPr/>
    </dgm:pt>
    <dgm:pt modelId="{56636C8B-D938-4007-B74E-1FBB67D04D83}" type="pres">
      <dgm:prSet presAssocID="{510C5219-D1AC-4A2F-9B12-F2BB59D49CA7}" presName="parentText" presStyleLbl="alignNode1" presStyleIdx="3" presStyleCnt="4" custLinFactNeighborY="2288">
        <dgm:presLayoutVars>
          <dgm:chMax val="1"/>
          <dgm:bulletEnabled val="1"/>
        </dgm:presLayoutVars>
      </dgm:prSet>
      <dgm:spPr/>
      <dgm:t>
        <a:bodyPr/>
        <a:lstStyle/>
        <a:p>
          <a:endParaRPr lang="ru-RU"/>
        </a:p>
      </dgm:t>
    </dgm:pt>
    <dgm:pt modelId="{B6A2B668-B5E7-4C71-87EB-2D3C4DD53DC7}" type="pres">
      <dgm:prSet presAssocID="{510C5219-D1AC-4A2F-9B12-F2BB59D49CA7}" presName="descendantText" presStyleLbl="alignAcc1" presStyleIdx="3" presStyleCnt="4">
        <dgm:presLayoutVars>
          <dgm:bulletEnabled val="1"/>
        </dgm:presLayoutVars>
      </dgm:prSet>
      <dgm:spPr/>
      <dgm:t>
        <a:bodyPr/>
        <a:lstStyle/>
        <a:p>
          <a:endParaRPr lang="ru-RU"/>
        </a:p>
      </dgm:t>
    </dgm:pt>
  </dgm:ptLst>
  <dgm:cxnLst>
    <dgm:cxn modelId="{4463F728-9660-4C26-AF1E-2FF3EA3C8D67}" srcId="{2CB8DE4A-0C73-4B00-9D32-B96D86DC6321}" destId="{DF51D646-B63B-4136-9918-4B58723F4A4A}" srcOrd="1" destOrd="0" parTransId="{A91E6E90-113D-408C-95BF-0DCEB6D87E2E}" sibTransId="{8E7082E7-8729-4E9A-9301-178323EE9BE4}"/>
    <dgm:cxn modelId="{A9B8C699-BCF3-4277-94AD-497779D9F294}" srcId="{5FE65C1D-D804-45E2-AF07-67A52CCDDC79}" destId="{5C7E30A0-4862-45B1-B7D6-97589FB44D91}" srcOrd="0" destOrd="0" parTransId="{C3C02DAF-44A3-4F8C-8F7A-A080CB1B747C}" sibTransId="{8882DC7F-A494-436A-8845-86FD07E5150C}"/>
    <dgm:cxn modelId="{4EDA8F84-F02A-4E5E-BD45-0F311C5BB37A}" srcId="{2CB8DE4A-0C73-4B00-9D32-B96D86DC6321}" destId="{214EB4AB-802D-4B07-97A3-7EB109DA27B8}" srcOrd="0" destOrd="0" parTransId="{69078C95-1DE0-47FF-88D4-CE3F416E0354}" sibTransId="{A2ADE875-0220-4FE5-8470-4588D3D2A958}"/>
    <dgm:cxn modelId="{52F9196C-0C9F-4B0B-95C4-4C32C243A932}" srcId="{2CB8DE4A-0C73-4B00-9D32-B96D86DC6321}" destId="{5FE65C1D-D804-45E2-AF07-67A52CCDDC79}" srcOrd="2" destOrd="0" parTransId="{67189032-E6CD-4BEF-8244-50D854C8C951}" sibTransId="{03F6A8EC-CEE5-441A-87BB-8727DF84F2DB}"/>
    <dgm:cxn modelId="{8F5F470F-3F16-4991-B5FE-0774DD07FE3A}" type="presOf" srcId="{3C3875F2-1A68-4B35-B100-7005FE9FB8AB}" destId="{96F19B0F-B226-446B-80A1-F1AEA92D8A34}" srcOrd="0" destOrd="0" presId="urn:microsoft.com/office/officeart/2005/8/layout/chevron2"/>
    <dgm:cxn modelId="{C1270375-CC1B-45EE-95D9-BEBE36EF6D1B}" type="presOf" srcId="{2CB8DE4A-0C73-4B00-9D32-B96D86DC6321}" destId="{AB310203-1C6C-4A68-B39F-0D9048D1CD17}" srcOrd="0" destOrd="0" presId="urn:microsoft.com/office/officeart/2005/8/layout/chevron2"/>
    <dgm:cxn modelId="{69B9B42D-43FA-4B61-AF0F-75CBA2EFB45F}" type="presOf" srcId="{CED9392F-0B98-47A8-91E8-DF409DA04F77}" destId="{B6A2B668-B5E7-4C71-87EB-2D3C4DD53DC7}" srcOrd="0" destOrd="0" presId="urn:microsoft.com/office/officeart/2005/8/layout/chevron2"/>
    <dgm:cxn modelId="{8D465B39-41FC-4654-BCDE-D292A8499C88}" type="presOf" srcId="{5FE65C1D-D804-45E2-AF07-67A52CCDDC79}" destId="{97A21289-6987-4421-BD6E-CC9593A144C7}" srcOrd="0" destOrd="0" presId="urn:microsoft.com/office/officeart/2005/8/layout/chevron2"/>
    <dgm:cxn modelId="{27372814-E005-4079-B243-9691FE353C69}" srcId="{2CB8DE4A-0C73-4B00-9D32-B96D86DC6321}" destId="{510C5219-D1AC-4A2F-9B12-F2BB59D49CA7}" srcOrd="3" destOrd="0" parTransId="{F0485E4C-A74A-4CAB-81ED-99577BADBEE6}" sibTransId="{6726CF7B-6C50-44EF-89B3-A3F5711B122A}"/>
    <dgm:cxn modelId="{5F276387-AFA9-4615-B90B-84031A5DEDB3}" srcId="{510C5219-D1AC-4A2F-9B12-F2BB59D49CA7}" destId="{CED9392F-0B98-47A8-91E8-DF409DA04F77}" srcOrd="0" destOrd="0" parTransId="{0BA3A01C-6E13-4986-AFA4-7228B23B0634}" sibTransId="{41A215DA-2AF7-4E31-8AD4-242EF40AADB2}"/>
    <dgm:cxn modelId="{65BDB6DF-77BB-4D6E-8A7F-8B04DC630BF0}" type="presOf" srcId="{510C5219-D1AC-4A2F-9B12-F2BB59D49CA7}" destId="{56636C8B-D938-4007-B74E-1FBB67D04D83}" srcOrd="0" destOrd="0" presId="urn:microsoft.com/office/officeart/2005/8/layout/chevron2"/>
    <dgm:cxn modelId="{6467A334-466F-4CA4-9B00-3727470789FD}" type="presOf" srcId="{214EB4AB-802D-4B07-97A3-7EB109DA27B8}" destId="{0913648C-AA7F-4984-A827-7AA4866063B6}" srcOrd="0" destOrd="0" presId="urn:microsoft.com/office/officeart/2005/8/layout/chevron2"/>
    <dgm:cxn modelId="{57FA3BC0-CBFA-444A-A8CD-47FD0749ACE1}" srcId="{DF51D646-B63B-4136-9918-4B58723F4A4A}" destId="{F520A23C-3594-4B9D-B215-000C20928393}" srcOrd="0" destOrd="0" parTransId="{CD202E74-0753-47F6-BE22-7AD4C15ED1FC}" sibTransId="{CE151946-4921-4F2A-834F-DE477DC328E8}"/>
    <dgm:cxn modelId="{AFDBDF3B-1E52-4EB8-A3CB-87C4E7E8D59E}" type="presOf" srcId="{F520A23C-3594-4B9D-B215-000C20928393}" destId="{0B1D95E5-E104-4377-B8C0-2B3D8263423A}" srcOrd="0" destOrd="0" presId="urn:microsoft.com/office/officeart/2005/8/layout/chevron2"/>
    <dgm:cxn modelId="{8A0E55DF-1504-4EEE-9753-EF85E9F9AB38}" srcId="{214EB4AB-802D-4B07-97A3-7EB109DA27B8}" destId="{3C3875F2-1A68-4B35-B100-7005FE9FB8AB}" srcOrd="0" destOrd="0" parTransId="{DB9AB11B-0533-4E16-9933-30F4B74E3976}" sibTransId="{3D4911F6-D7B6-45D9-97A6-0193828787F1}"/>
    <dgm:cxn modelId="{18FF355B-6917-481A-AE22-A0E25CF8E0BD}" type="presOf" srcId="{5C7E30A0-4862-45B1-B7D6-97589FB44D91}" destId="{236C0F7F-F9AD-40E2-85D6-81AEDDA9D538}" srcOrd="0" destOrd="0" presId="urn:microsoft.com/office/officeart/2005/8/layout/chevron2"/>
    <dgm:cxn modelId="{63486A9A-B225-4571-916B-9322E6087449}" type="presOf" srcId="{DF51D646-B63B-4136-9918-4B58723F4A4A}" destId="{060636A4-13C1-4CA1-95B2-ED909ABE1D9B}" srcOrd="0" destOrd="0" presId="urn:microsoft.com/office/officeart/2005/8/layout/chevron2"/>
    <dgm:cxn modelId="{DD07605C-F576-4138-A74B-9D5F5C896C7E}" type="presParOf" srcId="{AB310203-1C6C-4A68-B39F-0D9048D1CD17}" destId="{9B0118FB-4673-43D4-B74E-974839862835}" srcOrd="0" destOrd="0" presId="urn:microsoft.com/office/officeart/2005/8/layout/chevron2"/>
    <dgm:cxn modelId="{B561901B-C11B-45DC-93C1-295C02922F51}" type="presParOf" srcId="{9B0118FB-4673-43D4-B74E-974839862835}" destId="{0913648C-AA7F-4984-A827-7AA4866063B6}" srcOrd="0" destOrd="0" presId="urn:microsoft.com/office/officeart/2005/8/layout/chevron2"/>
    <dgm:cxn modelId="{8B1EAFD1-DB0D-4610-AB3F-340B72C2E60A}" type="presParOf" srcId="{9B0118FB-4673-43D4-B74E-974839862835}" destId="{96F19B0F-B226-446B-80A1-F1AEA92D8A34}" srcOrd="1" destOrd="0" presId="urn:microsoft.com/office/officeart/2005/8/layout/chevron2"/>
    <dgm:cxn modelId="{7263B75E-62BE-458E-8B19-8E1DC73ADFA1}" type="presParOf" srcId="{AB310203-1C6C-4A68-B39F-0D9048D1CD17}" destId="{6E6AF483-8890-4EE1-B817-39A8EDE681B0}" srcOrd="1" destOrd="0" presId="urn:microsoft.com/office/officeart/2005/8/layout/chevron2"/>
    <dgm:cxn modelId="{57CA91BA-AAF2-4C85-A543-FD8E1E89869F}" type="presParOf" srcId="{AB310203-1C6C-4A68-B39F-0D9048D1CD17}" destId="{0AC6CF7B-E1FE-4858-9326-54135B7A200B}" srcOrd="2" destOrd="0" presId="urn:microsoft.com/office/officeart/2005/8/layout/chevron2"/>
    <dgm:cxn modelId="{B4F81C0B-C0A6-403E-BD7B-88A5BCDD5D13}" type="presParOf" srcId="{0AC6CF7B-E1FE-4858-9326-54135B7A200B}" destId="{060636A4-13C1-4CA1-95B2-ED909ABE1D9B}" srcOrd="0" destOrd="0" presId="urn:microsoft.com/office/officeart/2005/8/layout/chevron2"/>
    <dgm:cxn modelId="{7DB8746B-5180-4028-B256-0A5C4F72D48B}" type="presParOf" srcId="{0AC6CF7B-E1FE-4858-9326-54135B7A200B}" destId="{0B1D95E5-E104-4377-B8C0-2B3D8263423A}" srcOrd="1" destOrd="0" presId="urn:microsoft.com/office/officeart/2005/8/layout/chevron2"/>
    <dgm:cxn modelId="{9B8B619F-4C2F-4DE6-8EE1-10C211D5BEBF}" type="presParOf" srcId="{AB310203-1C6C-4A68-B39F-0D9048D1CD17}" destId="{3AE2A01E-8C65-4D3F-A097-AF05C808A15A}" srcOrd="3" destOrd="0" presId="urn:microsoft.com/office/officeart/2005/8/layout/chevron2"/>
    <dgm:cxn modelId="{E7975FDE-F498-4B49-90C1-677E6A876771}" type="presParOf" srcId="{AB310203-1C6C-4A68-B39F-0D9048D1CD17}" destId="{EB2C8BB6-D99B-43F7-B956-B4B806CEEEC5}" srcOrd="4" destOrd="0" presId="urn:microsoft.com/office/officeart/2005/8/layout/chevron2"/>
    <dgm:cxn modelId="{09FB6ECF-1086-4D8D-8D4C-2B0B622F376E}" type="presParOf" srcId="{EB2C8BB6-D99B-43F7-B956-B4B806CEEEC5}" destId="{97A21289-6987-4421-BD6E-CC9593A144C7}" srcOrd="0" destOrd="0" presId="urn:microsoft.com/office/officeart/2005/8/layout/chevron2"/>
    <dgm:cxn modelId="{3D468874-2DEF-4BA6-B269-36B12BDD8DA6}" type="presParOf" srcId="{EB2C8BB6-D99B-43F7-B956-B4B806CEEEC5}" destId="{236C0F7F-F9AD-40E2-85D6-81AEDDA9D538}" srcOrd="1" destOrd="0" presId="urn:microsoft.com/office/officeart/2005/8/layout/chevron2"/>
    <dgm:cxn modelId="{4FBB4F41-91D3-4345-8071-6F68C543FE21}" type="presParOf" srcId="{AB310203-1C6C-4A68-B39F-0D9048D1CD17}" destId="{FED8EB3A-C2FB-4A82-AF79-4CA5631280C8}" srcOrd="5" destOrd="0" presId="urn:microsoft.com/office/officeart/2005/8/layout/chevron2"/>
    <dgm:cxn modelId="{86F5F6FB-3E4D-41D0-8271-A2C0F76D9E3C}" type="presParOf" srcId="{AB310203-1C6C-4A68-B39F-0D9048D1CD17}" destId="{8414956B-396B-4E57-B266-E109D1786484}" srcOrd="6" destOrd="0" presId="urn:microsoft.com/office/officeart/2005/8/layout/chevron2"/>
    <dgm:cxn modelId="{7C9CBA41-9D7D-436B-9D88-50809DBA5B7B}" type="presParOf" srcId="{8414956B-396B-4E57-B266-E109D1786484}" destId="{56636C8B-D938-4007-B74E-1FBB67D04D83}" srcOrd="0" destOrd="0" presId="urn:microsoft.com/office/officeart/2005/8/layout/chevron2"/>
    <dgm:cxn modelId="{98F4F821-8889-4BC3-9B1B-15E43C1CDDA6}" type="presParOf" srcId="{8414956B-396B-4E57-B266-E109D1786484}" destId="{B6A2B668-B5E7-4C71-87EB-2D3C4DD53DC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1B5D701-9A00-104D-B55D-05AF3B9A334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27E3140C-BE8E-0249-A4A5-5AE92B671DD7}">
      <dgm:prSet custT="1"/>
      <dgm:spPr/>
      <dgm:t>
        <a:bodyPr/>
        <a:lstStyle/>
        <a:p>
          <a:pPr algn="just"/>
          <a:r>
            <a:rPr lang="en-US" sz="2400" b="0" dirty="0" smtClean="0">
              <a:solidFill>
                <a:schemeClr val="tx1"/>
              </a:solidFill>
              <a:latin typeface="Times New Roman" pitchFamily="18" charset="0"/>
              <a:cs typeface="Times New Roman" pitchFamily="18" charset="0"/>
            </a:rPr>
            <a:t>International tourism includes persons traveling abroad and not engaged in paid activities there. The number of services provided on the international market is quite large. These include transportation of a tourist to the destination country and transport activities within that country, accommodation, catering, meeting the socio-cultural, business needs of tourists, and registration of various documents.</a:t>
          </a:r>
          <a:endParaRPr lang="x-none" sz="2400" b="0" dirty="0">
            <a:solidFill>
              <a:schemeClr val="tx1"/>
            </a:solidFill>
            <a:latin typeface="Times New Roman" panose="02020603050405020304" pitchFamily="18" charset="0"/>
            <a:cs typeface="Times New Roman" panose="02020603050405020304" pitchFamily="18" charset="0"/>
          </a:endParaRPr>
        </a:p>
      </dgm:t>
    </dgm:pt>
    <dgm:pt modelId="{B9F60173-1A37-9149-8367-E5CDE01067C0}" type="parTrans" cxnId="{54DBAF7A-476F-CA49-84A9-8163E42BACD2}">
      <dgm:prSet/>
      <dgm:spPr/>
      <dgm:t>
        <a:bodyPr/>
        <a:lstStyle/>
        <a:p>
          <a:endParaRPr lang="ru-RU"/>
        </a:p>
      </dgm:t>
    </dgm:pt>
    <dgm:pt modelId="{6CDD7164-4A9D-1B49-A084-9F4E5EC0993E}" type="sibTrans" cxnId="{54DBAF7A-476F-CA49-84A9-8163E42BACD2}">
      <dgm:prSet/>
      <dgm:spPr/>
      <dgm:t>
        <a:bodyPr/>
        <a:lstStyle/>
        <a:p>
          <a:endParaRPr lang="ru-RU"/>
        </a:p>
      </dgm:t>
    </dgm:pt>
    <dgm:pt modelId="{A6AD58E5-E56D-D744-BAF4-6630634B24C8}" type="pres">
      <dgm:prSet presAssocID="{71B5D701-9A00-104D-B55D-05AF3B9A334C}" presName="hierChild1" presStyleCnt="0">
        <dgm:presLayoutVars>
          <dgm:orgChart val="1"/>
          <dgm:chPref val="1"/>
          <dgm:dir/>
          <dgm:animOne val="branch"/>
          <dgm:animLvl val="lvl"/>
          <dgm:resizeHandles/>
        </dgm:presLayoutVars>
      </dgm:prSet>
      <dgm:spPr/>
      <dgm:t>
        <a:bodyPr/>
        <a:lstStyle/>
        <a:p>
          <a:endParaRPr lang="ru-RU"/>
        </a:p>
      </dgm:t>
    </dgm:pt>
    <dgm:pt modelId="{5D378583-3005-5243-BA73-FBC1F4F00F5F}" type="pres">
      <dgm:prSet presAssocID="{27E3140C-BE8E-0249-A4A5-5AE92B671DD7}" presName="hierRoot1" presStyleCnt="0">
        <dgm:presLayoutVars>
          <dgm:hierBranch val="init"/>
        </dgm:presLayoutVars>
      </dgm:prSet>
      <dgm:spPr/>
    </dgm:pt>
    <dgm:pt modelId="{4B8584BB-6DB8-1E4C-B1D1-D7700D6931E1}" type="pres">
      <dgm:prSet presAssocID="{27E3140C-BE8E-0249-A4A5-5AE92B671DD7}" presName="rootComposite1" presStyleCnt="0"/>
      <dgm:spPr/>
    </dgm:pt>
    <dgm:pt modelId="{66319B8A-50C8-BE4B-B976-55F290E8E7D9}" type="pres">
      <dgm:prSet presAssocID="{27E3140C-BE8E-0249-A4A5-5AE92B671DD7}" presName="rootText1" presStyleLbl="node0" presStyleIdx="0" presStyleCnt="1" custScaleY="191204" custLinFactNeighborX="-8970" custLinFactNeighborY="1493">
        <dgm:presLayoutVars>
          <dgm:chPref val="3"/>
        </dgm:presLayoutVars>
      </dgm:prSet>
      <dgm:spPr/>
      <dgm:t>
        <a:bodyPr/>
        <a:lstStyle/>
        <a:p>
          <a:endParaRPr lang="ru-RU"/>
        </a:p>
      </dgm:t>
    </dgm:pt>
    <dgm:pt modelId="{4AF8E80A-ED57-6D4B-B924-50EC52A68385}" type="pres">
      <dgm:prSet presAssocID="{27E3140C-BE8E-0249-A4A5-5AE92B671DD7}" presName="rootConnector1" presStyleLbl="node1" presStyleIdx="0" presStyleCnt="0"/>
      <dgm:spPr/>
      <dgm:t>
        <a:bodyPr/>
        <a:lstStyle/>
        <a:p>
          <a:endParaRPr lang="ru-RU"/>
        </a:p>
      </dgm:t>
    </dgm:pt>
    <dgm:pt modelId="{B9F7CDEE-1756-A444-9C25-1E0B9BF71035}" type="pres">
      <dgm:prSet presAssocID="{27E3140C-BE8E-0249-A4A5-5AE92B671DD7}" presName="hierChild2" presStyleCnt="0"/>
      <dgm:spPr/>
    </dgm:pt>
    <dgm:pt modelId="{0803D58D-5BB3-E548-8F68-80A33FE13927}" type="pres">
      <dgm:prSet presAssocID="{27E3140C-BE8E-0249-A4A5-5AE92B671DD7}" presName="hierChild3" presStyleCnt="0"/>
      <dgm:spPr/>
    </dgm:pt>
  </dgm:ptLst>
  <dgm:cxnLst>
    <dgm:cxn modelId="{54DBAF7A-476F-CA49-84A9-8163E42BACD2}" srcId="{71B5D701-9A00-104D-B55D-05AF3B9A334C}" destId="{27E3140C-BE8E-0249-A4A5-5AE92B671DD7}" srcOrd="0" destOrd="0" parTransId="{B9F60173-1A37-9149-8367-E5CDE01067C0}" sibTransId="{6CDD7164-4A9D-1B49-A084-9F4E5EC0993E}"/>
    <dgm:cxn modelId="{2D0A4145-EDD9-47EF-A30E-495EF09AB9A6}" type="presOf" srcId="{71B5D701-9A00-104D-B55D-05AF3B9A334C}" destId="{A6AD58E5-E56D-D744-BAF4-6630634B24C8}" srcOrd="0" destOrd="0" presId="urn:microsoft.com/office/officeart/2005/8/layout/orgChart1"/>
    <dgm:cxn modelId="{07CC9A8E-F2A8-42D4-91F9-D9E28EAD053D}" type="presOf" srcId="{27E3140C-BE8E-0249-A4A5-5AE92B671DD7}" destId="{4AF8E80A-ED57-6D4B-B924-50EC52A68385}" srcOrd="1" destOrd="0" presId="urn:microsoft.com/office/officeart/2005/8/layout/orgChart1"/>
    <dgm:cxn modelId="{77D2C49F-F158-4412-B152-2E9B19E6F34F}" type="presOf" srcId="{27E3140C-BE8E-0249-A4A5-5AE92B671DD7}" destId="{66319B8A-50C8-BE4B-B976-55F290E8E7D9}" srcOrd="0" destOrd="0" presId="urn:microsoft.com/office/officeart/2005/8/layout/orgChart1"/>
    <dgm:cxn modelId="{04EF8902-CEC3-4C12-B5E1-F2F771E23382}" type="presParOf" srcId="{A6AD58E5-E56D-D744-BAF4-6630634B24C8}" destId="{5D378583-3005-5243-BA73-FBC1F4F00F5F}" srcOrd="0" destOrd="0" presId="urn:microsoft.com/office/officeart/2005/8/layout/orgChart1"/>
    <dgm:cxn modelId="{DEA6A58D-9660-4D9C-B176-753BB797880F}" type="presParOf" srcId="{5D378583-3005-5243-BA73-FBC1F4F00F5F}" destId="{4B8584BB-6DB8-1E4C-B1D1-D7700D6931E1}" srcOrd="0" destOrd="0" presId="urn:microsoft.com/office/officeart/2005/8/layout/orgChart1"/>
    <dgm:cxn modelId="{B6192CA5-4862-4C6E-8EED-4734A307940F}" type="presParOf" srcId="{4B8584BB-6DB8-1E4C-B1D1-D7700D6931E1}" destId="{66319B8A-50C8-BE4B-B976-55F290E8E7D9}" srcOrd="0" destOrd="0" presId="urn:microsoft.com/office/officeart/2005/8/layout/orgChart1"/>
    <dgm:cxn modelId="{F876C5A4-DA54-46ED-9CE2-24C0C000CE35}" type="presParOf" srcId="{4B8584BB-6DB8-1E4C-B1D1-D7700D6931E1}" destId="{4AF8E80A-ED57-6D4B-B924-50EC52A68385}" srcOrd="1" destOrd="0" presId="urn:microsoft.com/office/officeart/2005/8/layout/orgChart1"/>
    <dgm:cxn modelId="{F662AE20-4901-4D5B-9C6A-C792D88258D8}" type="presParOf" srcId="{5D378583-3005-5243-BA73-FBC1F4F00F5F}" destId="{B9F7CDEE-1756-A444-9C25-1E0B9BF71035}" srcOrd="1" destOrd="0" presId="urn:microsoft.com/office/officeart/2005/8/layout/orgChart1"/>
    <dgm:cxn modelId="{EA947A74-98E7-4E23-89CD-5EEE14DBA184}" type="presParOf" srcId="{5D378583-3005-5243-BA73-FBC1F4F00F5F}" destId="{0803D58D-5BB3-E548-8F68-80A33FE1392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CB8DE4A-0C73-4B00-9D32-B96D86DC632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DF51D646-B63B-4136-9918-4B58723F4A4A}">
      <dgm:prSet phldrT="[Текст]" custT="1"/>
      <dgm:spPr/>
      <dgm:t>
        <a:bodyPr/>
        <a:lstStyle/>
        <a:p>
          <a:pPr algn="just"/>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dgm:t>
    </dgm:pt>
    <dgm:pt modelId="{A91E6E90-113D-408C-95BF-0DCEB6D87E2E}" type="parTrans" cxnId="{4463F728-9660-4C26-AF1E-2FF3EA3C8D67}">
      <dgm:prSet/>
      <dgm:spPr/>
      <dgm:t>
        <a:bodyPr/>
        <a:lstStyle/>
        <a:p>
          <a:endParaRPr lang="ru-RU"/>
        </a:p>
      </dgm:t>
    </dgm:pt>
    <dgm:pt modelId="{8E7082E7-8729-4E9A-9301-178323EE9BE4}" type="sibTrans" cxnId="{4463F728-9660-4C26-AF1E-2FF3EA3C8D67}">
      <dgm:prSet/>
      <dgm:spPr/>
      <dgm:t>
        <a:bodyPr/>
        <a:lstStyle/>
        <a:p>
          <a:endParaRPr lang="ru-RU"/>
        </a:p>
      </dgm:t>
    </dgm:pt>
    <dgm:pt modelId="{F520A23C-3594-4B9D-B215-000C20928393}">
      <dgm:prSet phldrT="[Текст]" custT="1"/>
      <dgm:spPr/>
      <dgm:t>
        <a:bodyPr/>
        <a:lstStyle/>
        <a:p>
          <a:pPr algn="just"/>
          <a:r>
            <a:rPr lang="kk-KZ" sz="1300" dirty="0" smtClean="0">
              <a:latin typeface="Times New Roman" pitchFamily="18" charset="0"/>
              <a:cs typeface="Times New Roman" pitchFamily="18" charset="0"/>
            </a:rPr>
            <a:t>the Chicago Convention on International Civil Aviation (1944), as well as the Tokyo, Hague, and Montreal Conventions on these issues;</a:t>
          </a:r>
          <a:endParaRPr lang="ru-RU" sz="1300" dirty="0">
            <a:latin typeface="Times New Roman" pitchFamily="18" charset="0"/>
            <a:cs typeface="Times New Roman" pitchFamily="18" charset="0"/>
          </a:endParaRPr>
        </a:p>
      </dgm:t>
    </dgm:pt>
    <dgm:pt modelId="{CD202E74-0753-47F6-BE22-7AD4C15ED1FC}" type="parTrans" cxnId="{57FA3BC0-CBFA-444A-A8CD-47FD0749ACE1}">
      <dgm:prSet/>
      <dgm:spPr/>
      <dgm:t>
        <a:bodyPr/>
        <a:lstStyle/>
        <a:p>
          <a:endParaRPr lang="ru-RU"/>
        </a:p>
      </dgm:t>
    </dgm:pt>
    <dgm:pt modelId="{CE151946-4921-4F2A-834F-DE477DC328E8}" type="sibTrans" cxnId="{57FA3BC0-CBFA-444A-A8CD-47FD0749ACE1}">
      <dgm:prSet/>
      <dgm:spPr/>
      <dgm:t>
        <a:bodyPr/>
        <a:lstStyle/>
        <a:p>
          <a:endParaRPr lang="ru-RU"/>
        </a:p>
      </dgm:t>
    </dgm:pt>
    <dgm:pt modelId="{5C7E30A0-4862-45B1-B7D6-97589FB44D91}">
      <dgm:prSet phldrT="[Текст]" custT="1"/>
      <dgm:spPr/>
      <dgm:t>
        <a:bodyPr/>
        <a:lstStyle/>
        <a:p>
          <a:pPr algn="just"/>
          <a:r>
            <a:rPr lang="kk-KZ" sz="1300" dirty="0" smtClean="0">
              <a:latin typeface="Times New Roman" pitchFamily="18" charset="0"/>
              <a:cs typeface="Times New Roman" pitchFamily="18" charset="0"/>
            </a:rPr>
            <a:t>World Declaration on Human Rights (1948);</a:t>
          </a:r>
          <a:endParaRPr lang="ru-RU" sz="1300" dirty="0">
            <a:latin typeface="Times New Roman" pitchFamily="18" charset="0"/>
            <a:cs typeface="Times New Roman" pitchFamily="18" charset="0"/>
          </a:endParaRPr>
        </a:p>
      </dgm:t>
    </dgm:pt>
    <dgm:pt modelId="{C3C02DAF-44A3-4F8C-8F7A-A080CB1B747C}" type="parTrans" cxnId="{A9B8C699-BCF3-4277-94AD-497779D9F294}">
      <dgm:prSet/>
      <dgm:spPr/>
      <dgm:t>
        <a:bodyPr/>
        <a:lstStyle/>
        <a:p>
          <a:endParaRPr lang="ru-RU"/>
        </a:p>
      </dgm:t>
    </dgm:pt>
    <dgm:pt modelId="{8882DC7F-A494-436A-8845-86FD07E5150C}" type="sibTrans" cxnId="{A9B8C699-BCF3-4277-94AD-497779D9F294}">
      <dgm:prSet/>
      <dgm:spPr/>
      <dgm:t>
        <a:bodyPr/>
        <a:lstStyle/>
        <a:p>
          <a:endParaRPr lang="ru-RU"/>
        </a:p>
      </dgm:t>
    </dgm:pt>
    <dgm:pt modelId="{214EB4AB-802D-4B07-97A3-7EB109DA27B8}">
      <dgm:prSet phldrT="[Текст]"/>
      <dgm:spPr/>
      <dgm:t>
        <a:bodyPr/>
        <a:lstStyle/>
        <a:p>
          <a:r>
            <a:rPr lang="kk-KZ" dirty="0" smtClean="0"/>
            <a:t>-</a:t>
          </a:r>
          <a:endParaRPr lang="ru-RU" dirty="0"/>
        </a:p>
      </dgm:t>
    </dgm:pt>
    <dgm:pt modelId="{A2ADE875-0220-4FE5-8470-4588D3D2A958}" type="sibTrans" cxnId="{4EDA8F84-F02A-4E5E-BD45-0F311C5BB37A}">
      <dgm:prSet/>
      <dgm:spPr/>
      <dgm:t>
        <a:bodyPr/>
        <a:lstStyle/>
        <a:p>
          <a:endParaRPr lang="ru-RU"/>
        </a:p>
      </dgm:t>
    </dgm:pt>
    <dgm:pt modelId="{69078C95-1DE0-47FF-88D4-CE3F416E0354}" type="parTrans" cxnId="{4EDA8F84-F02A-4E5E-BD45-0F311C5BB37A}">
      <dgm:prSet/>
      <dgm:spPr/>
      <dgm:t>
        <a:bodyPr/>
        <a:lstStyle/>
        <a:p>
          <a:endParaRPr lang="ru-RU"/>
        </a:p>
      </dgm:t>
    </dgm:pt>
    <dgm:pt modelId="{3C3875F2-1A68-4B35-B100-7005FE9FB8AB}">
      <dgm:prSet custT="1"/>
      <dgm:spPr/>
      <dgm:t>
        <a:bodyPr/>
        <a:lstStyle/>
        <a:p>
          <a:pPr algn="just"/>
          <a:r>
            <a:rPr lang="kk-KZ" sz="1300" dirty="0" smtClean="0">
              <a:latin typeface="Times New Roman" pitchFamily="18" charset="0"/>
              <a:cs typeface="Times New Roman" pitchFamily="18" charset="0"/>
            </a:rPr>
            <a:t>the Warsaw Convention (1929)</a:t>
          </a:r>
          <a:r>
            <a:rPr lang="en-US" sz="1300" dirty="0" smtClean="0">
              <a:latin typeface="Times New Roman" pitchFamily="18" charset="0"/>
              <a:cs typeface="Times New Roman" pitchFamily="18" charset="0"/>
            </a:rPr>
            <a:t>, which</a:t>
          </a:r>
          <a:r>
            <a:rPr lang="kk-KZ" sz="1300" dirty="0" smtClean="0">
              <a:latin typeface="Times New Roman" pitchFamily="18" charset="0"/>
              <a:cs typeface="Times New Roman" pitchFamily="18" charset="0"/>
            </a:rPr>
            <a:t> unifies certain rules relating to international air transport;</a:t>
          </a:r>
          <a:endParaRPr lang="ru-RU" sz="1300" dirty="0">
            <a:latin typeface="Times New Roman" pitchFamily="18" charset="0"/>
            <a:cs typeface="Times New Roman" pitchFamily="18" charset="0"/>
          </a:endParaRPr>
        </a:p>
      </dgm:t>
    </dgm:pt>
    <dgm:pt modelId="{DB9AB11B-0533-4E16-9933-30F4B74E3976}" type="parTrans" cxnId="{8A0E55DF-1504-4EEE-9753-EF85E9F9AB38}">
      <dgm:prSet/>
      <dgm:spPr/>
      <dgm:t>
        <a:bodyPr/>
        <a:lstStyle/>
        <a:p>
          <a:endParaRPr lang="ru-RU"/>
        </a:p>
      </dgm:t>
    </dgm:pt>
    <dgm:pt modelId="{3D4911F6-D7B6-45D9-97A6-0193828787F1}" type="sibTrans" cxnId="{8A0E55DF-1504-4EEE-9753-EF85E9F9AB38}">
      <dgm:prSet/>
      <dgm:spPr/>
      <dgm:t>
        <a:bodyPr/>
        <a:lstStyle/>
        <a:p>
          <a:endParaRPr lang="ru-RU"/>
        </a:p>
      </dgm:t>
    </dgm:pt>
    <dgm:pt modelId="{510C5219-D1AC-4A2F-9B12-F2BB59D49CA7}">
      <dgm:prSet phldrT="[Текст]" custT="1"/>
      <dgm:spPr/>
      <dgm:t>
        <a:bodyPr/>
        <a:lstStyle/>
        <a:p>
          <a:pPr algn="just"/>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dgm:t>
    </dgm:pt>
    <dgm:pt modelId="{F0485E4C-A74A-4CAB-81ED-99577BADBEE6}" type="parTrans" cxnId="{27372814-E005-4079-B243-9691FE353C69}">
      <dgm:prSet/>
      <dgm:spPr/>
      <dgm:t>
        <a:bodyPr/>
        <a:lstStyle/>
        <a:p>
          <a:endParaRPr lang="ru-RU"/>
        </a:p>
      </dgm:t>
    </dgm:pt>
    <dgm:pt modelId="{6726CF7B-6C50-44EF-89B3-A3F5711B122A}" type="sibTrans" cxnId="{27372814-E005-4079-B243-9691FE353C69}">
      <dgm:prSet/>
      <dgm:spPr/>
      <dgm:t>
        <a:bodyPr/>
        <a:lstStyle/>
        <a:p>
          <a:endParaRPr lang="ru-RU"/>
        </a:p>
      </dgm:t>
    </dgm:pt>
    <dgm:pt modelId="{CED9392F-0B98-47A8-91E8-DF409DA04F77}">
      <dgm:prSet custT="1"/>
      <dgm:spPr/>
      <dgm:t>
        <a:bodyPr/>
        <a:lstStyle/>
        <a:p>
          <a:pPr algn="just"/>
          <a:r>
            <a:rPr lang="kk-KZ" sz="1300" dirty="0" smtClean="0">
              <a:latin typeface="Times New Roman" pitchFamily="18" charset="0"/>
              <a:cs typeface="Times New Roman" pitchFamily="18" charset="0"/>
            </a:rPr>
            <a:t>Convention on customs provision of tourism (1954);</a:t>
          </a:r>
          <a:endParaRPr lang="ru-RU" sz="1300" dirty="0">
            <a:latin typeface="Times New Roman" pitchFamily="18" charset="0"/>
            <a:cs typeface="Times New Roman" pitchFamily="18" charset="0"/>
          </a:endParaRPr>
        </a:p>
      </dgm:t>
    </dgm:pt>
    <dgm:pt modelId="{0BA3A01C-6E13-4986-AFA4-7228B23B0634}" type="parTrans" cxnId="{5F276387-AFA9-4615-B90B-84031A5DEDB3}">
      <dgm:prSet/>
      <dgm:spPr/>
      <dgm:t>
        <a:bodyPr/>
        <a:lstStyle/>
        <a:p>
          <a:endParaRPr lang="ru-RU"/>
        </a:p>
      </dgm:t>
    </dgm:pt>
    <dgm:pt modelId="{41A215DA-2AF7-4E31-8AD4-242EF40AADB2}" type="sibTrans" cxnId="{5F276387-AFA9-4615-B90B-84031A5DEDB3}">
      <dgm:prSet/>
      <dgm:spPr/>
      <dgm:t>
        <a:bodyPr/>
        <a:lstStyle/>
        <a:p>
          <a:endParaRPr lang="ru-RU"/>
        </a:p>
      </dgm:t>
    </dgm:pt>
    <dgm:pt modelId="{9718E5CE-257D-4B31-9AFA-8E23B592AA95}">
      <dgm:prSet custT="1"/>
      <dgm:spPr/>
      <dgm:t>
        <a:bodyPr/>
        <a:lstStyle/>
        <a:p>
          <a:pPr algn="just"/>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dgm:t>
    </dgm:pt>
    <dgm:pt modelId="{4802F092-F032-42B0-96B7-6441AF4A6AB6}" type="parTrans" cxnId="{8E45D480-0D85-42EC-81F3-703B0C0F9B91}">
      <dgm:prSet/>
      <dgm:spPr/>
      <dgm:t>
        <a:bodyPr/>
        <a:lstStyle/>
        <a:p>
          <a:endParaRPr lang="ru-RU"/>
        </a:p>
      </dgm:t>
    </dgm:pt>
    <dgm:pt modelId="{7CCBC72B-111B-40FC-9182-6946819B998B}" type="sibTrans" cxnId="{8E45D480-0D85-42EC-81F3-703B0C0F9B91}">
      <dgm:prSet/>
      <dgm:spPr/>
      <dgm:t>
        <a:bodyPr/>
        <a:lstStyle/>
        <a:p>
          <a:endParaRPr lang="ru-RU"/>
        </a:p>
      </dgm:t>
    </dgm:pt>
    <dgm:pt modelId="{8D9FBBFD-F280-4B53-8E58-81742AE1623F}">
      <dgm:prSet custT="1"/>
      <dgm:spPr/>
      <dgm:t>
        <a:bodyPr/>
        <a:lstStyle/>
        <a:p>
          <a:pPr algn="just"/>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dgm:t>
    </dgm:pt>
    <dgm:pt modelId="{48D9C5CA-9FCD-4F2F-B650-8BA1D999F651}" type="parTrans" cxnId="{3E57E042-B76A-4C4B-9E28-8D132A7A665A}">
      <dgm:prSet/>
      <dgm:spPr/>
      <dgm:t>
        <a:bodyPr/>
        <a:lstStyle/>
        <a:p>
          <a:endParaRPr lang="ru-RU"/>
        </a:p>
      </dgm:t>
    </dgm:pt>
    <dgm:pt modelId="{CF964670-8F14-496B-8AC4-D33FFD8FC17C}" type="sibTrans" cxnId="{3E57E042-B76A-4C4B-9E28-8D132A7A665A}">
      <dgm:prSet/>
      <dgm:spPr/>
      <dgm:t>
        <a:bodyPr/>
        <a:lstStyle/>
        <a:p>
          <a:endParaRPr lang="ru-RU"/>
        </a:p>
      </dgm:t>
    </dgm:pt>
    <dgm:pt modelId="{EC7AFF96-5856-4BD8-B2A5-215EB74B02D1}">
      <dgm:prSet custT="1"/>
      <dgm:spPr/>
      <dgm:t>
        <a:bodyPr/>
        <a:lstStyle/>
        <a:p>
          <a:pPr algn="just"/>
          <a:r>
            <a:rPr lang="kk-KZ" sz="1300" dirty="0" smtClean="0">
              <a:latin typeface="Times New Roman" pitchFamily="18" charset="0"/>
              <a:cs typeface="Times New Roman" pitchFamily="18" charset="0"/>
            </a:rPr>
            <a:t>Manila declaration on world tourism (1980);</a:t>
          </a:r>
          <a:endParaRPr lang="ru-RU" sz="1300" dirty="0">
            <a:latin typeface="Times New Roman" pitchFamily="18" charset="0"/>
            <a:cs typeface="Times New Roman" pitchFamily="18" charset="0"/>
          </a:endParaRPr>
        </a:p>
      </dgm:t>
    </dgm:pt>
    <dgm:pt modelId="{C69FE5B5-C158-4FB2-A93C-D7475C8156C9}" type="parTrans" cxnId="{EF9A6E51-0033-4256-B340-E1CE90634A34}">
      <dgm:prSet/>
      <dgm:spPr/>
      <dgm:t>
        <a:bodyPr/>
        <a:lstStyle/>
        <a:p>
          <a:endParaRPr lang="ru-RU"/>
        </a:p>
      </dgm:t>
    </dgm:pt>
    <dgm:pt modelId="{CDE76FA6-4CCA-43A6-A7C5-DEDADE6E9C09}" type="sibTrans" cxnId="{EF9A6E51-0033-4256-B340-E1CE90634A34}">
      <dgm:prSet/>
      <dgm:spPr/>
      <dgm:t>
        <a:bodyPr/>
        <a:lstStyle/>
        <a:p>
          <a:endParaRPr lang="ru-RU"/>
        </a:p>
      </dgm:t>
    </dgm:pt>
    <dgm:pt modelId="{396C8CE0-BED3-4524-BE65-FB7120001D46}">
      <dgm:prSet custT="1"/>
      <dgm:spPr/>
      <dgm:t>
        <a:bodyPr/>
        <a:lstStyle/>
        <a:p>
          <a:pPr algn="just"/>
          <a:r>
            <a:rPr lang="kk-KZ" sz="1300" dirty="0" smtClean="0">
              <a:latin typeface="Times New Roman" pitchFamily="18" charset="0"/>
              <a:cs typeface="Times New Roman" pitchFamily="18" charset="0"/>
            </a:rPr>
            <a:t>International Act on Economic, Social and Cultural Rights (1966);</a:t>
          </a:r>
          <a:endParaRPr lang="ru-RU" sz="1300" dirty="0">
            <a:latin typeface="Times New Roman" pitchFamily="18" charset="0"/>
            <a:cs typeface="Times New Roman" pitchFamily="18" charset="0"/>
          </a:endParaRPr>
        </a:p>
      </dgm:t>
    </dgm:pt>
    <dgm:pt modelId="{AC678110-E8A8-4D2B-8CEA-89B1D79467A8}" type="parTrans" cxnId="{D444A00E-EE19-466B-A968-8C09F734A9F0}">
      <dgm:prSet/>
      <dgm:spPr/>
      <dgm:t>
        <a:bodyPr/>
        <a:lstStyle/>
        <a:p>
          <a:endParaRPr lang="ru-RU"/>
        </a:p>
      </dgm:t>
    </dgm:pt>
    <dgm:pt modelId="{EB80D0AC-0618-4671-94B0-38ADD1941197}" type="sibTrans" cxnId="{D444A00E-EE19-466B-A968-8C09F734A9F0}">
      <dgm:prSet/>
      <dgm:spPr/>
      <dgm:t>
        <a:bodyPr/>
        <a:lstStyle/>
        <a:p>
          <a:endParaRPr lang="ru-RU"/>
        </a:p>
      </dgm:t>
    </dgm:pt>
    <dgm:pt modelId="{F8FAAE5B-2A3A-495E-AB11-2887DCCEEDEB}">
      <dgm:prSet custT="1"/>
      <dgm:spPr/>
      <dgm:t>
        <a:bodyPr/>
        <a:lstStyle/>
        <a:p>
          <a:pPr algn="just"/>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dgm:t>
    </dgm:pt>
    <dgm:pt modelId="{10AF9F17-D072-4FBA-AA04-EC2344E697F1}" type="parTrans" cxnId="{8B086269-BA31-4F2B-9C00-0248F805E5BF}">
      <dgm:prSet/>
      <dgm:spPr/>
      <dgm:t>
        <a:bodyPr/>
        <a:lstStyle/>
        <a:p>
          <a:endParaRPr lang="ru-RU"/>
        </a:p>
      </dgm:t>
    </dgm:pt>
    <dgm:pt modelId="{D1F926F6-1243-44BE-BF46-494FB0BC27DF}" type="sibTrans" cxnId="{8B086269-BA31-4F2B-9C00-0248F805E5BF}">
      <dgm:prSet/>
      <dgm:spPr/>
      <dgm:t>
        <a:bodyPr/>
        <a:lstStyle/>
        <a:p>
          <a:endParaRPr lang="ru-RU"/>
        </a:p>
      </dgm:t>
    </dgm:pt>
    <dgm:pt modelId="{3CE39EE8-42DB-44E6-97F2-9E75AE62742D}">
      <dgm:prSet custT="1"/>
      <dgm:spPr/>
      <dgm:t>
        <a:bodyPr/>
        <a:lstStyle/>
        <a:p>
          <a:pPr algn="just"/>
          <a:r>
            <a:rPr lang="kk-KZ" sz="1300" dirty="0" smtClean="0">
              <a:latin typeface="Times New Roman" pitchFamily="18" charset="0"/>
              <a:cs typeface="Times New Roman" pitchFamily="18" charset="0"/>
            </a:rPr>
            <a:t>Convention on preservation of world cultural and natural value (1972);</a:t>
          </a:r>
          <a:endParaRPr lang="ru-RU" sz="1300" dirty="0">
            <a:latin typeface="Times New Roman" pitchFamily="18" charset="0"/>
            <a:cs typeface="Times New Roman" pitchFamily="18" charset="0"/>
          </a:endParaRPr>
        </a:p>
      </dgm:t>
    </dgm:pt>
    <dgm:pt modelId="{ABDC0755-6081-44B6-AE05-0BA883DE2E9F}" type="parTrans" cxnId="{145D8BE2-DC92-472D-B191-3C2108BDBD44}">
      <dgm:prSet/>
      <dgm:spPr/>
      <dgm:t>
        <a:bodyPr/>
        <a:lstStyle/>
        <a:p>
          <a:endParaRPr lang="ru-RU"/>
        </a:p>
      </dgm:t>
    </dgm:pt>
    <dgm:pt modelId="{E1AE3288-CF3B-4E17-91AD-A2D4E927B1AA}" type="sibTrans" cxnId="{145D8BE2-DC92-472D-B191-3C2108BDBD44}">
      <dgm:prSet/>
      <dgm:spPr/>
      <dgm:t>
        <a:bodyPr/>
        <a:lstStyle/>
        <a:p>
          <a:endParaRPr lang="ru-RU"/>
        </a:p>
      </dgm:t>
    </dgm:pt>
    <dgm:pt modelId="{314F703A-4AB8-420C-850A-9134C1722B67}">
      <dgm:prSet custT="1"/>
      <dgm:spPr/>
      <dgm:t>
        <a:bodyPr/>
        <a:lstStyle/>
        <a:p>
          <a:pPr algn="just"/>
          <a:endParaRPr lang="ru-RU" sz="1300" dirty="0">
            <a:latin typeface="Times New Roman" pitchFamily="18" charset="0"/>
            <a:cs typeface="Times New Roman" pitchFamily="18" charset="0"/>
          </a:endParaRPr>
        </a:p>
      </dgm:t>
    </dgm:pt>
    <dgm:pt modelId="{F90A2713-9D0B-4B4B-AF91-9243C2A9D7E3}" type="parTrans" cxnId="{8E371198-CB28-4778-AF8F-47BC6C728913}">
      <dgm:prSet/>
      <dgm:spPr/>
      <dgm:t>
        <a:bodyPr/>
        <a:lstStyle/>
        <a:p>
          <a:endParaRPr lang="ru-RU"/>
        </a:p>
      </dgm:t>
    </dgm:pt>
    <dgm:pt modelId="{9955D8CA-EC93-4475-B800-6DF434F69F3E}" type="sibTrans" cxnId="{8E371198-CB28-4778-AF8F-47BC6C728913}">
      <dgm:prSet/>
      <dgm:spPr/>
      <dgm:t>
        <a:bodyPr/>
        <a:lstStyle/>
        <a:p>
          <a:endParaRPr lang="ru-RU"/>
        </a:p>
      </dgm:t>
    </dgm:pt>
    <dgm:pt modelId="{8CAAA089-7E7F-4A83-A165-56B1B3136E50}">
      <dgm:prSet custT="1"/>
      <dgm:spPr/>
      <dgm:t>
        <a:bodyPr/>
        <a:lstStyle/>
        <a:p>
          <a:pPr algn="just"/>
          <a:r>
            <a:rPr lang="kk-KZ" sz="1300" dirty="0" smtClean="0">
              <a:latin typeface="Times New Roman" pitchFamily="18" charset="0"/>
              <a:cs typeface="Times New Roman" pitchFamily="18" charset="0"/>
            </a:rPr>
            <a:t>the Sofia Resolution of the VI General Assembly of the WTO, which adopted the tourism law draft on the right, the Tourism Charter, the Tourist Code (1985);</a:t>
          </a:r>
          <a:endParaRPr lang="ru-RU" sz="1300" dirty="0">
            <a:latin typeface="Times New Roman" pitchFamily="18" charset="0"/>
            <a:cs typeface="Times New Roman" pitchFamily="18" charset="0"/>
          </a:endParaRPr>
        </a:p>
      </dgm:t>
    </dgm:pt>
    <dgm:pt modelId="{6460872F-870D-43A7-A080-5781B31DC5CE}" type="parTrans" cxnId="{F4DAE310-5332-41C4-942B-985E200CA213}">
      <dgm:prSet/>
      <dgm:spPr/>
      <dgm:t>
        <a:bodyPr/>
        <a:lstStyle/>
        <a:p>
          <a:endParaRPr lang="ru-RU"/>
        </a:p>
      </dgm:t>
    </dgm:pt>
    <dgm:pt modelId="{F6DE3FCD-9EDB-4E80-8607-6D8F0AFE7EC2}" type="sibTrans" cxnId="{F4DAE310-5332-41C4-942B-985E200CA213}">
      <dgm:prSet/>
      <dgm:spPr/>
      <dgm:t>
        <a:bodyPr/>
        <a:lstStyle/>
        <a:p>
          <a:endParaRPr lang="ru-RU"/>
        </a:p>
      </dgm:t>
    </dgm:pt>
    <dgm:pt modelId="{5FE65C1D-D804-45E2-AF07-67A52CCDDC79}">
      <dgm:prSet phldrT="[Текст]" custT="1"/>
      <dgm:spPr/>
      <dgm:t>
        <a:bodyPr/>
        <a:lstStyle/>
        <a:p>
          <a:pPr algn="just"/>
          <a:r>
            <a:rPr lang="kk-KZ" sz="1300" dirty="0" smtClean="0">
              <a:latin typeface="Times New Roman" pitchFamily="18" charset="0"/>
              <a:cs typeface="Times New Roman" pitchFamily="18" charset="0"/>
            </a:rPr>
            <a:t>-</a:t>
          </a:r>
          <a:endParaRPr lang="ru-RU" sz="1300" dirty="0">
            <a:latin typeface="Times New Roman" pitchFamily="18" charset="0"/>
            <a:cs typeface="Times New Roman" pitchFamily="18" charset="0"/>
          </a:endParaRPr>
        </a:p>
      </dgm:t>
    </dgm:pt>
    <dgm:pt modelId="{03F6A8EC-CEE5-441A-87BB-8727DF84F2DB}" type="sibTrans" cxnId="{52F9196C-0C9F-4B0B-95C4-4C32C243A932}">
      <dgm:prSet/>
      <dgm:spPr/>
      <dgm:t>
        <a:bodyPr/>
        <a:lstStyle/>
        <a:p>
          <a:endParaRPr lang="ru-RU"/>
        </a:p>
      </dgm:t>
    </dgm:pt>
    <dgm:pt modelId="{67189032-E6CD-4BEF-8244-50D854C8C951}" type="parTrans" cxnId="{52F9196C-0C9F-4B0B-95C4-4C32C243A932}">
      <dgm:prSet/>
      <dgm:spPr/>
      <dgm:t>
        <a:bodyPr/>
        <a:lstStyle/>
        <a:p>
          <a:endParaRPr lang="ru-RU"/>
        </a:p>
      </dgm:t>
    </dgm:pt>
    <dgm:pt modelId="{AB310203-1C6C-4A68-B39F-0D9048D1CD17}" type="pres">
      <dgm:prSet presAssocID="{2CB8DE4A-0C73-4B00-9D32-B96D86DC6321}" presName="linearFlow" presStyleCnt="0">
        <dgm:presLayoutVars>
          <dgm:dir/>
          <dgm:animLvl val="lvl"/>
          <dgm:resizeHandles val="exact"/>
        </dgm:presLayoutVars>
      </dgm:prSet>
      <dgm:spPr/>
      <dgm:t>
        <a:bodyPr/>
        <a:lstStyle/>
        <a:p>
          <a:endParaRPr lang="ru-RU"/>
        </a:p>
      </dgm:t>
    </dgm:pt>
    <dgm:pt modelId="{9B0118FB-4673-43D4-B74E-974839862835}" type="pres">
      <dgm:prSet presAssocID="{214EB4AB-802D-4B07-97A3-7EB109DA27B8}" presName="composite" presStyleCnt="0"/>
      <dgm:spPr/>
    </dgm:pt>
    <dgm:pt modelId="{0913648C-AA7F-4984-A827-7AA4866063B6}" type="pres">
      <dgm:prSet presAssocID="{214EB4AB-802D-4B07-97A3-7EB109DA27B8}" presName="parentText" presStyleLbl="alignNode1" presStyleIdx="0" presStyleCnt="8">
        <dgm:presLayoutVars>
          <dgm:chMax val="1"/>
          <dgm:bulletEnabled val="1"/>
        </dgm:presLayoutVars>
      </dgm:prSet>
      <dgm:spPr/>
      <dgm:t>
        <a:bodyPr/>
        <a:lstStyle/>
        <a:p>
          <a:endParaRPr lang="ru-RU"/>
        </a:p>
      </dgm:t>
    </dgm:pt>
    <dgm:pt modelId="{96F19B0F-B226-446B-80A1-F1AEA92D8A34}" type="pres">
      <dgm:prSet presAssocID="{214EB4AB-802D-4B07-97A3-7EB109DA27B8}" presName="descendantText" presStyleLbl="alignAcc1" presStyleIdx="0" presStyleCnt="8">
        <dgm:presLayoutVars>
          <dgm:bulletEnabled val="1"/>
        </dgm:presLayoutVars>
      </dgm:prSet>
      <dgm:spPr/>
      <dgm:t>
        <a:bodyPr/>
        <a:lstStyle/>
        <a:p>
          <a:endParaRPr lang="ru-RU"/>
        </a:p>
      </dgm:t>
    </dgm:pt>
    <dgm:pt modelId="{6E6AF483-8890-4EE1-B817-39A8EDE681B0}" type="pres">
      <dgm:prSet presAssocID="{A2ADE875-0220-4FE5-8470-4588D3D2A958}" presName="sp" presStyleCnt="0"/>
      <dgm:spPr/>
    </dgm:pt>
    <dgm:pt modelId="{0AC6CF7B-E1FE-4858-9326-54135B7A200B}" type="pres">
      <dgm:prSet presAssocID="{DF51D646-B63B-4136-9918-4B58723F4A4A}" presName="composite" presStyleCnt="0"/>
      <dgm:spPr/>
    </dgm:pt>
    <dgm:pt modelId="{060636A4-13C1-4CA1-95B2-ED909ABE1D9B}" type="pres">
      <dgm:prSet presAssocID="{DF51D646-B63B-4136-9918-4B58723F4A4A}" presName="parentText" presStyleLbl="alignNode1" presStyleIdx="1" presStyleCnt="8">
        <dgm:presLayoutVars>
          <dgm:chMax val="1"/>
          <dgm:bulletEnabled val="1"/>
        </dgm:presLayoutVars>
      </dgm:prSet>
      <dgm:spPr/>
      <dgm:t>
        <a:bodyPr/>
        <a:lstStyle/>
        <a:p>
          <a:endParaRPr lang="ru-RU"/>
        </a:p>
      </dgm:t>
    </dgm:pt>
    <dgm:pt modelId="{0B1D95E5-E104-4377-B8C0-2B3D8263423A}" type="pres">
      <dgm:prSet presAssocID="{DF51D646-B63B-4136-9918-4B58723F4A4A}" presName="descendantText" presStyleLbl="alignAcc1" presStyleIdx="1" presStyleCnt="8">
        <dgm:presLayoutVars>
          <dgm:bulletEnabled val="1"/>
        </dgm:presLayoutVars>
      </dgm:prSet>
      <dgm:spPr/>
      <dgm:t>
        <a:bodyPr/>
        <a:lstStyle/>
        <a:p>
          <a:endParaRPr lang="ru-RU"/>
        </a:p>
      </dgm:t>
    </dgm:pt>
    <dgm:pt modelId="{3AE2A01E-8C65-4D3F-A097-AF05C808A15A}" type="pres">
      <dgm:prSet presAssocID="{8E7082E7-8729-4E9A-9301-178323EE9BE4}" presName="sp" presStyleCnt="0"/>
      <dgm:spPr/>
    </dgm:pt>
    <dgm:pt modelId="{EB2C8BB6-D99B-43F7-B956-B4B806CEEEC5}" type="pres">
      <dgm:prSet presAssocID="{5FE65C1D-D804-45E2-AF07-67A52CCDDC79}" presName="composite" presStyleCnt="0"/>
      <dgm:spPr/>
    </dgm:pt>
    <dgm:pt modelId="{97A21289-6987-4421-BD6E-CC9593A144C7}" type="pres">
      <dgm:prSet presAssocID="{5FE65C1D-D804-45E2-AF07-67A52CCDDC79}" presName="parentText" presStyleLbl="alignNode1" presStyleIdx="2" presStyleCnt="8">
        <dgm:presLayoutVars>
          <dgm:chMax val="1"/>
          <dgm:bulletEnabled val="1"/>
        </dgm:presLayoutVars>
      </dgm:prSet>
      <dgm:spPr/>
      <dgm:t>
        <a:bodyPr/>
        <a:lstStyle/>
        <a:p>
          <a:endParaRPr lang="ru-RU"/>
        </a:p>
      </dgm:t>
    </dgm:pt>
    <dgm:pt modelId="{236C0F7F-F9AD-40E2-85D6-81AEDDA9D538}" type="pres">
      <dgm:prSet presAssocID="{5FE65C1D-D804-45E2-AF07-67A52CCDDC79}" presName="descendantText" presStyleLbl="alignAcc1" presStyleIdx="2" presStyleCnt="8">
        <dgm:presLayoutVars>
          <dgm:bulletEnabled val="1"/>
        </dgm:presLayoutVars>
      </dgm:prSet>
      <dgm:spPr/>
      <dgm:t>
        <a:bodyPr/>
        <a:lstStyle/>
        <a:p>
          <a:endParaRPr lang="ru-RU"/>
        </a:p>
      </dgm:t>
    </dgm:pt>
    <dgm:pt modelId="{FED8EB3A-C2FB-4A82-AF79-4CA5631280C8}" type="pres">
      <dgm:prSet presAssocID="{03F6A8EC-CEE5-441A-87BB-8727DF84F2DB}" presName="sp" presStyleCnt="0"/>
      <dgm:spPr/>
    </dgm:pt>
    <dgm:pt modelId="{8414956B-396B-4E57-B266-E109D1786484}" type="pres">
      <dgm:prSet presAssocID="{510C5219-D1AC-4A2F-9B12-F2BB59D49CA7}" presName="composite" presStyleCnt="0"/>
      <dgm:spPr/>
    </dgm:pt>
    <dgm:pt modelId="{56636C8B-D938-4007-B74E-1FBB67D04D83}" type="pres">
      <dgm:prSet presAssocID="{510C5219-D1AC-4A2F-9B12-F2BB59D49CA7}" presName="parentText" presStyleLbl="alignNode1" presStyleIdx="3" presStyleCnt="8">
        <dgm:presLayoutVars>
          <dgm:chMax val="1"/>
          <dgm:bulletEnabled val="1"/>
        </dgm:presLayoutVars>
      </dgm:prSet>
      <dgm:spPr/>
      <dgm:t>
        <a:bodyPr/>
        <a:lstStyle/>
        <a:p>
          <a:endParaRPr lang="ru-RU"/>
        </a:p>
      </dgm:t>
    </dgm:pt>
    <dgm:pt modelId="{B6A2B668-B5E7-4C71-87EB-2D3C4DD53DC7}" type="pres">
      <dgm:prSet presAssocID="{510C5219-D1AC-4A2F-9B12-F2BB59D49CA7}" presName="descendantText" presStyleLbl="alignAcc1" presStyleIdx="3" presStyleCnt="8">
        <dgm:presLayoutVars>
          <dgm:bulletEnabled val="1"/>
        </dgm:presLayoutVars>
      </dgm:prSet>
      <dgm:spPr/>
      <dgm:t>
        <a:bodyPr/>
        <a:lstStyle/>
        <a:p>
          <a:endParaRPr lang="ru-RU"/>
        </a:p>
      </dgm:t>
    </dgm:pt>
    <dgm:pt modelId="{8CF0C37C-64C5-4FA0-85C7-FB3F4299FA8D}" type="pres">
      <dgm:prSet presAssocID="{6726CF7B-6C50-44EF-89B3-A3F5711B122A}" presName="sp" presStyleCnt="0"/>
      <dgm:spPr/>
    </dgm:pt>
    <dgm:pt modelId="{C164F0F9-D45C-4D5D-B070-25506E38BB53}" type="pres">
      <dgm:prSet presAssocID="{8D9FBBFD-F280-4B53-8E58-81742AE1623F}" presName="composite" presStyleCnt="0"/>
      <dgm:spPr/>
    </dgm:pt>
    <dgm:pt modelId="{406C87A6-2D47-466D-A088-69945DBA8A5B}" type="pres">
      <dgm:prSet presAssocID="{8D9FBBFD-F280-4B53-8E58-81742AE1623F}" presName="parentText" presStyleLbl="alignNode1" presStyleIdx="4" presStyleCnt="8">
        <dgm:presLayoutVars>
          <dgm:chMax val="1"/>
          <dgm:bulletEnabled val="1"/>
        </dgm:presLayoutVars>
      </dgm:prSet>
      <dgm:spPr/>
      <dgm:t>
        <a:bodyPr/>
        <a:lstStyle/>
        <a:p>
          <a:endParaRPr lang="ru-RU"/>
        </a:p>
      </dgm:t>
    </dgm:pt>
    <dgm:pt modelId="{9E127C1E-49B4-44A3-9B09-6D697335A918}" type="pres">
      <dgm:prSet presAssocID="{8D9FBBFD-F280-4B53-8E58-81742AE1623F}" presName="descendantText" presStyleLbl="alignAcc1" presStyleIdx="4" presStyleCnt="8">
        <dgm:presLayoutVars>
          <dgm:bulletEnabled val="1"/>
        </dgm:presLayoutVars>
      </dgm:prSet>
      <dgm:spPr/>
      <dgm:t>
        <a:bodyPr/>
        <a:lstStyle/>
        <a:p>
          <a:endParaRPr lang="ru-RU"/>
        </a:p>
      </dgm:t>
    </dgm:pt>
    <dgm:pt modelId="{3EFAE038-589B-4903-8B8E-89C3B43D6614}" type="pres">
      <dgm:prSet presAssocID="{CF964670-8F14-496B-8AC4-D33FFD8FC17C}" presName="sp" presStyleCnt="0"/>
      <dgm:spPr/>
    </dgm:pt>
    <dgm:pt modelId="{1EED963A-54F6-4120-AF81-09762D0F1DC0}" type="pres">
      <dgm:prSet presAssocID="{F8FAAE5B-2A3A-495E-AB11-2887DCCEEDEB}" presName="composite" presStyleCnt="0"/>
      <dgm:spPr/>
    </dgm:pt>
    <dgm:pt modelId="{983A1EDF-9E23-402E-8B2F-D0DA1D8C86FD}" type="pres">
      <dgm:prSet presAssocID="{F8FAAE5B-2A3A-495E-AB11-2887DCCEEDEB}" presName="parentText" presStyleLbl="alignNode1" presStyleIdx="5" presStyleCnt="8">
        <dgm:presLayoutVars>
          <dgm:chMax val="1"/>
          <dgm:bulletEnabled val="1"/>
        </dgm:presLayoutVars>
      </dgm:prSet>
      <dgm:spPr/>
      <dgm:t>
        <a:bodyPr/>
        <a:lstStyle/>
        <a:p>
          <a:endParaRPr lang="ru-RU"/>
        </a:p>
      </dgm:t>
    </dgm:pt>
    <dgm:pt modelId="{CBC57C9C-44E1-4B20-A293-56812EDB868E}" type="pres">
      <dgm:prSet presAssocID="{F8FAAE5B-2A3A-495E-AB11-2887DCCEEDEB}" presName="descendantText" presStyleLbl="alignAcc1" presStyleIdx="5" presStyleCnt="8">
        <dgm:presLayoutVars>
          <dgm:bulletEnabled val="1"/>
        </dgm:presLayoutVars>
      </dgm:prSet>
      <dgm:spPr/>
      <dgm:t>
        <a:bodyPr/>
        <a:lstStyle/>
        <a:p>
          <a:endParaRPr lang="ru-RU"/>
        </a:p>
      </dgm:t>
    </dgm:pt>
    <dgm:pt modelId="{9263AB4A-AA51-4EB2-AD62-9CE28E45AFA2}" type="pres">
      <dgm:prSet presAssocID="{D1F926F6-1243-44BE-BF46-494FB0BC27DF}" presName="sp" presStyleCnt="0"/>
      <dgm:spPr/>
    </dgm:pt>
    <dgm:pt modelId="{EC04C3C1-5375-40E4-82A6-E558119DE55D}" type="pres">
      <dgm:prSet presAssocID="{9718E5CE-257D-4B31-9AFA-8E23B592AA95}" presName="composite" presStyleCnt="0"/>
      <dgm:spPr/>
    </dgm:pt>
    <dgm:pt modelId="{2067F2FD-ECD2-4BF0-B6D3-818A0931A740}" type="pres">
      <dgm:prSet presAssocID="{9718E5CE-257D-4B31-9AFA-8E23B592AA95}" presName="parentText" presStyleLbl="alignNode1" presStyleIdx="6" presStyleCnt="8">
        <dgm:presLayoutVars>
          <dgm:chMax val="1"/>
          <dgm:bulletEnabled val="1"/>
        </dgm:presLayoutVars>
      </dgm:prSet>
      <dgm:spPr/>
      <dgm:t>
        <a:bodyPr/>
        <a:lstStyle/>
        <a:p>
          <a:endParaRPr lang="ru-RU"/>
        </a:p>
      </dgm:t>
    </dgm:pt>
    <dgm:pt modelId="{73630F8A-8968-4052-8834-2B235622AD17}" type="pres">
      <dgm:prSet presAssocID="{9718E5CE-257D-4B31-9AFA-8E23B592AA95}" presName="descendantText" presStyleLbl="alignAcc1" presStyleIdx="6" presStyleCnt="8">
        <dgm:presLayoutVars>
          <dgm:bulletEnabled val="1"/>
        </dgm:presLayoutVars>
      </dgm:prSet>
      <dgm:spPr/>
      <dgm:t>
        <a:bodyPr/>
        <a:lstStyle/>
        <a:p>
          <a:endParaRPr lang="ru-RU"/>
        </a:p>
      </dgm:t>
    </dgm:pt>
    <dgm:pt modelId="{D3DCB068-34E8-461A-BAF6-3D1CECEECC08}" type="pres">
      <dgm:prSet presAssocID="{7CCBC72B-111B-40FC-9182-6946819B998B}" presName="sp" presStyleCnt="0"/>
      <dgm:spPr/>
    </dgm:pt>
    <dgm:pt modelId="{775F03A1-199D-4C8F-AD60-9503481E0ED4}" type="pres">
      <dgm:prSet presAssocID="{314F703A-4AB8-420C-850A-9134C1722B67}" presName="composite" presStyleCnt="0"/>
      <dgm:spPr/>
    </dgm:pt>
    <dgm:pt modelId="{F45B6201-A408-48F4-A304-7F8CC5EEF88D}" type="pres">
      <dgm:prSet presAssocID="{314F703A-4AB8-420C-850A-9134C1722B67}" presName="parentText" presStyleLbl="alignNode1" presStyleIdx="7" presStyleCnt="8">
        <dgm:presLayoutVars>
          <dgm:chMax val="1"/>
          <dgm:bulletEnabled val="1"/>
        </dgm:presLayoutVars>
      </dgm:prSet>
      <dgm:spPr/>
      <dgm:t>
        <a:bodyPr/>
        <a:lstStyle/>
        <a:p>
          <a:endParaRPr lang="ru-RU"/>
        </a:p>
      </dgm:t>
    </dgm:pt>
    <dgm:pt modelId="{DE461857-1DF4-45CC-BCD8-F9616D01FB2B}" type="pres">
      <dgm:prSet presAssocID="{314F703A-4AB8-420C-850A-9134C1722B67}" presName="descendantText" presStyleLbl="alignAcc1" presStyleIdx="7" presStyleCnt="8">
        <dgm:presLayoutVars>
          <dgm:bulletEnabled val="1"/>
        </dgm:presLayoutVars>
      </dgm:prSet>
      <dgm:spPr/>
      <dgm:t>
        <a:bodyPr/>
        <a:lstStyle/>
        <a:p>
          <a:endParaRPr lang="ru-RU"/>
        </a:p>
      </dgm:t>
    </dgm:pt>
  </dgm:ptLst>
  <dgm:cxnLst>
    <dgm:cxn modelId="{CBDE2A64-4850-4388-92D0-A4129BE59E9F}" type="presOf" srcId="{F8FAAE5B-2A3A-495E-AB11-2887DCCEEDEB}" destId="{983A1EDF-9E23-402E-8B2F-D0DA1D8C86FD}" srcOrd="0" destOrd="0" presId="urn:microsoft.com/office/officeart/2005/8/layout/chevron2"/>
    <dgm:cxn modelId="{D5E19A14-3056-4976-A798-2DA70FE7A59D}" type="presOf" srcId="{EC7AFF96-5856-4BD8-B2A5-215EB74B02D1}" destId="{73630F8A-8968-4052-8834-2B235622AD17}" srcOrd="0" destOrd="0" presId="urn:microsoft.com/office/officeart/2005/8/layout/chevron2"/>
    <dgm:cxn modelId="{57FA3BC0-CBFA-444A-A8CD-47FD0749ACE1}" srcId="{DF51D646-B63B-4136-9918-4B58723F4A4A}" destId="{F520A23C-3594-4B9D-B215-000C20928393}" srcOrd="0" destOrd="0" parTransId="{CD202E74-0753-47F6-BE22-7AD4C15ED1FC}" sibTransId="{CE151946-4921-4F2A-834F-DE477DC328E8}"/>
    <dgm:cxn modelId="{8E45D480-0D85-42EC-81F3-703B0C0F9B91}" srcId="{2CB8DE4A-0C73-4B00-9D32-B96D86DC6321}" destId="{9718E5CE-257D-4B31-9AFA-8E23B592AA95}" srcOrd="6" destOrd="0" parTransId="{4802F092-F032-42B0-96B7-6441AF4A6AB6}" sibTransId="{7CCBC72B-111B-40FC-9182-6946819B998B}"/>
    <dgm:cxn modelId="{D9747C83-12B3-42AD-8F35-2C93F99F3A3E}" type="presOf" srcId="{8D9FBBFD-F280-4B53-8E58-81742AE1623F}" destId="{406C87A6-2D47-466D-A088-69945DBA8A5B}" srcOrd="0" destOrd="0" presId="urn:microsoft.com/office/officeart/2005/8/layout/chevron2"/>
    <dgm:cxn modelId="{AC295E8A-524C-421D-AE43-2334F01A2C3E}" type="presOf" srcId="{3CE39EE8-42DB-44E6-97F2-9E75AE62742D}" destId="{CBC57C9C-44E1-4B20-A293-56812EDB868E}" srcOrd="0" destOrd="0" presId="urn:microsoft.com/office/officeart/2005/8/layout/chevron2"/>
    <dgm:cxn modelId="{5CC7E421-5760-4340-B60D-ED0AD8AEEF64}" type="presOf" srcId="{2CB8DE4A-0C73-4B00-9D32-B96D86DC6321}" destId="{AB310203-1C6C-4A68-B39F-0D9048D1CD17}" srcOrd="0" destOrd="0" presId="urn:microsoft.com/office/officeart/2005/8/layout/chevron2"/>
    <dgm:cxn modelId="{5F276387-AFA9-4615-B90B-84031A5DEDB3}" srcId="{510C5219-D1AC-4A2F-9B12-F2BB59D49CA7}" destId="{CED9392F-0B98-47A8-91E8-DF409DA04F77}" srcOrd="0" destOrd="0" parTransId="{0BA3A01C-6E13-4986-AFA4-7228B23B0634}" sibTransId="{41A215DA-2AF7-4E31-8AD4-242EF40AADB2}"/>
    <dgm:cxn modelId="{FD106880-438D-4327-855C-F562851C712B}" type="presOf" srcId="{396C8CE0-BED3-4524-BE65-FB7120001D46}" destId="{9E127C1E-49B4-44A3-9B09-6D697335A918}" srcOrd="0" destOrd="0" presId="urn:microsoft.com/office/officeart/2005/8/layout/chevron2"/>
    <dgm:cxn modelId="{D444A00E-EE19-466B-A968-8C09F734A9F0}" srcId="{8D9FBBFD-F280-4B53-8E58-81742AE1623F}" destId="{396C8CE0-BED3-4524-BE65-FB7120001D46}" srcOrd="0" destOrd="0" parTransId="{AC678110-E8A8-4D2B-8CEA-89B1D79467A8}" sibTransId="{EB80D0AC-0618-4671-94B0-38ADD1941197}"/>
    <dgm:cxn modelId="{52F9196C-0C9F-4B0B-95C4-4C32C243A932}" srcId="{2CB8DE4A-0C73-4B00-9D32-B96D86DC6321}" destId="{5FE65C1D-D804-45E2-AF07-67A52CCDDC79}" srcOrd="2" destOrd="0" parTransId="{67189032-E6CD-4BEF-8244-50D854C8C951}" sibTransId="{03F6A8EC-CEE5-441A-87BB-8727DF84F2DB}"/>
    <dgm:cxn modelId="{F4DAE310-5332-41C4-942B-985E200CA213}" srcId="{314F703A-4AB8-420C-850A-9134C1722B67}" destId="{8CAAA089-7E7F-4A83-A165-56B1B3136E50}" srcOrd="0" destOrd="0" parTransId="{6460872F-870D-43A7-A080-5781B31DC5CE}" sibTransId="{F6DE3FCD-9EDB-4E80-8607-6D8F0AFE7EC2}"/>
    <dgm:cxn modelId="{13F24699-0833-4788-BB5C-1E07D834BFF8}" type="presOf" srcId="{DF51D646-B63B-4136-9918-4B58723F4A4A}" destId="{060636A4-13C1-4CA1-95B2-ED909ABE1D9B}" srcOrd="0" destOrd="0" presId="urn:microsoft.com/office/officeart/2005/8/layout/chevron2"/>
    <dgm:cxn modelId="{4EDA8F84-F02A-4E5E-BD45-0F311C5BB37A}" srcId="{2CB8DE4A-0C73-4B00-9D32-B96D86DC6321}" destId="{214EB4AB-802D-4B07-97A3-7EB109DA27B8}" srcOrd="0" destOrd="0" parTransId="{69078C95-1DE0-47FF-88D4-CE3F416E0354}" sibTransId="{A2ADE875-0220-4FE5-8470-4588D3D2A958}"/>
    <dgm:cxn modelId="{6DC27C4E-20CB-4B69-8F4D-7099F808DEBD}" type="presOf" srcId="{5FE65C1D-D804-45E2-AF07-67A52CCDDC79}" destId="{97A21289-6987-4421-BD6E-CC9593A144C7}" srcOrd="0" destOrd="0" presId="urn:microsoft.com/office/officeart/2005/8/layout/chevron2"/>
    <dgm:cxn modelId="{7B533870-9BD6-48A2-A92A-B6A1B5440A43}" type="presOf" srcId="{CED9392F-0B98-47A8-91E8-DF409DA04F77}" destId="{B6A2B668-B5E7-4C71-87EB-2D3C4DD53DC7}" srcOrd="0" destOrd="0" presId="urn:microsoft.com/office/officeart/2005/8/layout/chevron2"/>
    <dgm:cxn modelId="{EF9A6E51-0033-4256-B340-E1CE90634A34}" srcId="{9718E5CE-257D-4B31-9AFA-8E23B592AA95}" destId="{EC7AFF96-5856-4BD8-B2A5-215EB74B02D1}" srcOrd="0" destOrd="0" parTransId="{C69FE5B5-C158-4FB2-A93C-D7475C8156C9}" sibTransId="{CDE76FA6-4CCA-43A6-A7C5-DEDADE6E9C09}"/>
    <dgm:cxn modelId="{A46CA931-142B-40F4-8D29-62737B140B51}" type="presOf" srcId="{8CAAA089-7E7F-4A83-A165-56B1B3136E50}" destId="{DE461857-1DF4-45CC-BCD8-F9616D01FB2B}" srcOrd="0" destOrd="0" presId="urn:microsoft.com/office/officeart/2005/8/layout/chevron2"/>
    <dgm:cxn modelId="{145D8BE2-DC92-472D-B191-3C2108BDBD44}" srcId="{F8FAAE5B-2A3A-495E-AB11-2887DCCEEDEB}" destId="{3CE39EE8-42DB-44E6-97F2-9E75AE62742D}" srcOrd="0" destOrd="0" parTransId="{ABDC0755-6081-44B6-AE05-0BA883DE2E9F}" sibTransId="{E1AE3288-CF3B-4E17-91AD-A2D4E927B1AA}"/>
    <dgm:cxn modelId="{27372814-E005-4079-B243-9691FE353C69}" srcId="{2CB8DE4A-0C73-4B00-9D32-B96D86DC6321}" destId="{510C5219-D1AC-4A2F-9B12-F2BB59D49CA7}" srcOrd="3" destOrd="0" parTransId="{F0485E4C-A74A-4CAB-81ED-99577BADBEE6}" sibTransId="{6726CF7B-6C50-44EF-89B3-A3F5711B122A}"/>
    <dgm:cxn modelId="{8B086269-BA31-4F2B-9C00-0248F805E5BF}" srcId="{2CB8DE4A-0C73-4B00-9D32-B96D86DC6321}" destId="{F8FAAE5B-2A3A-495E-AB11-2887DCCEEDEB}" srcOrd="5" destOrd="0" parTransId="{10AF9F17-D072-4FBA-AA04-EC2344E697F1}" sibTransId="{D1F926F6-1243-44BE-BF46-494FB0BC27DF}"/>
    <dgm:cxn modelId="{8E371198-CB28-4778-AF8F-47BC6C728913}" srcId="{2CB8DE4A-0C73-4B00-9D32-B96D86DC6321}" destId="{314F703A-4AB8-420C-850A-9134C1722B67}" srcOrd="7" destOrd="0" parTransId="{F90A2713-9D0B-4B4B-AF91-9243C2A9D7E3}" sibTransId="{9955D8CA-EC93-4475-B800-6DF434F69F3E}"/>
    <dgm:cxn modelId="{97FD88A9-7A40-4DBE-8E6A-9E732DF97351}" type="presOf" srcId="{510C5219-D1AC-4A2F-9B12-F2BB59D49CA7}" destId="{56636C8B-D938-4007-B74E-1FBB67D04D83}" srcOrd="0" destOrd="0" presId="urn:microsoft.com/office/officeart/2005/8/layout/chevron2"/>
    <dgm:cxn modelId="{1CC10460-FC5F-4D19-B29C-987AEE7ED668}" type="presOf" srcId="{3C3875F2-1A68-4B35-B100-7005FE9FB8AB}" destId="{96F19B0F-B226-446B-80A1-F1AEA92D8A34}" srcOrd="0" destOrd="0" presId="urn:microsoft.com/office/officeart/2005/8/layout/chevron2"/>
    <dgm:cxn modelId="{AB69BA95-4D7D-472F-9437-04F73035F559}" type="presOf" srcId="{214EB4AB-802D-4B07-97A3-7EB109DA27B8}" destId="{0913648C-AA7F-4984-A827-7AA4866063B6}" srcOrd="0" destOrd="0" presId="urn:microsoft.com/office/officeart/2005/8/layout/chevron2"/>
    <dgm:cxn modelId="{4463F728-9660-4C26-AF1E-2FF3EA3C8D67}" srcId="{2CB8DE4A-0C73-4B00-9D32-B96D86DC6321}" destId="{DF51D646-B63B-4136-9918-4B58723F4A4A}" srcOrd="1" destOrd="0" parTransId="{A91E6E90-113D-408C-95BF-0DCEB6D87E2E}" sibTransId="{8E7082E7-8729-4E9A-9301-178323EE9BE4}"/>
    <dgm:cxn modelId="{A9B8C699-BCF3-4277-94AD-497779D9F294}" srcId="{5FE65C1D-D804-45E2-AF07-67A52CCDDC79}" destId="{5C7E30A0-4862-45B1-B7D6-97589FB44D91}" srcOrd="0" destOrd="0" parTransId="{C3C02DAF-44A3-4F8C-8F7A-A080CB1B747C}" sibTransId="{8882DC7F-A494-436A-8845-86FD07E5150C}"/>
    <dgm:cxn modelId="{3E57E042-B76A-4C4B-9E28-8D132A7A665A}" srcId="{2CB8DE4A-0C73-4B00-9D32-B96D86DC6321}" destId="{8D9FBBFD-F280-4B53-8E58-81742AE1623F}" srcOrd="4" destOrd="0" parTransId="{48D9C5CA-9FCD-4F2F-B650-8BA1D999F651}" sibTransId="{CF964670-8F14-496B-8AC4-D33FFD8FC17C}"/>
    <dgm:cxn modelId="{8AC04DAE-8399-4948-B105-9677DB4FC157}" type="presOf" srcId="{F520A23C-3594-4B9D-B215-000C20928393}" destId="{0B1D95E5-E104-4377-B8C0-2B3D8263423A}" srcOrd="0" destOrd="0" presId="urn:microsoft.com/office/officeart/2005/8/layout/chevron2"/>
    <dgm:cxn modelId="{8A0E55DF-1504-4EEE-9753-EF85E9F9AB38}" srcId="{214EB4AB-802D-4B07-97A3-7EB109DA27B8}" destId="{3C3875F2-1A68-4B35-B100-7005FE9FB8AB}" srcOrd="0" destOrd="0" parTransId="{DB9AB11B-0533-4E16-9933-30F4B74E3976}" sibTransId="{3D4911F6-D7B6-45D9-97A6-0193828787F1}"/>
    <dgm:cxn modelId="{81BB531D-B78C-4F7F-BA24-3B02E69C0642}" type="presOf" srcId="{9718E5CE-257D-4B31-9AFA-8E23B592AA95}" destId="{2067F2FD-ECD2-4BF0-B6D3-818A0931A740}" srcOrd="0" destOrd="0" presId="urn:microsoft.com/office/officeart/2005/8/layout/chevron2"/>
    <dgm:cxn modelId="{D3F84CDD-B65E-43DD-8629-D355D455D8AE}" type="presOf" srcId="{314F703A-4AB8-420C-850A-9134C1722B67}" destId="{F45B6201-A408-48F4-A304-7F8CC5EEF88D}" srcOrd="0" destOrd="0" presId="urn:microsoft.com/office/officeart/2005/8/layout/chevron2"/>
    <dgm:cxn modelId="{DAF3224A-D3AD-4856-A3E8-8F475D855217}" type="presOf" srcId="{5C7E30A0-4862-45B1-B7D6-97589FB44D91}" destId="{236C0F7F-F9AD-40E2-85D6-81AEDDA9D538}" srcOrd="0" destOrd="0" presId="urn:microsoft.com/office/officeart/2005/8/layout/chevron2"/>
    <dgm:cxn modelId="{CAFE8118-E0FE-4ED3-843F-AF2A3B3C9BFE}" type="presParOf" srcId="{AB310203-1C6C-4A68-B39F-0D9048D1CD17}" destId="{9B0118FB-4673-43D4-B74E-974839862835}" srcOrd="0" destOrd="0" presId="urn:microsoft.com/office/officeart/2005/8/layout/chevron2"/>
    <dgm:cxn modelId="{B758E93E-2A57-43F3-9D03-53756425BFCD}" type="presParOf" srcId="{9B0118FB-4673-43D4-B74E-974839862835}" destId="{0913648C-AA7F-4984-A827-7AA4866063B6}" srcOrd="0" destOrd="0" presId="urn:microsoft.com/office/officeart/2005/8/layout/chevron2"/>
    <dgm:cxn modelId="{2D5FE6FF-0815-47D0-8F2D-9C2CD04D6EEA}" type="presParOf" srcId="{9B0118FB-4673-43D4-B74E-974839862835}" destId="{96F19B0F-B226-446B-80A1-F1AEA92D8A34}" srcOrd="1" destOrd="0" presId="urn:microsoft.com/office/officeart/2005/8/layout/chevron2"/>
    <dgm:cxn modelId="{A2514297-7075-430F-92F5-9F5D402943CE}" type="presParOf" srcId="{AB310203-1C6C-4A68-B39F-0D9048D1CD17}" destId="{6E6AF483-8890-4EE1-B817-39A8EDE681B0}" srcOrd="1" destOrd="0" presId="urn:microsoft.com/office/officeart/2005/8/layout/chevron2"/>
    <dgm:cxn modelId="{A0B2847D-C1D3-4F7A-A5B6-3CE0BFB581BD}" type="presParOf" srcId="{AB310203-1C6C-4A68-B39F-0D9048D1CD17}" destId="{0AC6CF7B-E1FE-4858-9326-54135B7A200B}" srcOrd="2" destOrd="0" presId="urn:microsoft.com/office/officeart/2005/8/layout/chevron2"/>
    <dgm:cxn modelId="{74B1B4DD-6802-466C-A484-D398D71E4322}" type="presParOf" srcId="{0AC6CF7B-E1FE-4858-9326-54135B7A200B}" destId="{060636A4-13C1-4CA1-95B2-ED909ABE1D9B}" srcOrd="0" destOrd="0" presId="urn:microsoft.com/office/officeart/2005/8/layout/chevron2"/>
    <dgm:cxn modelId="{E52FAAC4-DD38-45AD-8E3B-7B8EF87E0170}" type="presParOf" srcId="{0AC6CF7B-E1FE-4858-9326-54135B7A200B}" destId="{0B1D95E5-E104-4377-B8C0-2B3D8263423A}" srcOrd="1" destOrd="0" presId="urn:microsoft.com/office/officeart/2005/8/layout/chevron2"/>
    <dgm:cxn modelId="{475A53E9-5AF3-48B2-B379-385D82B4FE96}" type="presParOf" srcId="{AB310203-1C6C-4A68-B39F-0D9048D1CD17}" destId="{3AE2A01E-8C65-4D3F-A097-AF05C808A15A}" srcOrd="3" destOrd="0" presId="urn:microsoft.com/office/officeart/2005/8/layout/chevron2"/>
    <dgm:cxn modelId="{4073B1FC-15C7-4297-A401-273DD20F2B03}" type="presParOf" srcId="{AB310203-1C6C-4A68-B39F-0D9048D1CD17}" destId="{EB2C8BB6-D99B-43F7-B956-B4B806CEEEC5}" srcOrd="4" destOrd="0" presId="urn:microsoft.com/office/officeart/2005/8/layout/chevron2"/>
    <dgm:cxn modelId="{BB8AAE1F-E7C3-408C-86C3-82D3CF336F6C}" type="presParOf" srcId="{EB2C8BB6-D99B-43F7-B956-B4B806CEEEC5}" destId="{97A21289-6987-4421-BD6E-CC9593A144C7}" srcOrd="0" destOrd="0" presId="urn:microsoft.com/office/officeart/2005/8/layout/chevron2"/>
    <dgm:cxn modelId="{73E4EF20-F567-440D-A451-C1C02C6AA08C}" type="presParOf" srcId="{EB2C8BB6-D99B-43F7-B956-B4B806CEEEC5}" destId="{236C0F7F-F9AD-40E2-85D6-81AEDDA9D538}" srcOrd="1" destOrd="0" presId="urn:microsoft.com/office/officeart/2005/8/layout/chevron2"/>
    <dgm:cxn modelId="{707D7400-AEBE-4165-8727-20CFF5D37C77}" type="presParOf" srcId="{AB310203-1C6C-4A68-B39F-0D9048D1CD17}" destId="{FED8EB3A-C2FB-4A82-AF79-4CA5631280C8}" srcOrd="5" destOrd="0" presId="urn:microsoft.com/office/officeart/2005/8/layout/chevron2"/>
    <dgm:cxn modelId="{D2434ACA-0C85-462A-A2B1-80EF102CE782}" type="presParOf" srcId="{AB310203-1C6C-4A68-B39F-0D9048D1CD17}" destId="{8414956B-396B-4E57-B266-E109D1786484}" srcOrd="6" destOrd="0" presId="urn:microsoft.com/office/officeart/2005/8/layout/chevron2"/>
    <dgm:cxn modelId="{41669A64-4350-4FBA-A23C-6F204E6ADF00}" type="presParOf" srcId="{8414956B-396B-4E57-B266-E109D1786484}" destId="{56636C8B-D938-4007-B74E-1FBB67D04D83}" srcOrd="0" destOrd="0" presId="urn:microsoft.com/office/officeart/2005/8/layout/chevron2"/>
    <dgm:cxn modelId="{6FB46B1F-473B-4624-B461-08DFD60CE9BF}" type="presParOf" srcId="{8414956B-396B-4E57-B266-E109D1786484}" destId="{B6A2B668-B5E7-4C71-87EB-2D3C4DD53DC7}" srcOrd="1" destOrd="0" presId="urn:microsoft.com/office/officeart/2005/8/layout/chevron2"/>
    <dgm:cxn modelId="{FB700F4E-65F4-4F06-8C3A-3464952000D4}" type="presParOf" srcId="{AB310203-1C6C-4A68-B39F-0D9048D1CD17}" destId="{8CF0C37C-64C5-4FA0-85C7-FB3F4299FA8D}" srcOrd="7" destOrd="0" presId="urn:microsoft.com/office/officeart/2005/8/layout/chevron2"/>
    <dgm:cxn modelId="{908D6C7F-71B9-455A-9B53-0BDBD3B46845}" type="presParOf" srcId="{AB310203-1C6C-4A68-B39F-0D9048D1CD17}" destId="{C164F0F9-D45C-4D5D-B070-25506E38BB53}" srcOrd="8" destOrd="0" presId="urn:microsoft.com/office/officeart/2005/8/layout/chevron2"/>
    <dgm:cxn modelId="{09DCCDB2-6BDA-4C13-9610-17C76A3363D7}" type="presParOf" srcId="{C164F0F9-D45C-4D5D-B070-25506E38BB53}" destId="{406C87A6-2D47-466D-A088-69945DBA8A5B}" srcOrd="0" destOrd="0" presId="urn:microsoft.com/office/officeart/2005/8/layout/chevron2"/>
    <dgm:cxn modelId="{D1A981F4-EBAA-44C2-80F7-EF35D19ADD55}" type="presParOf" srcId="{C164F0F9-D45C-4D5D-B070-25506E38BB53}" destId="{9E127C1E-49B4-44A3-9B09-6D697335A918}" srcOrd="1" destOrd="0" presId="urn:microsoft.com/office/officeart/2005/8/layout/chevron2"/>
    <dgm:cxn modelId="{F69C4466-BBA6-4725-9FF1-80BEFBEBCA6A}" type="presParOf" srcId="{AB310203-1C6C-4A68-B39F-0D9048D1CD17}" destId="{3EFAE038-589B-4903-8B8E-89C3B43D6614}" srcOrd="9" destOrd="0" presId="urn:microsoft.com/office/officeart/2005/8/layout/chevron2"/>
    <dgm:cxn modelId="{0AA8D740-DAFD-4897-8D9E-50AC6B4B5C27}" type="presParOf" srcId="{AB310203-1C6C-4A68-B39F-0D9048D1CD17}" destId="{1EED963A-54F6-4120-AF81-09762D0F1DC0}" srcOrd="10" destOrd="0" presId="urn:microsoft.com/office/officeart/2005/8/layout/chevron2"/>
    <dgm:cxn modelId="{C637F220-5177-4645-B888-1ECD780B1C9F}" type="presParOf" srcId="{1EED963A-54F6-4120-AF81-09762D0F1DC0}" destId="{983A1EDF-9E23-402E-8B2F-D0DA1D8C86FD}" srcOrd="0" destOrd="0" presId="urn:microsoft.com/office/officeart/2005/8/layout/chevron2"/>
    <dgm:cxn modelId="{1DDB83E8-DDAB-4C55-B0B4-B68BA24823EB}" type="presParOf" srcId="{1EED963A-54F6-4120-AF81-09762D0F1DC0}" destId="{CBC57C9C-44E1-4B20-A293-56812EDB868E}" srcOrd="1" destOrd="0" presId="urn:microsoft.com/office/officeart/2005/8/layout/chevron2"/>
    <dgm:cxn modelId="{5B773A45-EA65-4FCD-A240-707170269CB4}" type="presParOf" srcId="{AB310203-1C6C-4A68-B39F-0D9048D1CD17}" destId="{9263AB4A-AA51-4EB2-AD62-9CE28E45AFA2}" srcOrd="11" destOrd="0" presId="urn:microsoft.com/office/officeart/2005/8/layout/chevron2"/>
    <dgm:cxn modelId="{BE6F8709-1CDD-4DD7-8171-37DA051ACB4B}" type="presParOf" srcId="{AB310203-1C6C-4A68-B39F-0D9048D1CD17}" destId="{EC04C3C1-5375-40E4-82A6-E558119DE55D}" srcOrd="12" destOrd="0" presId="urn:microsoft.com/office/officeart/2005/8/layout/chevron2"/>
    <dgm:cxn modelId="{DA439328-7A0E-4D1F-A459-04962D76D2EF}" type="presParOf" srcId="{EC04C3C1-5375-40E4-82A6-E558119DE55D}" destId="{2067F2FD-ECD2-4BF0-B6D3-818A0931A740}" srcOrd="0" destOrd="0" presId="urn:microsoft.com/office/officeart/2005/8/layout/chevron2"/>
    <dgm:cxn modelId="{70069C49-2637-45EF-9AC0-C0BF32EBE15A}" type="presParOf" srcId="{EC04C3C1-5375-40E4-82A6-E558119DE55D}" destId="{73630F8A-8968-4052-8834-2B235622AD17}" srcOrd="1" destOrd="0" presId="urn:microsoft.com/office/officeart/2005/8/layout/chevron2"/>
    <dgm:cxn modelId="{A6DC696F-D911-422D-98B4-F8B932BC6554}" type="presParOf" srcId="{AB310203-1C6C-4A68-B39F-0D9048D1CD17}" destId="{D3DCB068-34E8-461A-BAF6-3D1CECEECC08}" srcOrd="13" destOrd="0" presId="urn:microsoft.com/office/officeart/2005/8/layout/chevron2"/>
    <dgm:cxn modelId="{6905F3AD-A0E3-48BA-8901-A018C5F8766F}" type="presParOf" srcId="{AB310203-1C6C-4A68-B39F-0D9048D1CD17}" destId="{775F03A1-199D-4C8F-AD60-9503481E0ED4}" srcOrd="14" destOrd="0" presId="urn:microsoft.com/office/officeart/2005/8/layout/chevron2"/>
    <dgm:cxn modelId="{7B5FDC14-73E8-45A2-9BCA-7B613E4F64EA}" type="presParOf" srcId="{775F03A1-199D-4C8F-AD60-9503481E0ED4}" destId="{F45B6201-A408-48F4-A304-7F8CC5EEF88D}" srcOrd="0" destOrd="0" presId="urn:microsoft.com/office/officeart/2005/8/layout/chevron2"/>
    <dgm:cxn modelId="{986F9F57-6891-46D2-939F-DCAF580FAEAF}" type="presParOf" srcId="{775F03A1-199D-4C8F-AD60-9503481E0ED4}" destId="{DE461857-1DF4-45CC-BCD8-F9616D01FB2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19B8A-50C8-BE4B-B976-55F290E8E7D9}">
      <dsp:nvSpPr>
        <dsp:cNvPr id="0" name=""/>
        <dsp:cNvSpPr/>
      </dsp:nvSpPr>
      <dsp:spPr>
        <a:xfrm>
          <a:off x="0" y="224544"/>
          <a:ext cx="5111319" cy="488652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just" defTabSz="1244600">
            <a:lnSpc>
              <a:spcPct val="90000"/>
            </a:lnSpc>
            <a:spcBef>
              <a:spcPct val="0"/>
            </a:spcBef>
            <a:spcAft>
              <a:spcPct val="35000"/>
            </a:spcAft>
          </a:pPr>
          <a:r>
            <a:rPr lang="en-US" sz="2800" b="1" kern="1200" dirty="0" smtClean="0">
              <a:solidFill>
                <a:schemeClr val="tx1"/>
              </a:solidFill>
              <a:latin typeface="Times New Roman" pitchFamily="18" charset="0"/>
              <a:cs typeface="Times New Roman" pitchFamily="18" charset="0"/>
            </a:rPr>
            <a:t>International tourism is a very complex phenomenon that plays an important role in the development of statehood. Very important is the study of the impact of international tourism on the national economy and World Trade.</a:t>
          </a:r>
          <a:endParaRPr lang="x-none" sz="2800" b="0" kern="1200" dirty="0">
            <a:solidFill>
              <a:schemeClr val="tx1"/>
            </a:solidFill>
            <a:latin typeface="Times New Roman" panose="02020603050405020304" pitchFamily="18" charset="0"/>
            <a:cs typeface="Times New Roman" panose="02020603050405020304" pitchFamily="18" charset="0"/>
          </a:endParaRPr>
        </a:p>
      </dsp:txBody>
      <dsp:txXfrm>
        <a:off x="0" y="224544"/>
        <a:ext cx="5111319" cy="48865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615AC-9256-411F-86B2-84A81ECAE485}">
      <dsp:nvSpPr>
        <dsp:cNvPr id="0" name=""/>
        <dsp:cNvSpPr/>
      </dsp:nvSpPr>
      <dsp:spPr>
        <a:xfrm rot="16200000">
          <a:off x="-710293" y="1371634"/>
          <a:ext cx="3623330" cy="2130355"/>
        </a:xfrm>
        <a:prstGeom prst="up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just" defTabSz="666750">
            <a:lnSpc>
              <a:spcPct val="90000"/>
            </a:lnSpc>
            <a:spcBef>
              <a:spcPct val="0"/>
            </a:spcBef>
            <a:spcAft>
              <a:spcPct val="35000"/>
            </a:spcAft>
          </a:pPr>
          <a:r>
            <a:rPr lang="kk-KZ" sz="1500" kern="1200" dirty="0" smtClean="0">
              <a:solidFill>
                <a:schemeClr val="tx1"/>
              </a:solidFill>
              <a:latin typeface="Times New Roman" pitchFamily="18" charset="0"/>
              <a:cs typeface="Times New Roman" pitchFamily="18" charset="0"/>
            </a:rPr>
            <a:t>Inbound tourism is a visit within the borders of the country by persons who do not permanently reside in the country.</a:t>
          </a:r>
          <a:endParaRPr lang="ru-RU" sz="1500" kern="1200" dirty="0">
            <a:solidFill>
              <a:schemeClr val="tx1"/>
            </a:solidFill>
            <a:latin typeface="Times New Roman" pitchFamily="18" charset="0"/>
            <a:cs typeface="Times New Roman" pitchFamily="18" charset="0"/>
          </a:endParaRPr>
        </a:p>
      </dsp:txBody>
      <dsp:txXfrm rot="5400000">
        <a:off x="409007" y="1530979"/>
        <a:ext cx="1757543" cy="1811665"/>
      </dsp:txXfrm>
    </dsp:sp>
    <dsp:sp modelId="{5902C0B0-E33D-4B09-ADAF-4B7DB5BABAB6}">
      <dsp:nvSpPr>
        <dsp:cNvPr id="0" name=""/>
        <dsp:cNvSpPr/>
      </dsp:nvSpPr>
      <dsp:spPr>
        <a:xfrm rot="5400000">
          <a:off x="1705835" y="1371634"/>
          <a:ext cx="3479297" cy="2130355"/>
        </a:xfrm>
        <a:prstGeom prst="up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just" defTabSz="666750">
            <a:lnSpc>
              <a:spcPct val="90000"/>
            </a:lnSpc>
            <a:spcBef>
              <a:spcPct val="0"/>
            </a:spcBef>
            <a:spcAft>
              <a:spcPct val="35000"/>
            </a:spcAft>
          </a:pPr>
          <a:r>
            <a:rPr lang="kk-KZ" sz="1500" kern="1200" dirty="0" smtClean="0">
              <a:solidFill>
                <a:schemeClr val="tx1"/>
              </a:solidFill>
              <a:latin typeface="Times New Roman" pitchFamily="18" charset="0"/>
              <a:cs typeface="Times New Roman" pitchFamily="18" charset="0"/>
            </a:rPr>
            <a:t>Outbound tourism is a visit of persons permanently residing in the country to another country for some purpose.</a:t>
          </a:r>
          <a:endParaRPr lang="ru-RU" sz="1500" kern="1200" dirty="0">
            <a:solidFill>
              <a:schemeClr val="tx1"/>
            </a:solidFill>
            <a:latin typeface="Times New Roman" pitchFamily="18" charset="0"/>
            <a:cs typeface="Times New Roman" pitchFamily="18" charset="0"/>
          </a:endParaRPr>
        </a:p>
      </dsp:txBody>
      <dsp:txXfrm rot="-5400000">
        <a:off x="2380306" y="1566987"/>
        <a:ext cx="1757543" cy="17396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AC45D-C7C0-464C-B0AD-094FD74820EB}">
      <dsp:nvSpPr>
        <dsp:cNvPr id="0" name=""/>
        <dsp:cNvSpPr/>
      </dsp:nvSpPr>
      <dsp:spPr>
        <a:xfrm>
          <a:off x="0" y="708620"/>
          <a:ext cx="3456384" cy="345638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18B76F-468E-46EB-B296-A73AC190F3BB}">
      <dsp:nvSpPr>
        <dsp:cNvPr id="0" name=""/>
        <dsp:cNvSpPr/>
      </dsp:nvSpPr>
      <dsp:spPr>
        <a:xfrm>
          <a:off x="1728192" y="708620"/>
          <a:ext cx="4032448" cy="345638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natural and geographical</a:t>
          </a:r>
          <a:endParaRPr lang="ru-RU" sz="2000" kern="1200" dirty="0">
            <a:latin typeface="Times New Roman" pitchFamily="18" charset="0"/>
            <a:cs typeface="Times New Roman" pitchFamily="18" charset="0"/>
          </a:endParaRPr>
        </a:p>
      </dsp:txBody>
      <dsp:txXfrm>
        <a:off x="1728192" y="708620"/>
        <a:ext cx="4032448" cy="1036917"/>
      </dsp:txXfrm>
    </dsp:sp>
    <dsp:sp modelId="{551F5B37-3CF6-4AE5-92BF-E262586D1A6C}">
      <dsp:nvSpPr>
        <dsp:cNvPr id="0" name=""/>
        <dsp:cNvSpPr/>
      </dsp:nvSpPr>
      <dsp:spPr>
        <a:xfrm>
          <a:off x="604868" y="1745537"/>
          <a:ext cx="2246647" cy="2246647"/>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B071EB-7D22-447F-8189-8BE9B7DE8DE1}">
      <dsp:nvSpPr>
        <dsp:cNvPr id="0" name=""/>
        <dsp:cNvSpPr/>
      </dsp:nvSpPr>
      <dsp:spPr>
        <a:xfrm>
          <a:off x="1728192" y="1745537"/>
          <a:ext cx="4032448" cy="224664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smtClean="0">
              <a:latin typeface="Times New Roman" pitchFamily="18" charset="0"/>
              <a:cs typeface="Times New Roman" pitchFamily="18" charset="0"/>
            </a:rPr>
            <a:t>socio-economic</a:t>
          </a:r>
          <a:endParaRPr lang="ru-RU" sz="2000" kern="1200" dirty="0">
            <a:latin typeface="Times New Roman" pitchFamily="18" charset="0"/>
            <a:cs typeface="Times New Roman" pitchFamily="18" charset="0"/>
          </a:endParaRPr>
        </a:p>
      </dsp:txBody>
      <dsp:txXfrm>
        <a:off x="1728192" y="1745537"/>
        <a:ext cx="4032448" cy="1036913"/>
      </dsp:txXfrm>
    </dsp:sp>
    <dsp:sp modelId="{CADC16CC-D633-4405-8EE2-6EFEB31AA164}">
      <dsp:nvSpPr>
        <dsp:cNvPr id="0" name=""/>
        <dsp:cNvSpPr/>
      </dsp:nvSpPr>
      <dsp:spPr>
        <a:xfrm>
          <a:off x="1209734" y="2782451"/>
          <a:ext cx="1036914" cy="1036914"/>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09E6C9-E0BF-4444-B2A0-E976A2861FE0}">
      <dsp:nvSpPr>
        <dsp:cNvPr id="0" name=""/>
        <dsp:cNvSpPr/>
      </dsp:nvSpPr>
      <dsp:spPr>
        <a:xfrm>
          <a:off x="1728192" y="2782451"/>
          <a:ext cx="4032448" cy="103691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kk-KZ" sz="2000" kern="1200" dirty="0" smtClean="0">
              <a:latin typeface="Times New Roman" pitchFamily="18" charset="0"/>
              <a:cs typeface="Times New Roman" pitchFamily="18" charset="0"/>
            </a:rPr>
            <a:t>material and technical</a:t>
          </a:r>
          <a:endParaRPr lang="ru-RU" sz="2000" kern="1200" dirty="0">
            <a:latin typeface="Times New Roman" pitchFamily="18" charset="0"/>
            <a:cs typeface="Times New Roman" pitchFamily="18" charset="0"/>
          </a:endParaRPr>
        </a:p>
      </dsp:txBody>
      <dsp:txXfrm>
        <a:off x="1728192" y="2782451"/>
        <a:ext cx="4032448" cy="10369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19B8A-50C8-BE4B-B976-55F290E8E7D9}">
      <dsp:nvSpPr>
        <dsp:cNvPr id="0" name=""/>
        <dsp:cNvSpPr/>
      </dsp:nvSpPr>
      <dsp:spPr>
        <a:xfrm>
          <a:off x="10" y="360042"/>
          <a:ext cx="4823358" cy="46112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just"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I</a:t>
          </a:r>
          <a:r>
            <a:rPr lang="kk-KZ" sz="2800" kern="1200" dirty="0" smtClean="0">
              <a:solidFill>
                <a:schemeClr val="tx1"/>
              </a:solidFill>
              <a:latin typeface="Times New Roman" pitchFamily="18" charset="0"/>
              <a:cs typeface="Times New Roman" pitchFamily="18" charset="0"/>
            </a:rPr>
            <a:t>nternational organizations are formed on the basis of national associations of a state or non-governmental nature in order to achieve a common goal in some part of human activity (politics, economics, social and cultural life, tourism).</a:t>
          </a:r>
          <a:endParaRPr lang="x-none" sz="2800" b="0" kern="1200" dirty="0">
            <a:solidFill>
              <a:schemeClr val="tx1"/>
            </a:solidFill>
            <a:latin typeface="Times New Roman" panose="02020603050405020304" pitchFamily="18" charset="0"/>
            <a:cs typeface="Times New Roman" panose="02020603050405020304" pitchFamily="18" charset="0"/>
          </a:endParaRPr>
        </a:p>
      </dsp:txBody>
      <dsp:txXfrm>
        <a:off x="10" y="360042"/>
        <a:ext cx="4823358" cy="46112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648C-AA7F-4984-A827-7AA4866063B6}">
      <dsp:nvSpPr>
        <dsp:cNvPr id="0" name=""/>
        <dsp:cNvSpPr/>
      </dsp:nvSpPr>
      <dsp:spPr>
        <a:xfrm rot="5400000">
          <a:off x="-219469" y="299103"/>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kk-KZ" sz="3100" kern="1200" dirty="0" smtClean="0">
              <a:solidFill>
                <a:schemeClr val="tx1"/>
              </a:solidFill>
              <a:latin typeface="Times New Roman" pitchFamily="18" charset="0"/>
              <a:cs typeface="Times New Roman" pitchFamily="18" charset="0"/>
            </a:rPr>
            <a:t>-</a:t>
          </a:r>
          <a:endParaRPr lang="ru-RU" sz="3100" kern="1200" dirty="0">
            <a:solidFill>
              <a:schemeClr val="tx1"/>
            </a:solidFill>
            <a:latin typeface="Times New Roman" pitchFamily="18" charset="0"/>
            <a:cs typeface="Times New Roman" pitchFamily="18" charset="0"/>
          </a:endParaRPr>
        </a:p>
      </dsp:txBody>
      <dsp:txXfrm rot="-5400000">
        <a:off x="10351" y="605529"/>
        <a:ext cx="1072489" cy="459639"/>
      </dsp:txXfrm>
    </dsp:sp>
    <dsp:sp modelId="{96F19B0F-B226-446B-80A1-F1AEA92D8A34}">
      <dsp:nvSpPr>
        <dsp:cNvPr id="0" name=""/>
        <dsp:cNvSpPr/>
      </dsp:nvSpPr>
      <dsp:spPr>
        <a:xfrm rot="5400000">
          <a:off x="2828359" y="-1751792"/>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kk-KZ" sz="1800" kern="1200" dirty="0" smtClean="0">
              <a:latin typeface="Times New Roman" pitchFamily="18" charset="0"/>
              <a:cs typeface="Times New Roman" pitchFamily="18" charset="0"/>
            </a:rPr>
            <a:t>national-territorial-international, regional, Republican and national organizations;</a:t>
          </a:r>
          <a:endParaRPr lang="ru-RU" sz="1800" kern="1200" dirty="0">
            <a:solidFill>
              <a:schemeClr val="tx1"/>
            </a:solidFill>
            <a:latin typeface="Times New Roman" pitchFamily="18" charset="0"/>
            <a:cs typeface="Times New Roman" pitchFamily="18" charset="0"/>
          </a:endParaRPr>
        </a:p>
      </dsp:txBody>
      <dsp:txXfrm rot="-5400000">
        <a:off x="1072490" y="52692"/>
        <a:ext cx="4459007" cy="898653"/>
      </dsp:txXfrm>
    </dsp:sp>
    <dsp:sp modelId="{060636A4-13C1-4CA1-95B2-ED909ABE1D9B}">
      <dsp:nvSpPr>
        <dsp:cNvPr id="0" name=""/>
        <dsp:cNvSpPr/>
      </dsp:nvSpPr>
      <dsp:spPr>
        <a:xfrm rot="5400000">
          <a:off x="-229819" y="1668603"/>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kk-KZ" sz="1800" kern="1200" dirty="0" smtClean="0">
              <a:solidFill>
                <a:schemeClr val="tx1"/>
              </a:solidFill>
              <a:latin typeface="Times New Roman" pitchFamily="18" charset="0"/>
              <a:cs typeface="Times New Roman" pitchFamily="18" charset="0"/>
            </a:rPr>
            <a:t>-</a:t>
          </a:r>
          <a:endParaRPr lang="ru-RU" sz="1800" kern="1200" dirty="0">
            <a:solidFill>
              <a:schemeClr val="tx1"/>
            </a:solidFill>
            <a:latin typeface="Times New Roman" pitchFamily="18" charset="0"/>
            <a:cs typeface="Times New Roman" pitchFamily="18" charset="0"/>
          </a:endParaRPr>
        </a:p>
      </dsp:txBody>
      <dsp:txXfrm rot="-5400000">
        <a:off x="1" y="1975029"/>
        <a:ext cx="1072489" cy="459639"/>
      </dsp:txXfrm>
    </dsp:sp>
    <dsp:sp modelId="{0B1D95E5-E104-4377-B8C0-2B3D8263423A}">
      <dsp:nvSpPr>
        <dsp:cNvPr id="0" name=""/>
        <dsp:cNvSpPr/>
      </dsp:nvSpPr>
      <dsp:spPr>
        <a:xfrm rot="5400000">
          <a:off x="2828359" y="-363523"/>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kk-KZ" sz="1800" kern="1200" dirty="0" smtClean="0">
              <a:latin typeface="Times New Roman" pitchFamily="18" charset="0"/>
              <a:cs typeface="Times New Roman" pitchFamily="18" charset="0"/>
            </a:rPr>
            <a:t>public-state-government, public, private;</a:t>
          </a:r>
          <a:endParaRPr lang="ru-RU" sz="1800" kern="1200" dirty="0">
            <a:solidFill>
              <a:schemeClr val="tx1"/>
            </a:solidFill>
            <a:latin typeface="Times New Roman" pitchFamily="18" charset="0"/>
            <a:cs typeface="Times New Roman" pitchFamily="18" charset="0"/>
          </a:endParaRPr>
        </a:p>
      </dsp:txBody>
      <dsp:txXfrm rot="-5400000">
        <a:off x="1072490" y="1440961"/>
        <a:ext cx="4459007" cy="898653"/>
      </dsp:txXfrm>
    </dsp:sp>
    <dsp:sp modelId="{97A21289-6987-4421-BD6E-CC9593A144C7}">
      <dsp:nvSpPr>
        <dsp:cNvPr id="0" name=""/>
        <dsp:cNvSpPr/>
      </dsp:nvSpPr>
      <dsp:spPr>
        <a:xfrm rot="5400000">
          <a:off x="-229819" y="3010433"/>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kk-KZ" sz="1800" kern="1200" dirty="0" smtClean="0">
              <a:solidFill>
                <a:schemeClr val="tx1"/>
              </a:solidFill>
              <a:latin typeface="Times New Roman" pitchFamily="18" charset="0"/>
              <a:cs typeface="Times New Roman" pitchFamily="18" charset="0"/>
            </a:rPr>
            <a:t>-</a:t>
          </a:r>
          <a:endParaRPr lang="ru-RU" sz="1800" kern="1200" dirty="0">
            <a:solidFill>
              <a:schemeClr val="tx1"/>
            </a:solidFill>
            <a:latin typeface="Times New Roman" pitchFamily="18" charset="0"/>
            <a:cs typeface="Times New Roman" pitchFamily="18" charset="0"/>
          </a:endParaRPr>
        </a:p>
      </dsp:txBody>
      <dsp:txXfrm rot="-5400000">
        <a:off x="1" y="3316859"/>
        <a:ext cx="1072489" cy="459639"/>
      </dsp:txXfrm>
    </dsp:sp>
    <dsp:sp modelId="{236C0F7F-F9AD-40E2-85D6-81AEDDA9D538}">
      <dsp:nvSpPr>
        <dsp:cNvPr id="0" name=""/>
        <dsp:cNvSpPr/>
      </dsp:nvSpPr>
      <dsp:spPr>
        <a:xfrm rot="5400000">
          <a:off x="2828359" y="1024744"/>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kk-KZ" sz="1800" kern="1200" dirty="0" smtClean="0">
              <a:latin typeface="Times New Roman" pitchFamily="18" charset="0"/>
              <a:cs typeface="Times New Roman" pitchFamily="18" charset="0"/>
            </a:rPr>
            <a:t>by type of activity – regulator, supplier, market agents, consultants, professional associations, project, etc.;</a:t>
          </a:r>
          <a:endParaRPr lang="ru-RU" sz="1800" kern="1200" dirty="0">
            <a:solidFill>
              <a:schemeClr val="tx1"/>
            </a:solidFill>
            <a:latin typeface="Times New Roman" pitchFamily="18" charset="0"/>
            <a:cs typeface="Times New Roman" pitchFamily="18" charset="0"/>
          </a:endParaRPr>
        </a:p>
      </dsp:txBody>
      <dsp:txXfrm rot="-5400000">
        <a:off x="1072490" y="2829229"/>
        <a:ext cx="4459007" cy="898653"/>
      </dsp:txXfrm>
    </dsp:sp>
    <dsp:sp modelId="{56636C8B-D938-4007-B74E-1FBB67D04D83}">
      <dsp:nvSpPr>
        <dsp:cNvPr id="0" name=""/>
        <dsp:cNvSpPr/>
      </dsp:nvSpPr>
      <dsp:spPr>
        <a:xfrm rot="5400000">
          <a:off x="-229819" y="4402779"/>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kk-KZ" sz="1800" kern="1200" dirty="0" smtClean="0">
              <a:solidFill>
                <a:schemeClr val="tx1"/>
              </a:solidFill>
              <a:latin typeface="Times New Roman" pitchFamily="18" charset="0"/>
              <a:cs typeface="Times New Roman" pitchFamily="18" charset="0"/>
            </a:rPr>
            <a:t>-</a:t>
          </a:r>
          <a:endParaRPr lang="ru-RU" sz="1800" kern="1200" dirty="0">
            <a:solidFill>
              <a:schemeClr val="tx1"/>
            </a:solidFill>
            <a:latin typeface="Times New Roman" pitchFamily="18" charset="0"/>
            <a:cs typeface="Times New Roman" pitchFamily="18" charset="0"/>
          </a:endParaRPr>
        </a:p>
      </dsp:txBody>
      <dsp:txXfrm rot="-5400000">
        <a:off x="1" y="4709205"/>
        <a:ext cx="1072489" cy="459639"/>
      </dsp:txXfrm>
    </dsp:sp>
    <dsp:sp modelId="{B6A2B668-B5E7-4C71-87EB-2D3C4DD53DC7}">
      <dsp:nvSpPr>
        <dsp:cNvPr id="0" name=""/>
        <dsp:cNvSpPr/>
      </dsp:nvSpPr>
      <dsp:spPr>
        <a:xfrm rot="5400000">
          <a:off x="2828359" y="2413013"/>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kk-KZ" sz="1800" kern="1200" dirty="0" smtClean="0">
              <a:latin typeface="Times New Roman" pitchFamily="18" charset="0"/>
              <a:cs typeface="Times New Roman" pitchFamily="18" charset="0"/>
            </a:rPr>
            <a:t>by field of activity-transport, travel agents, tour operators, local trade unions.</a:t>
          </a:r>
          <a:endParaRPr lang="ru-RU" sz="1800" kern="1200" dirty="0">
            <a:solidFill>
              <a:schemeClr val="tx1"/>
            </a:solidFill>
            <a:latin typeface="Times New Roman" pitchFamily="18" charset="0"/>
            <a:cs typeface="Times New Roman" pitchFamily="18" charset="0"/>
          </a:endParaRPr>
        </a:p>
      </dsp:txBody>
      <dsp:txXfrm rot="-5400000">
        <a:off x="1072490" y="4217498"/>
        <a:ext cx="4459007" cy="8986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648C-AA7F-4984-A827-7AA4866063B6}">
      <dsp:nvSpPr>
        <dsp:cNvPr id="0" name=""/>
        <dsp:cNvSpPr/>
      </dsp:nvSpPr>
      <dsp:spPr>
        <a:xfrm rot="5400000">
          <a:off x="-219469" y="299103"/>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kk-KZ" sz="3100" kern="1200" dirty="0" smtClean="0">
              <a:solidFill>
                <a:schemeClr val="tx1"/>
              </a:solidFill>
              <a:latin typeface="Times New Roman" pitchFamily="18" charset="0"/>
              <a:cs typeface="Times New Roman" pitchFamily="18" charset="0"/>
            </a:rPr>
            <a:t>-</a:t>
          </a:r>
          <a:endParaRPr lang="ru-RU" sz="3100" kern="1200" dirty="0">
            <a:solidFill>
              <a:schemeClr val="tx1"/>
            </a:solidFill>
            <a:latin typeface="Times New Roman" pitchFamily="18" charset="0"/>
            <a:cs typeface="Times New Roman" pitchFamily="18" charset="0"/>
          </a:endParaRPr>
        </a:p>
      </dsp:txBody>
      <dsp:txXfrm rot="-5400000">
        <a:off x="10351" y="605529"/>
        <a:ext cx="1072489" cy="459639"/>
      </dsp:txXfrm>
    </dsp:sp>
    <dsp:sp modelId="{96F19B0F-B226-446B-80A1-F1AEA92D8A34}">
      <dsp:nvSpPr>
        <dsp:cNvPr id="0" name=""/>
        <dsp:cNvSpPr/>
      </dsp:nvSpPr>
      <dsp:spPr>
        <a:xfrm rot="5400000">
          <a:off x="2828359" y="-1751792"/>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kk-KZ" sz="2000" kern="1200" dirty="0" smtClean="0">
              <a:latin typeface="Times New Roman" pitchFamily="18" charset="0"/>
              <a:cs typeface="Times New Roman" pitchFamily="18" charset="0"/>
            </a:rPr>
            <a:t>World Tourism Organization (UNWTO, World Tourism Organization)</a:t>
          </a:r>
          <a:endParaRPr lang="ru-RU" sz="2000" kern="1200" dirty="0">
            <a:solidFill>
              <a:schemeClr val="tx1"/>
            </a:solidFill>
            <a:latin typeface="Times New Roman" pitchFamily="18" charset="0"/>
            <a:cs typeface="Times New Roman" pitchFamily="18" charset="0"/>
          </a:endParaRPr>
        </a:p>
      </dsp:txBody>
      <dsp:txXfrm rot="-5400000">
        <a:off x="1072490" y="52692"/>
        <a:ext cx="4459007" cy="898653"/>
      </dsp:txXfrm>
    </dsp:sp>
    <dsp:sp modelId="{060636A4-13C1-4CA1-95B2-ED909ABE1D9B}">
      <dsp:nvSpPr>
        <dsp:cNvPr id="0" name=""/>
        <dsp:cNvSpPr/>
      </dsp:nvSpPr>
      <dsp:spPr>
        <a:xfrm rot="5400000">
          <a:off x="-229819" y="1668603"/>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smtClean="0">
              <a:solidFill>
                <a:schemeClr val="tx1"/>
              </a:solidFill>
              <a:latin typeface="Times New Roman" pitchFamily="18" charset="0"/>
              <a:cs typeface="Times New Roman" pitchFamily="18" charset="0"/>
            </a:rPr>
            <a:t>-</a:t>
          </a:r>
          <a:endParaRPr lang="ru-RU" sz="2000" kern="1200" dirty="0">
            <a:solidFill>
              <a:schemeClr val="tx1"/>
            </a:solidFill>
            <a:latin typeface="Times New Roman" pitchFamily="18" charset="0"/>
            <a:cs typeface="Times New Roman" pitchFamily="18" charset="0"/>
          </a:endParaRPr>
        </a:p>
      </dsp:txBody>
      <dsp:txXfrm rot="-5400000">
        <a:off x="1" y="1975029"/>
        <a:ext cx="1072489" cy="459639"/>
      </dsp:txXfrm>
    </dsp:sp>
    <dsp:sp modelId="{0B1D95E5-E104-4377-B8C0-2B3D8263423A}">
      <dsp:nvSpPr>
        <dsp:cNvPr id="0" name=""/>
        <dsp:cNvSpPr/>
      </dsp:nvSpPr>
      <dsp:spPr>
        <a:xfrm rot="5400000">
          <a:off x="2828359" y="-363523"/>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kk-KZ" sz="2000" kern="1200" dirty="0" smtClean="0">
              <a:latin typeface="Times New Roman" pitchFamily="18" charset="0"/>
              <a:cs typeface="Times New Roman" pitchFamily="18" charset="0"/>
            </a:rPr>
            <a:t>International Student Travel Confederation (ISTC) </a:t>
          </a:r>
          <a:endParaRPr lang="ru-RU" sz="2000" kern="1200" dirty="0">
            <a:solidFill>
              <a:schemeClr val="tx1"/>
            </a:solidFill>
            <a:latin typeface="Times New Roman" pitchFamily="18" charset="0"/>
            <a:cs typeface="Times New Roman" pitchFamily="18" charset="0"/>
          </a:endParaRPr>
        </a:p>
      </dsp:txBody>
      <dsp:txXfrm rot="-5400000">
        <a:off x="1072490" y="1440961"/>
        <a:ext cx="4459007" cy="898653"/>
      </dsp:txXfrm>
    </dsp:sp>
    <dsp:sp modelId="{97A21289-6987-4421-BD6E-CC9593A144C7}">
      <dsp:nvSpPr>
        <dsp:cNvPr id="0" name=""/>
        <dsp:cNvSpPr/>
      </dsp:nvSpPr>
      <dsp:spPr>
        <a:xfrm rot="5400000">
          <a:off x="-229819" y="3010433"/>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smtClean="0">
              <a:solidFill>
                <a:schemeClr val="tx1"/>
              </a:solidFill>
              <a:latin typeface="Times New Roman" pitchFamily="18" charset="0"/>
              <a:cs typeface="Times New Roman" pitchFamily="18" charset="0"/>
            </a:rPr>
            <a:t>-</a:t>
          </a:r>
          <a:endParaRPr lang="ru-RU" sz="2000" kern="1200" dirty="0">
            <a:solidFill>
              <a:schemeClr val="tx1"/>
            </a:solidFill>
            <a:latin typeface="Times New Roman" pitchFamily="18" charset="0"/>
            <a:cs typeface="Times New Roman" pitchFamily="18" charset="0"/>
          </a:endParaRPr>
        </a:p>
      </dsp:txBody>
      <dsp:txXfrm rot="-5400000">
        <a:off x="1" y="3316859"/>
        <a:ext cx="1072489" cy="459639"/>
      </dsp:txXfrm>
    </dsp:sp>
    <dsp:sp modelId="{236C0F7F-F9AD-40E2-85D6-81AEDDA9D538}">
      <dsp:nvSpPr>
        <dsp:cNvPr id="0" name=""/>
        <dsp:cNvSpPr/>
      </dsp:nvSpPr>
      <dsp:spPr>
        <a:xfrm rot="5400000">
          <a:off x="2828359" y="1052440"/>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kk-KZ" sz="2000" kern="1200" dirty="0" smtClean="0">
              <a:latin typeface="Times New Roman" pitchFamily="18" charset="0"/>
              <a:cs typeface="Times New Roman" pitchFamily="18" charset="0"/>
            </a:rPr>
            <a:t>The International Hotel Association </a:t>
          </a:r>
          <a:endParaRPr lang="ru-RU" sz="2000" kern="1200" dirty="0">
            <a:solidFill>
              <a:schemeClr val="tx1"/>
            </a:solidFill>
            <a:latin typeface="Times New Roman" pitchFamily="18" charset="0"/>
            <a:cs typeface="Times New Roman" pitchFamily="18" charset="0"/>
          </a:endParaRPr>
        </a:p>
      </dsp:txBody>
      <dsp:txXfrm rot="-5400000">
        <a:off x="1072490" y="2856925"/>
        <a:ext cx="4459007" cy="898653"/>
      </dsp:txXfrm>
    </dsp:sp>
    <dsp:sp modelId="{56636C8B-D938-4007-B74E-1FBB67D04D83}">
      <dsp:nvSpPr>
        <dsp:cNvPr id="0" name=""/>
        <dsp:cNvSpPr/>
      </dsp:nvSpPr>
      <dsp:spPr>
        <a:xfrm rot="5400000">
          <a:off x="-229819" y="4402779"/>
          <a:ext cx="1532128" cy="107248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smtClean="0">
              <a:solidFill>
                <a:schemeClr val="tx1"/>
              </a:solidFill>
              <a:latin typeface="Times New Roman" pitchFamily="18" charset="0"/>
              <a:cs typeface="Times New Roman" pitchFamily="18" charset="0"/>
            </a:rPr>
            <a:t>-</a:t>
          </a:r>
          <a:endParaRPr lang="ru-RU" sz="2000" kern="1200" dirty="0">
            <a:solidFill>
              <a:schemeClr val="tx1"/>
            </a:solidFill>
            <a:latin typeface="Times New Roman" pitchFamily="18" charset="0"/>
            <a:cs typeface="Times New Roman" pitchFamily="18" charset="0"/>
          </a:endParaRPr>
        </a:p>
      </dsp:txBody>
      <dsp:txXfrm rot="-5400000">
        <a:off x="1" y="4709205"/>
        <a:ext cx="1072489" cy="459639"/>
      </dsp:txXfrm>
    </dsp:sp>
    <dsp:sp modelId="{B6A2B668-B5E7-4C71-87EB-2D3C4DD53DC7}">
      <dsp:nvSpPr>
        <dsp:cNvPr id="0" name=""/>
        <dsp:cNvSpPr/>
      </dsp:nvSpPr>
      <dsp:spPr>
        <a:xfrm rot="5400000">
          <a:off x="2828359" y="2413013"/>
          <a:ext cx="995883" cy="450762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kk-KZ" sz="2000" kern="1200" dirty="0" smtClean="0">
              <a:latin typeface="Times New Roman" pitchFamily="18" charset="0"/>
              <a:cs typeface="Times New Roman" pitchFamily="18" charset="0"/>
            </a:rPr>
            <a:t>International Civil Aviation Organization (ICAO) </a:t>
          </a:r>
          <a:endParaRPr lang="ru-RU" sz="2000" kern="1200" dirty="0">
            <a:solidFill>
              <a:schemeClr val="tx1"/>
            </a:solidFill>
            <a:latin typeface="Times New Roman" pitchFamily="18" charset="0"/>
            <a:cs typeface="Times New Roman" pitchFamily="18" charset="0"/>
          </a:endParaRPr>
        </a:p>
      </dsp:txBody>
      <dsp:txXfrm rot="-5400000">
        <a:off x="1072490" y="4217498"/>
        <a:ext cx="4459007" cy="89865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319B8A-50C8-BE4B-B976-55F290E8E7D9}">
      <dsp:nvSpPr>
        <dsp:cNvPr id="0" name=""/>
        <dsp:cNvSpPr/>
      </dsp:nvSpPr>
      <dsp:spPr>
        <a:xfrm>
          <a:off x="0" y="360042"/>
          <a:ext cx="4823358" cy="461122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just" defTabSz="1066800">
            <a:lnSpc>
              <a:spcPct val="90000"/>
            </a:lnSpc>
            <a:spcBef>
              <a:spcPct val="0"/>
            </a:spcBef>
            <a:spcAft>
              <a:spcPct val="35000"/>
            </a:spcAft>
          </a:pPr>
          <a:r>
            <a:rPr lang="en-US" sz="2400" b="0" kern="1200" dirty="0" smtClean="0">
              <a:solidFill>
                <a:schemeClr val="tx1"/>
              </a:solidFill>
              <a:latin typeface="Times New Roman" pitchFamily="18" charset="0"/>
              <a:cs typeface="Times New Roman" pitchFamily="18" charset="0"/>
            </a:rPr>
            <a:t>International tourism includes persons traveling abroad and not engaged in paid activities there. The number of services provided on the international market is quite large. These include transportation of a tourist to the destination country and transport activities within that country, accommodation, catering, meeting the socio-cultural, business needs of tourists, and registration of various documents.</a:t>
          </a:r>
          <a:endParaRPr lang="x-none" sz="2400" b="0" kern="1200" dirty="0">
            <a:solidFill>
              <a:schemeClr val="tx1"/>
            </a:solidFill>
            <a:latin typeface="Times New Roman" panose="02020603050405020304" pitchFamily="18" charset="0"/>
            <a:cs typeface="Times New Roman" panose="02020603050405020304" pitchFamily="18" charset="0"/>
          </a:endParaRPr>
        </a:p>
      </dsp:txBody>
      <dsp:txXfrm>
        <a:off x="0" y="360042"/>
        <a:ext cx="4823358" cy="46112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13648C-AA7F-4984-A827-7AA4866063B6}">
      <dsp:nvSpPr>
        <dsp:cNvPr id="0" name=""/>
        <dsp:cNvSpPr/>
      </dsp:nvSpPr>
      <dsp:spPr>
        <a:xfrm rot="5400000">
          <a:off x="-116258" y="123286"/>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kk-KZ" sz="1600" kern="1200" dirty="0" smtClean="0"/>
            <a:t>-</a:t>
          </a:r>
          <a:endParaRPr lang="ru-RU" sz="1600" kern="1200" dirty="0"/>
        </a:p>
      </dsp:txBody>
      <dsp:txXfrm rot="-5400000">
        <a:off x="1" y="278298"/>
        <a:ext cx="542539" cy="232517"/>
      </dsp:txXfrm>
    </dsp:sp>
    <dsp:sp modelId="{96F19B0F-B226-446B-80A1-F1AEA92D8A34}">
      <dsp:nvSpPr>
        <dsp:cNvPr id="0" name=""/>
        <dsp:cNvSpPr/>
      </dsp:nvSpPr>
      <dsp:spPr>
        <a:xfrm rot="5400000">
          <a:off x="2809432" y="-2259865"/>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the Warsaw Convention (1929)</a:t>
          </a:r>
          <a:r>
            <a:rPr lang="en-US" sz="1300" kern="1200" dirty="0" smtClean="0">
              <a:latin typeface="Times New Roman" pitchFamily="18" charset="0"/>
              <a:cs typeface="Times New Roman" pitchFamily="18" charset="0"/>
            </a:rPr>
            <a:t>, which</a:t>
          </a:r>
          <a:r>
            <a:rPr lang="kk-KZ" sz="1300" kern="1200" dirty="0" smtClean="0">
              <a:latin typeface="Times New Roman" pitchFamily="18" charset="0"/>
              <a:cs typeface="Times New Roman" pitchFamily="18" charset="0"/>
            </a:rPr>
            <a:t> unifies certain rules relating to international air transport;</a:t>
          </a:r>
          <a:endParaRPr lang="ru-RU" sz="1300" kern="1200" dirty="0">
            <a:latin typeface="Times New Roman" pitchFamily="18" charset="0"/>
            <a:cs typeface="Times New Roman" pitchFamily="18" charset="0"/>
          </a:endParaRPr>
        </a:p>
      </dsp:txBody>
      <dsp:txXfrm rot="-5400000">
        <a:off x="542540" y="31620"/>
        <a:ext cx="5012979" cy="454600"/>
      </dsp:txXfrm>
    </dsp:sp>
    <dsp:sp modelId="{060636A4-13C1-4CA1-95B2-ED909ABE1D9B}">
      <dsp:nvSpPr>
        <dsp:cNvPr id="0" name=""/>
        <dsp:cNvSpPr/>
      </dsp:nvSpPr>
      <dsp:spPr>
        <a:xfrm rot="5400000">
          <a:off x="-116258" y="825568"/>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kk-KZ" sz="1300" kern="1200" dirty="0" smtClean="0">
              <a:latin typeface="Times New Roman" pitchFamily="18" charset="0"/>
              <a:cs typeface="Times New Roman" pitchFamily="18" charset="0"/>
            </a:rPr>
            <a:t>-</a:t>
          </a:r>
          <a:endParaRPr lang="ru-RU" sz="1300" kern="1200" dirty="0">
            <a:latin typeface="Times New Roman" pitchFamily="18" charset="0"/>
            <a:cs typeface="Times New Roman" pitchFamily="18" charset="0"/>
          </a:endParaRPr>
        </a:p>
      </dsp:txBody>
      <dsp:txXfrm rot="-5400000">
        <a:off x="1" y="980580"/>
        <a:ext cx="542539" cy="232517"/>
      </dsp:txXfrm>
    </dsp:sp>
    <dsp:sp modelId="{0B1D95E5-E104-4377-B8C0-2B3D8263423A}">
      <dsp:nvSpPr>
        <dsp:cNvPr id="0" name=""/>
        <dsp:cNvSpPr/>
      </dsp:nvSpPr>
      <dsp:spPr>
        <a:xfrm rot="5400000">
          <a:off x="2809432" y="-1557582"/>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the Chicago Convention on International Civil Aviation (1944), as well as the Tokyo, Hague, and Montreal Conventions on these issues;</a:t>
          </a:r>
          <a:endParaRPr lang="ru-RU" sz="1300" kern="1200" dirty="0">
            <a:latin typeface="Times New Roman" pitchFamily="18" charset="0"/>
            <a:cs typeface="Times New Roman" pitchFamily="18" charset="0"/>
          </a:endParaRPr>
        </a:p>
      </dsp:txBody>
      <dsp:txXfrm rot="-5400000">
        <a:off x="542540" y="733903"/>
        <a:ext cx="5012979" cy="454600"/>
      </dsp:txXfrm>
    </dsp:sp>
    <dsp:sp modelId="{97A21289-6987-4421-BD6E-CC9593A144C7}">
      <dsp:nvSpPr>
        <dsp:cNvPr id="0" name=""/>
        <dsp:cNvSpPr/>
      </dsp:nvSpPr>
      <dsp:spPr>
        <a:xfrm rot="5400000">
          <a:off x="-116258" y="1527850"/>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kk-KZ" sz="1300" kern="1200" dirty="0" smtClean="0">
              <a:latin typeface="Times New Roman" pitchFamily="18" charset="0"/>
              <a:cs typeface="Times New Roman" pitchFamily="18" charset="0"/>
            </a:rPr>
            <a:t>-</a:t>
          </a:r>
          <a:endParaRPr lang="ru-RU" sz="1300" kern="1200" dirty="0">
            <a:latin typeface="Times New Roman" pitchFamily="18" charset="0"/>
            <a:cs typeface="Times New Roman" pitchFamily="18" charset="0"/>
          </a:endParaRPr>
        </a:p>
      </dsp:txBody>
      <dsp:txXfrm rot="-5400000">
        <a:off x="1" y="1682862"/>
        <a:ext cx="542539" cy="232517"/>
      </dsp:txXfrm>
    </dsp:sp>
    <dsp:sp modelId="{236C0F7F-F9AD-40E2-85D6-81AEDDA9D538}">
      <dsp:nvSpPr>
        <dsp:cNvPr id="0" name=""/>
        <dsp:cNvSpPr/>
      </dsp:nvSpPr>
      <dsp:spPr>
        <a:xfrm rot="5400000">
          <a:off x="2809432" y="-855300"/>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World Declaration on Human Rights (1948);</a:t>
          </a:r>
          <a:endParaRPr lang="ru-RU" sz="1300" kern="1200" dirty="0">
            <a:latin typeface="Times New Roman" pitchFamily="18" charset="0"/>
            <a:cs typeface="Times New Roman" pitchFamily="18" charset="0"/>
          </a:endParaRPr>
        </a:p>
      </dsp:txBody>
      <dsp:txXfrm rot="-5400000">
        <a:off x="542540" y="1436185"/>
        <a:ext cx="5012979" cy="454600"/>
      </dsp:txXfrm>
    </dsp:sp>
    <dsp:sp modelId="{56636C8B-D938-4007-B74E-1FBB67D04D83}">
      <dsp:nvSpPr>
        <dsp:cNvPr id="0" name=""/>
        <dsp:cNvSpPr/>
      </dsp:nvSpPr>
      <dsp:spPr>
        <a:xfrm rot="5400000">
          <a:off x="-116258" y="2230133"/>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kk-KZ" sz="1300" kern="1200" dirty="0" smtClean="0">
              <a:latin typeface="Times New Roman" pitchFamily="18" charset="0"/>
              <a:cs typeface="Times New Roman" pitchFamily="18" charset="0"/>
            </a:rPr>
            <a:t>-</a:t>
          </a:r>
          <a:endParaRPr lang="ru-RU" sz="1300" kern="1200" dirty="0">
            <a:latin typeface="Times New Roman" pitchFamily="18" charset="0"/>
            <a:cs typeface="Times New Roman" pitchFamily="18" charset="0"/>
          </a:endParaRPr>
        </a:p>
      </dsp:txBody>
      <dsp:txXfrm rot="-5400000">
        <a:off x="1" y="2385145"/>
        <a:ext cx="542539" cy="232517"/>
      </dsp:txXfrm>
    </dsp:sp>
    <dsp:sp modelId="{B6A2B668-B5E7-4C71-87EB-2D3C4DD53DC7}">
      <dsp:nvSpPr>
        <dsp:cNvPr id="0" name=""/>
        <dsp:cNvSpPr/>
      </dsp:nvSpPr>
      <dsp:spPr>
        <a:xfrm rot="5400000">
          <a:off x="2809432" y="-153018"/>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Convention on customs provision of tourism (1954);</a:t>
          </a:r>
          <a:endParaRPr lang="ru-RU" sz="1300" kern="1200" dirty="0">
            <a:latin typeface="Times New Roman" pitchFamily="18" charset="0"/>
            <a:cs typeface="Times New Roman" pitchFamily="18" charset="0"/>
          </a:endParaRPr>
        </a:p>
      </dsp:txBody>
      <dsp:txXfrm rot="-5400000">
        <a:off x="542540" y="2138467"/>
        <a:ext cx="5012979" cy="454600"/>
      </dsp:txXfrm>
    </dsp:sp>
    <dsp:sp modelId="{406C87A6-2D47-466D-A088-69945DBA8A5B}">
      <dsp:nvSpPr>
        <dsp:cNvPr id="0" name=""/>
        <dsp:cNvSpPr/>
      </dsp:nvSpPr>
      <dsp:spPr>
        <a:xfrm rot="5400000">
          <a:off x="-116258" y="2932415"/>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kk-KZ" sz="1300" kern="1200" dirty="0" smtClean="0">
              <a:latin typeface="Times New Roman" pitchFamily="18" charset="0"/>
              <a:cs typeface="Times New Roman" pitchFamily="18" charset="0"/>
            </a:rPr>
            <a:t>-</a:t>
          </a:r>
          <a:endParaRPr lang="ru-RU" sz="1300" kern="1200" dirty="0">
            <a:latin typeface="Times New Roman" pitchFamily="18" charset="0"/>
            <a:cs typeface="Times New Roman" pitchFamily="18" charset="0"/>
          </a:endParaRPr>
        </a:p>
      </dsp:txBody>
      <dsp:txXfrm rot="-5400000">
        <a:off x="1" y="3087427"/>
        <a:ext cx="542539" cy="232517"/>
      </dsp:txXfrm>
    </dsp:sp>
    <dsp:sp modelId="{9E127C1E-49B4-44A3-9B09-6D697335A918}">
      <dsp:nvSpPr>
        <dsp:cNvPr id="0" name=""/>
        <dsp:cNvSpPr/>
      </dsp:nvSpPr>
      <dsp:spPr>
        <a:xfrm rot="5400000">
          <a:off x="2809432" y="549264"/>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International Act on Economic, Social and Cultural Rights (1966);</a:t>
          </a:r>
          <a:endParaRPr lang="ru-RU" sz="1300" kern="1200" dirty="0">
            <a:latin typeface="Times New Roman" pitchFamily="18" charset="0"/>
            <a:cs typeface="Times New Roman" pitchFamily="18" charset="0"/>
          </a:endParaRPr>
        </a:p>
      </dsp:txBody>
      <dsp:txXfrm rot="-5400000">
        <a:off x="542540" y="2840750"/>
        <a:ext cx="5012979" cy="454600"/>
      </dsp:txXfrm>
    </dsp:sp>
    <dsp:sp modelId="{983A1EDF-9E23-402E-8B2F-D0DA1D8C86FD}">
      <dsp:nvSpPr>
        <dsp:cNvPr id="0" name=""/>
        <dsp:cNvSpPr/>
      </dsp:nvSpPr>
      <dsp:spPr>
        <a:xfrm rot="5400000">
          <a:off x="-116258" y="3634697"/>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kk-KZ" sz="1300" kern="1200" dirty="0" smtClean="0">
              <a:latin typeface="Times New Roman" pitchFamily="18" charset="0"/>
              <a:cs typeface="Times New Roman" pitchFamily="18" charset="0"/>
            </a:rPr>
            <a:t>-</a:t>
          </a:r>
          <a:endParaRPr lang="ru-RU" sz="1300" kern="1200" dirty="0">
            <a:latin typeface="Times New Roman" pitchFamily="18" charset="0"/>
            <a:cs typeface="Times New Roman" pitchFamily="18" charset="0"/>
          </a:endParaRPr>
        </a:p>
      </dsp:txBody>
      <dsp:txXfrm rot="-5400000">
        <a:off x="1" y="3789709"/>
        <a:ext cx="542539" cy="232517"/>
      </dsp:txXfrm>
    </dsp:sp>
    <dsp:sp modelId="{CBC57C9C-44E1-4B20-A293-56812EDB868E}">
      <dsp:nvSpPr>
        <dsp:cNvPr id="0" name=""/>
        <dsp:cNvSpPr/>
      </dsp:nvSpPr>
      <dsp:spPr>
        <a:xfrm rot="5400000">
          <a:off x="2809432" y="1251546"/>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Convention on preservation of world cultural and natural value (1972);</a:t>
          </a:r>
          <a:endParaRPr lang="ru-RU" sz="1300" kern="1200" dirty="0">
            <a:latin typeface="Times New Roman" pitchFamily="18" charset="0"/>
            <a:cs typeface="Times New Roman" pitchFamily="18" charset="0"/>
          </a:endParaRPr>
        </a:p>
      </dsp:txBody>
      <dsp:txXfrm rot="-5400000">
        <a:off x="542540" y="3543032"/>
        <a:ext cx="5012979" cy="454600"/>
      </dsp:txXfrm>
    </dsp:sp>
    <dsp:sp modelId="{2067F2FD-ECD2-4BF0-B6D3-818A0931A740}">
      <dsp:nvSpPr>
        <dsp:cNvPr id="0" name=""/>
        <dsp:cNvSpPr/>
      </dsp:nvSpPr>
      <dsp:spPr>
        <a:xfrm rot="5400000">
          <a:off x="-116258" y="4336980"/>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r>
            <a:rPr lang="kk-KZ" sz="1300" kern="1200" dirty="0" smtClean="0">
              <a:latin typeface="Times New Roman" pitchFamily="18" charset="0"/>
              <a:cs typeface="Times New Roman" pitchFamily="18" charset="0"/>
            </a:rPr>
            <a:t>-</a:t>
          </a:r>
          <a:endParaRPr lang="ru-RU" sz="1300" kern="1200" dirty="0">
            <a:latin typeface="Times New Roman" pitchFamily="18" charset="0"/>
            <a:cs typeface="Times New Roman" pitchFamily="18" charset="0"/>
          </a:endParaRPr>
        </a:p>
      </dsp:txBody>
      <dsp:txXfrm rot="-5400000">
        <a:off x="1" y="4491992"/>
        <a:ext cx="542539" cy="232517"/>
      </dsp:txXfrm>
    </dsp:sp>
    <dsp:sp modelId="{73630F8A-8968-4052-8834-2B235622AD17}">
      <dsp:nvSpPr>
        <dsp:cNvPr id="0" name=""/>
        <dsp:cNvSpPr/>
      </dsp:nvSpPr>
      <dsp:spPr>
        <a:xfrm rot="5400000">
          <a:off x="2809432" y="1953828"/>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Manila declaration on world tourism (1980);</a:t>
          </a:r>
          <a:endParaRPr lang="ru-RU" sz="1300" kern="1200" dirty="0">
            <a:latin typeface="Times New Roman" pitchFamily="18" charset="0"/>
            <a:cs typeface="Times New Roman" pitchFamily="18" charset="0"/>
          </a:endParaRPr>
        </a:p>
      </dsp:txBody>
      <dsp:txXfrm rot="-5400000">
        <a:off x="542540" y="4245314"/>
        <a:ext cx="5012979" cy="454600"/>
      </dsp:txXfrm>
    </dsp:sp>
    <dsp:sp modelId="{F45B6201-A408-48F4-A304-7F8CC5EEF88D}">
      <dsp:nvSpPr>
        <dsp:cNvPr id="0" name=""/>
        <dsp:cNvSpPr/>
      </dsp:nvSpPr>
      <dsp:spPr>
        <a:xfrm rot="5400000">
          <a:off x="-116258" y="5039262"/>
          <a:ext cx="775056" cy="542539"/>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just" defTabSz="577850">
            <a:lnSpc>
              <a:spcPct val="90000"/>
            </a:lnSpc>
            <a:spcBef>
              <a:spcPct val="0"/>
            </a:spcBef>
            <a:spcAft>
              <a:spcPct val="35000"/>
            </a:spcAft>
          </a:pPr>
          <a:endParaRPr lang="ru-RU" sz="1300" kern="1200" dirty="0">
            <a:latin typeface="Times New Roman" pitchFamily="18" charset="0"/>
            <a:cs typeface="Times New Roman" pitchFamily="18" charset="0"/>
          </a:endParaRPr>
        </a:p>
      </dsp:txBody>
      <dsp:txXfrm rot="-5400000">
        <a:off x="1" y="5194274"/>
        <a:ext cx="542539" cy="232517"/>
      </dsp:txXfrm>
    </dsp:sp>
    <dsp:sp modelId="{DE461857-1DF4-45CC-BCD8-F9616D01FB2B}">
      <dsp:nvSpPr>
        <dsp:cNvPr id="0" name=""/>
        <dsp:cNvSpPr/>
      </dsp:nvSpPr>
      <dsp:spPr>
        <a:xfrm rot="5400000">
          <a:off x="2809432" y="2656110"/>
          <a:ext cx="503786" cy="50375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just" defTabSz="577850">
            <a:lnSpc>
              <a:spcPct val="90000"/>
            </a:lnSpc>
            <a:spcBef>
              <a:spcPct val="0"/>
            </a:spcBef>
            <a:spcAft>
              <a:spcPct val="15000"/>
            </a:spcAft>
            <a:buChar char="••"/>
          </a:pPr>
          <a:r>
            <a:rPr lang="kk-KZ" sz="1300" kern="1200" dirty="0" smtClean="0">
              <a:latin typeface="Times New Roman" pitchFamily="18" charset="0"/>
              <a:cs typeface="Times New Roman" pitchFamily="18" charset="0"/>
            </a:rPr>
            <a:t>the Sofia Resolution of the VI General Assembly of the WTO, which adopted the tourism law draft on the right, the Tourism Charter, the Tourist Code (1985);</a:t>
          </a:r>
          <a:endParaRPr lang="ru-RU" sz="1300" kern="1200" dirty="0">
            <a:latin typeface="Times New Roman" pitchFamily="18" charset="0"/>
            <a:cs typeface="Times New Roman" pitchFamily="18" charset="0"/>
          </a:endParaRPr>
        </a:p>
      </dsp:txBody>
      <dsp:txXfrm rot="-5400000">
        <a:off x="542540" y="4947596"/>
        <a:ext cx="5012979" cy="45460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ECED6C-61B9-4584-BD9E-45FA7046480E}" type="datetimeFigureOut">
              <a:rPr lang="ru-RU" smtClean="0"/>
              <a:t>27.07.2024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6853CE-FCCF-4593-8EAA-26A0A6F68667}" type="slidenum">
              <a:rPr lang="ru-RU" smtClean="0"/>
              <a:t>‹#›</a:t>
            </a:fld>
            <a:endParaRPr lang="ru-RU"/>
          </a:p>
        </p:txBody>
      </p:sp>
    </p:spTree>
    <p:extLst>
      <p:ext uri="{BB962C8B-B14F-4D97-AF65-F5344CB8AC3E}">
        <p14:creationId xmlns:p14="http://schemas.microsoft.com/office/powerpoint/2010/main" val="2297543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CDBF9C-E310-4D36-8885-EFABAE6075B1}" type="slidenum">
              <a:rPr lang="ru-RU" altLang="ru-RU" smtClean="0"/>
              <a:pPr/>
              <a:t>2</a:t>
            </a:fld>
            <a:endParaRPr lang="ru-RU" altLang="ru-RU"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ru-RU" smtClean="0"/>
          </a:p>
        </p:txBody>
      </p:sp>
    </p:spTree>
    <p:extLst>
      <p:ext uri="{BB962C8B-B14F-4D97-AF65-F5344CB8AC3E}">
        <p14:creationId xmlns:p14="http://schemas.microsoft.com/office/powerpoint/2010/main" val="1728739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27.07.2024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27.07.2024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27.07.2024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27.07.2024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27.07.2024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27.07.2024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27.07.2024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27.07.2024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27.07.2024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27.07.2024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27.07.2024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91680" y="1844824"/>
            <a:ext cx="4680520" cy="1894362"/>
          </a:xfrm>
        </p:spPr>
        <p:txBody>
          <a:bodyPr>
            <a:normAutofit/>
          </a:bodyPr>
          <a:lstStyle/>
          <a:p>
            <a:pPr indent="457200" algn="ctr"/>
            <a:r>
              <a:rPr lang="en-US" altLang="ru-RU" sz="2800" dirty="0">
                <a:solidFill>
                  <a:srgbClr val="FF0000"/>
                </a:solidFill>
                <a:latin typeface="Times New Roman" pitchFamily="18" charset="0"/>
                <a:cs typeface="Times New Roman" pitchFamily="18" charset="0"/>
              </a:rPr>
              <a:t>Basics of Tourism</a:t>
            </a: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r>
              <a:rPr lang="kk-KZ" altLang="ru-RU" sz="2800" dirty="0">
                <a:solidFill>
                  <a:srgbClr val="0033CC"/>
                </a:solidFill>
                <a:latin typeface="Times New Roman" pitchFamily="18" charset="0"/>
                <a:cs typeface="Times New Roman" pitchFamily="18" charset="0"/>
              </a:rPr>
              <a:t/>
            </a:r>
            <a:br>
              <a:rPr lang="kk-KZ" altLang="ru-RU" sz="2800" dirty="0">
                <a:solidFill>
                  <a:srgbClr val="0033CC"/>
                </a:solidFill>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a:xfrm>
            <a:off x="2286000" y="5003322"/>
            <a:ext cx="4158208" cy="1371600"/>
          </a:xfrm>
        </p:spPr>
        <p:txBody>
          <a:bodyPr/>
          <a:lstStyle/>
          <a:p>
            <a:pPr algn="ctr"/>
            <a:r>
              <a:rPr lang="en-US" altLang="ru-RU" dirty="0">
                <a:solidFill>
                  <a:srgbClr val="0033CC"/>
                </a:solidFill>
                <a:latin typeface="Times New Roman" pitchFamily="18" charset="0"/>
                <a:cs typeface="Times New Roman" pitchFamily="18" charset="0"/>
              </a:rPr>
              <a:t>PhD., Acting Associate Professor </a:t>
            </a:r>
            <a:r>
              <a:rPr lang="en-US" altLang="ru-RU" dirty="0" err="1">
                <a:solidFill>
                  <a:srgbClr val="0033CC"/>
                </a:solidFill>
                <a:latin typeface="Times New Roman" pitchFamily="18" charset="0"/>
                <a:cs typeface="Times New Roman" pitchFamily="18" charset="0"/>
              </a:rPr>
              <a:t>Nakhipbekova</a:t>
            </a:r>
            <a:r>
              <a:rPr lang="en-US" altLang="ru-RU" dirty="0">
                <a:solidFill>
                  <a:srgbClr val="0033CC"/>
                </a:solidFill>
                <a:latin typeface="Times New Roman" pitchFamily="18" charset="0"/>
                <a:cs typeface="Times New Roman" pitchFamily="18" charset="0"/>
              </a:rPr>
              <a:t> </a:t>
            </a:r>
            <a:r>
              <a:rPr lang="en-US" altLang="ru-RU" dirty="0" err="1" smtClean="0">
                <a:solidFill>
                  <a:srgbClr val="0033CC"/>
                </a:solidFill>
                <a:latin typeface="Times New Roman" pitchFamily="18" charset="0"/>
                <a:cs typeface="Times New Roman" pitchFamily="18" charset="0"/>
              </a:rPr>
              <a:t>Symbat</a:t>
            </a:r>
            <a:endParaRPr lang="ru-RU" dirty="0"/>
          </a:p>
        </p:txBody>
      </p:sp>
    </p:spTree>
    <p:extLst>
      <p:ext uri="{BB962C8B-B14F-4D97-AF65-F5344CB8AC3E}">
        <p14:creationId xmlns:p14="http://schemas.microsoft.com/office/powerpoint/2010/main" val="617042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a:extLst>
              <a:ext uri="{FF2B5EF4-FFF2-40B4-BE49-F238E27FC236}">
                <a16:creationId xmlns:a16="http://schemas.microsoft.com/office/drawing/2014/main" xmlns="" id="{3ECDC13E-36D1-E24C-BA05-E9CA5311528D}"/>
              </a:ext>
            </a:extLst>
          </p:cNvPr>
          <p:cNvSpPr>
            <a:spLocks noGrp="1"/>
          </p:cNvSpPr>
          <p:nvPr>
            <p:ph type="title"/>
          </p:nvPr>
        </p:nvSpPr>
        <p:spPr>
          <a:xfrm>
            <a:off x="457200" y="274638"/>
            <a:ext cx="5122912" cy="1143000"/>
          </a:xfrm>
        </p:spPr>
        <p:txBody>
          <a:bodyPr>
            <a:noAutofit/>
          </a:bodyPr>
          <a:lstStyle/>
          <a:p>
            <a:pPr algn="ctr"/>
            <a:r>
              <a:rPr lang="kk-KZ" sz="2400" b="1" dirty="0">
                <a:solidFill>
                  <a:schemeClr val="tx1"/>
                </a:solidFill>
                <a:latin typeface="Times New Roman" pitchFamily="18" charset="0"/>
                <a:cs typeface="Times New Roman" pitchFamily="18" charset="0"/>
              </a:rPr>
              <a:t>Specificity of international tourism:</a:t>
            </a:r>
            <a:endParaRPr lang="ru-RU" sz="2400" b="1" dirty="0">
              <a:solidFill>
                <a:schemeClr val="tx1"/>
              </a:solidFill>
              <a:latin typeface="Times New Roman" pitchFamily="18" charset="0"/>
              <a:cs typeface="Times New Roman" pitchFamily="18" charset="0"/>
            </a:endParaRPr>
          </a:p>
        </p:txBody>
      </p:sp>
      <p:sp>
        <p:nvSpPr>
          <p:cNvPr id="4" name="Прямоугольник с одним скругленным углом 3"/>
          <p:cNvSpPr/>
          <p:nvPr/>
        </p:nvSpPr>
        <p:spPr>
          <a:xfrm>
            <a:off x="190848" y="4221088"/>
            <a:ext cx="5965328" cy="1584176"/>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dirty="0">
                <a:solidFill>
                  <a:schemeClr val="tx1"/>
                </a:solidFill>
                <a:latin typeface="Times New Roman" pitchFamily="18" charset="0"/>
                <a:cs typeface="Times New Roman" pitchFamily="18" charset="0"/>
              </a:rPr>
              <a:t>Secondly, the Labor spent on the production of goods and services is compensated at the place of production.</a:t>
            </a:r>
            <a:endParaRPr lang="ru-RU" sz="2000" dirty="0">
              <a:solidFill>
                <a:schemeClr val="tx1"/>
              </a:solidFill>
              <a:latin typeface="Times New Roman" pitchFamily="18" charset="0"/>
              <a:cs typeface="Times New Roman" pitchFamily="18" charset="0"/>
            </a:endParaRPr>
          </a:p>
        </p:txBody>
      </p:sp>
      <p:sp>
        <p:nvSpPr>
          <p:cNvPr id="8" name="Прямоугольник с одним скругленным углом 7"/>
          <p:cNvSpPr/>
          <p:nvPr/>
        </p:nvSpPr>
        <p:spPr>
          <a:xfrm>
            <a:off x="179512" y="1916832"/>
            <a:ext cx="5832648" cy="1512168"/>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2000" dirty="0">
                <a:solidFill>
                  <a:schemeClr val="tx1"/>
                </a:solidFill>
                <a:latin typeface="Times New Roman" pitchFamily="18" charset="0"/>
                <a:cs typeface="Times New Roman" pitchFamily="18" charset="0"/>
              </a:rPr>
              <a:t>Firstly, goods and services that are not subject to direct foreign trade exchange are offered on the world market as items of sale and purchase. </a:t>
            </a:r>
            <a:endParaRPr lang="ru-RU"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08756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5484440" cy="864096"/>
          </a:xfrm>
        </p:spPr>
        <p:txBody>
          <a:bodyPr>
            <a:normAutofit/>
          </a:bodyPr>
          <a:lstStyle/>
          <a:p>
            <a:pPr algn="ctr"/>
            <a:r>
              <a:rPr lang="kk-KZ" sz="1600" b="1" dirty="0">
                <a:solidFill>
                  <a:schemeClr val="tx1"/>
                </a:solidFill>
                <a:latin typeface="Times New Roman" pitchFamily="18" charset="0"/>
                <a:cs typeface="Times New Roman" pitchFamily="18" charset="0"/>
              </a:rPr>
              <a:t>Currently, the following can be taken as the main means of regulating international tourism:</a:t>
            </a:r>
            <a:endParaRPr lang="ru-RU" sz="16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625228673"/>
              </p:ext>
            </p:extLst>
          </p:nvPr>
        </p:nvGraphicFramePr>
        <p:xfrm>
          <a:off x="0" y="1124745"/>
          <a:ext cx="5580112" cy="5705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3900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olidFill>
                  <a:schemeClr val="tx1"/>
                </a:solidFill>
                <a:latin typeface="Times New Roman" pitchFamily="18" charset="0"/>
                <a:cs typeface="Times New Roman" pitchFamily="18" charset="0"/>
              </a:rPr>
              <a:t>Conclusion</a:t>
            </a:r>
            <a:endParaRPr lang="ru-RU" b="1" dirty="0">
              <a:solidFill>
                <a:schemeClr val="tx1"/>
              </a:solidFill>
              <a:latin typeface="Times New Roman" pitchFamily="18" charset="0"/>
              <a:cs typeface="Times New Roman" pitchFamily="18" charset="0"/>
            </a:endParaRPr>
          </a:p>
        </p:txBody>
      </p:sp>
      <p:sp>
        <p:nvSpPr>
          <p:cNvPr id="3" name="Прямоугольник 2"/>
          <p:cNvSpPr/>
          <p:nvPr/>
        </p:nvSpPr>
        <p:spPr>
          <a:xfrm>
            <a:off x="755576" y="1556792"/>
            <a:ext cx="4572000" cy="3139321"/>
          </a:xfrm>
          <a:prstGeom prst="rect">
            <a:avLst/>
          </a:prstGeom>
        </p:spPr>
        <p:txBody>
          <a:bodyPr>
            <a:spAutoFit/>
          </a:bodyPr>
          <a:lstStyle/>
          <a:p>
            <a:pPr algn="just"/>
            <a:r>
              <a:rPr lang="kk-KZ" b="1" dirty="0">
                <a:solidFill>
                  <a:srgbClr val="FF0000"/>
                </a:solidFill>
                <a:latin typeface="Times New Roman" pitchFamily="18" charset="0"/>
                <a:cs typeface="Times New Roman" pitchFamily="18" charset="0"/>
              </a:rPr>
              <a:t>In today's lecture, we considered the prerequisites and conditions for the development of international tourism, international organizations operating in the field of Tourism and tools for regulating international tourism. We have identified the main feature of international tourism as a form of international economic relations. Currently, we can say that international tourism is one of the most common types of activity and an important industry. </a:t>
            </a:r>
            <a:endParaRPr lang="ru-RU"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88028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9"/>
          <p:cNvSpPr>
            <a:spLocks noChangeArrowheads="1"/>
          </p:cNvSpPr>
          <p:nvPr/>
        </p:nvSpPr>
        <p:spPr bwMode="auto">
          <a:xfrm>
            <a:off x="827088" y="908050"/>
            <a:ext cx="4872089" cy="1815882"/>
          </a:xfrm>
          <a:prstGeom prst="rect">
            <a:avLst/>
          </a:prstGeom>
          <a:noFill/>
          <a:ln w="9525">
            <a:noFill/>
            <a:miter lim="800000"/>
            <a:headEnd/>
            <a:tailEnd/>
          </a:ln>
          <a:effectLst/>
        </p:spPr>
        <p:txBody>
          <a:bodyPr wrap="square">
            <a:spAutoFit/>
          </a:bodyPr>
          <a:lstStyle/>
          <a:p>
            <a:pPr algn="ctr">
              <a:defRPr/>
            </a:pPr>
            <a:r>
              <a:rPr lang="en-US" sz="3200" b="1" dirty="0">
                <a:solidFill>
                  <a:srgbClr val="0070C0"/>
                </a:solidFill>
                <a:latin typeface="Times New Roman" pitchFamily="18" charset="0"/>
                <a:cs typeface="Times New Roman" pitchFamily="18" charset="0"/>
              </a:rPr>
              <a:t>LECTURE </a:t>
            </a:r>
            <a:r>
              <a:rPr lang="en-US" sz="3200" b="1" dirty="0" smtClean="0">
                <a:solidFill>
                  <a:srgbClr val="0070C0"/>
                </a:solidFill>
                <a:latin typeface="Times New Roman" pitchFamily="18" charset="0"/>
                <a:cs typeface="Times New Roman" pitchFamily="18" charset="0"/>
              </a:rPr>
              <a:t>10</a:t>
            </a:r>
            <a:r>
              <a:rPr lang="ru-RU" sz="3200" b="1" dirty="0" smtClean="0">
                <a:solidFill>
                  <a:srgbClr val="0070C0"/>
                </a:solidFill>
                <a:latin typeface="Times New Roman" pitchFamily="18" charset="0"/>
                <a:cs typeface="Times New Roman" pitchFamily="18" charset="0"/>
              </a:rPr>
              <a:t> </a:t>
            </a:r>
            <a:endParaRPr lang="ru-RU" sz="3200" b="1" dirty="0">
              <a:solidFill>
                <a:srgbClr val="0070C0"/>
              </a:solidFill>
              <a:latin typeface="Times New Roman" pitchFamily="18" charset="0"/>
              <a:cs typeface="Times New Roman" pitchFamily="18" charset="0"/>
            </a:endParaRPr>
          </a:p>
          <a:p>
            <a:pPr algn="ctr" eaLnBrk="1" hangingPunct="1">
              <a:defRPr/>
            </a:pPr>
            <a:endParaRPr lang="ru-RU" sz="3200" b="1" dirty="0">
              <a:solidFill>
                <a:srgbClr val="0033CC"/>
              </a:solidFill>
              <a:latin typeface="Times New Roman" pitchFamily="18" charset="0"/>
              <a:cs typeface="Times New Roman" pitchFamily="18" charset="0"/>
            </a:endParaRPr>
          </a:p>
          <a:p>
            <a:pPr algn="ctr"/>
            <a:r>
              <a:rPr lang="en-US" sz="2400" b="1" dirty="0" smtClean="0">
                <a:latin typeface="Times New Roman" pitchFamily="18" charset="0"/>
                <a:cs typeface="Times New Roman" pitchFamily="18" charset="0"/>
              </a:rPr>
              <a:t>     Modern </a:t>
            </a:r>
            <a:r>
              <a:rPr lang="en-US" sz="2400" b="1" dirty="0">
                <a:latin typeface="Times New Roman" pitchFamily="18" charset="0"/>
                <a:cs typeface="Times New Roman" pitchFamily="18" charset="0"/>
              </a:rPr>
              <a:t>characteristics of international tourism</a:t>
            </a:r>
            <a:endParaRPr lang="ru-RU" sz="2400" dirty="0">
              <a:latin typeface="Times New Roman" pitchFamily="18" charset="0"/>
              <a:cs typeface="Times New Roman" pitchFamily="18" charset="0"/>
            </a:endParaRPr>
          </a:p>
        </p:txBody>
      </p:sp>
      <p:sp>
        <p:nvSpPr>
          <p:cNvPr id="8195" name="Line 13"/>
          <p:cNvSpPr>
            <a:spLocks noChangeShapeType="1"/>
          </p:cNvSpPr>
          <p:nvPr/>
        </p:nvSpPr>
        <p:spPr bwMode="auto">
          <a:xfrm>
            <a:off x="1331913" y="692150"/>
            <a:ext cx="7812087" cy="0"/>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6" name="Line 14"/>
          <p:cNvSpPr>
            <a:spLocks noChangeShapeType="1"/>
          </p:cNvSpPr>
          <p:nvPr/>
        </p:nvSpPr>
        <p:spPr bwMode="auto">
          <a:xfrm>
            <a:off x="682625" y="1268413"/>
            <a:ext cx="1588" cy="5040312"/>
          </a:xfrm>
          <a:prstGeom prst="line">
            <a:avLst/>
          </a:prstGeom>
          <a:noFill/>
          <a:ln w="38100">
            <a:solidFill>
              <a:srgbClr val="0066CC"/>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8197" name="Rectangle 6"/>
          <p:cNvSpPr>
            <a:spLocks noChangeArrowheads="1"/>
          </p:cNvSpPr>
          <p:nvPr/>
        </p:nvSpPr>
        <p:spPr bwMode="auto">
          <a:xfrm>
            <a:off x="2267741" y="4336939"/>
            <a:ext cx="4320481"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
            <a:r>
              <a:rPr lang="en-US" sz="1600" dirty="0">
                <a:latin typeface="Times New Roman" pitchFamily="18" charset="0"/>
                <a:cs typeface="Times New Roman" pitchFamily="18" charset="0"/>
              </a:rPr>
              <a:t>1. Prerequisites and conditions for the development of international tourism</a:t>
            </a:r>
            <a:endParaRPr lang="ru-RU"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2. International organizations operating in the field of Tourism</a:t>
            </a:r>
            <a:endParaRPr lang="ru-RU"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3. Instruments for regulating international </a:t>
            </a:r>
            <a:r>
              <a:rPr lang="en-US" sz="1600" dirty="0" smtClean="0">
                <a:latin typeface="Times New Roman" pitchFamily="18" charset="0"/>
                <a:cs typeface="Times New Roman" pitchFamily="18" charset="0"/>
              </a:rPr>
              <a:t>tourism</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39463608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Схема 18">
            <a:extLst>
              <a:ext uri="{FF2B5EF4-FFF2-40B4-BE49-F238E27FC236}">
                <a16:creationId xmlns:a16="http://schemas.microsoft.com/office/drawing/2014/main" xmlns="" id="{CF9AF25E-23F7-F74A-B76E-CFF5FFB5086E}"/>
              </a:ext>
            </a:extLst>
          </p:cNvPr>
          <p:cNvGraphicFramePr/>
          <p:nvPr>
            <p:extLst>
              <p:ext uri="{D42A27DB-BD31-4B8C-83A1-F6EECF244321}">
                <p14:modId xmlns:p14="http://schemas.microsoft.com/office/powerpoint/2010/main" val="2141715303"/>
              </p:ext>
            </p:extLst>
          </p:nvPr>
        </p:nvGraphicFramePr>
        <p:xfrm>
          <a:off x="539552" y="908720"/>
          <a:ext cx="5112568" cy="5259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2465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3826768" cy="1944216"/>
          </a:xfrm>
        </p:spPr>
        <p:txBody>
          <a:bodyPr>
            <a:normAutofit/>
          </a:bodyPr>
          <a:lstStyle/>
          <a:p>
            <a:pPr algn="just"/>
            <a:r>
              <a:rPr lang="kk-KZ" sz="2000" dirty="0">
                <a:solidFill>
                  <a:schemeClr val="tx1"/>
                </a:solidFill>
                <a:latin typeface="Times New Roman" pitchFamily="18" charset="0"/>
                <a:cs typeface="Times New Roman" pitchFamily="18" charset="0"/>
              </a:rPr>
              <a:t>V. Kvartalnov, A. Alexandrova</a:t>
            </a:r>
            <a:r>
              <a:rPr lang="en-US" sz="2000" dirty="0">
                <a:solidFill>
                  <a:schemeClr val="tx1"/>
                </a:solidFill>
                <a:latin typeface="Times New Roman" pitchFamily="18" charset="0"/>
                <a:cs typeface="Times New Roman" pitchFamily="18" charset="0"/>
              </a:rPr>
              <a:t> and</a:t>
            </a:r>
            <a:r>
              <a:rPr lang="kk-KZ" sz="2000" dirty="0">
                <a:solidFill>
                  <a:schemeClr val="tx1"/>
                </a:solidFill>
                <a:latin typeface="Times New Roman" pitchFamily="18" charset="0"/>
                <a:cs typeface="Times New Roman" pitchFamily="18" charset="0"/>
              </a:rPr>
              <a:t> E. Ilyina distinguish two main </a:t>
            </a:r>
            <a:r>
              <a:rPr lang="kk-KZ" sz="2000" dirty="0" smtClean="0">
                <a:solidFill>
                  <a:schemeClr val="tx1"/>
                </a:solidFill>
                <a:latin typeface="Times New Roman" pitchFamily="18" charset="0"/>
                <a:cs typeface="Times New Roman" pitchFamily="18" charset="0"/>
              </a:rPr>
              <a:t>types</a:t>
            </a:r>
            <a:r>
              <a:rPr lang="en-US" sz="2000" dirty="0" smtClean="0">
                <a:solidFill>
                  <a:schemeClr val="tx1"/>
                </a:solidFill>
                <a:latin typeface="Times New Roman" pitchFamily="18" charset="0"/>
                <a:cs typeface="Times New Roman" pitchFamily="18" charset="0"/>
              </a:rPr>
              <a:t> of tourism</a:t>
            </a:r>
            <a:r>
              <a:rPr lang="kk-KZ" sz="2000" dirty="0" smtClean="0">
                <a:solidFill>
                  <a:schemeClr val="tx1"/>
                </a:solidFill>
                <a:latin typeface="Times New Roman" pitchFamily="18" charset="0"/>
                <a:cs typeface="Times New Roman" pitchFamily="18" charset="0"/>
              </a:rPr>
              <a:t>: </a:t>
            </a:r>
            <a:endParaRPr lang="ru-RU" sz="20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79567222"/>
              </p:ext>
            </p:extLst>
          </p:nvPr>
        </p:nvGraphicFramePr>
        <p:xfrm>
          <a:off x="179512" y="1628800"/>
          <a:ext cx="447484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3694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4680520" cy="1143000"/>
          </a:xfrm>
        </p:spPr>
        <p:txBody>
          <a:bodyPr>
            <a:normAutofit/>
          </a:bodyPr>
          <a:lstStyle/>
          <a:p>
            <a:pPr algn="just"/>
            <a:r>
              <a:rPr lang="kk-KZ" sz="2000" dirty="0">
                <a:solidFill>
                  <a:schemeClr val="tx1"/>
                </a:solidFill>
                <a:latin typeface="Times New Roman" pitchFamily="18" charset="0"/>
                <a:cs typeface="Times New Roman" pitchFamily="18" charset="0"/>
              </a:rPr>
              <a:t>development of international tourism is often influenced by the following factors:</a:t>
            </a:r>
            <a:endParaRPr lang="ru-RU" sz="2000" dirty="0">
              <a:solidFill>
                <a:schemeClr val="tx1"/>
              </a:solidFill>
              <a:latin typeface="Times New Roman" pitchFamily="18" charset="0"/>
              <a:cs typeface="Times New Roman" pitchFamily="18" charset="0"/>
            </a:endParaRPr>
          </a:p>
        </p:txBody>
      </p:sp>
      <p:graphicFrame>
        <p:nvGraphicFramePr>
          <p:cNvPr id="5" name="Объект 4"/>
          <p:cNvGraphicFramePr>
            <a:graphicFrameLocks noGrp="1"/>
          </p:cNvGraphicFramePr>
          <p:nvPr>
            <p:ph sz="quarter" idx="1"/>
            <p:extLst>
              <p:ext uri="{D42A27DB-BD31-4B8C-83A1-F6EECF244321}">
                <p14:modId xmlns:p14="http://schemas.microsoft.com/office/powerpoint/2010/main" val="1902971890"/>
              </p:ext>
            </p:extLst>
          </p:nvPr>
        </p:nvGraphicFramePr>
        <p:xfrm>
          <a:off x="107504" y="1916832"/>
          <a:ext cx="576064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5690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Схема 18">
            <a:extLst>
              <a:ext uri="{FF2B5EF4-FFF2-40B4-BE49-F238E27FC236}">
                <a16:creationId xmlns:a16="http://schemas.microsoft.com/office/drawing/2014/main" xmlns="" id="{CF9AF25E-23F7-F74A-B76E-CFF5FFB5086E}"/>
              </a:ext>
            </a:extLst>
          </p:cNvPr>
          <p:cNvGraphicFramePr/>
          <p:nvPr>
            <p:extLst>
              <p:ext uri="{D42A27DB-BD31-4B8C-83A1-F6EECF244321}">
                <p14:modId xmlns:p14="http://schemas.microsoft.com/office/powerpoint/2010/main" val="2719016976"/>
              </p:ext>
            </p:extLst>
          </p:nvPr>
        </p:nvGraphicFramePr>
        <p:xfrm>
          <a:off x="539552" y="908720"/>
          <a:ext cx="4824536" cy="5259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81324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5484440" cy="864096"/>
          </a:xfrm>
        </p:spPr>
        <p:txBody>
          <a:bodyPr>
            <a:normAutofit/>
          </a:bodyPr>
          <a:lstStyle/>
          <a:p>
            <a:r>
              <a:rPr lang="kk-KZ" sz="1600" dirty="0">
                <a:solidFill>
                  <a:schemeClr val="tx1"/>
                </a:solidFill>
                <a:latin typeface="Times New Roman" pitchFamily="18" charset="0"/>
                <a:cs typeface="Times New Roman" pitchFamily="18" charset="0"/>
              </a:rPr>
              <a:t>According to the idea of V. A. Kvartalnov, tourist organizations can be classified as follows:</a:t>
            </a:r>
            <a:endParaRPr lang="ru-RU" sz="1600"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309538483"/>
              </p:ext>
            </p:extLst>
          </p:nvPr>
        </p:nvGraphicFramePr>
        <p:xfrm>
          <a:off x="0" y="1124745"/>
          <a:ext cx="5580112" cy="5705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1792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4624"/>
            <a:ext cx="5484440" cy="864096"/>
          </a:xfrm>
        </p:spPr>
        <p:txBody>
          <a:bodyPr>
            <a:normAutofit/>
          </a:bodyPr>
          <a:lstStyle/>
          <a:p>
            <a:r>
              <a:rPr lang="kk-KZ" sz="1600" b="1" dirty="0">
                <a:solidFill>
                  <a:schemeClr val="tx1"/>
                </a:solidFill>
                <a:latin typeface="Times New Roman" pitchFamily="18" charset="0"/>
                <a:cs typeface="Times New Roman" pitchFamily="18" charset="0"/>
              </a:rPr>
              <a:t>Currently, the following organizations operate in the field of tourism at the international level:</a:t>
            </a:r>
            <a:endParaRPr lang="ru-RU" sz="1600" b="1" dirty="0">
              <a:solidFill>
                <a:schemeClr val="tx1"/>
              </a:solidFill>
              <a:latin typeface="Times New Roman" pitchFamily="18" charset="0"/>
              <a:cs typeface="Times New Roman"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121291623"/>
              </p:ext>
            </p:extLst>
          </p:nvPr>
        </p:nvGraphicFramePr>
        <p:xfrm>
          <a:off x="0" y="1124745"/>
          <a:ext cx="5580112" cy="5705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2705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Схема 18">
            <a:extLst>
              <a:ext uri="{FF2B5EF4-FFF2-40B4-BE49-F238E27FC236}">
                <a16:creationId xmlns:a16="http://schemas.microsoft.com/office/drawing/2014/main" xmlns="" id="{CF9AF25E-23F7-F74A-B76E-CFF5FFB5086E}"/>
              </a:ext>
            </a:extLst>
          </p:cNvPr>
          <p:cNvGraphicFramePr/>
          <p:nvPr>
            <p:extLst>
              <p:ext uri="{D42A27DB-BD31-4B8C-83A1-F6EECF244321}">
                <p14:modId xmlns:p14="http://schemas.microsoft.com/office/powerpoint/2010/main" val="2252156914"/>
              </p:ext>
            </p:extLst>
          </p:nvPr>
        </p:nvGraphicFramePr>
        <p:xfrm>
          <a:off x="539552" y="908720"/>
          <a:ext cx="4824536" cy="5259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61650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2394</TotalTime>
  <Words>659</Words>
  <Application>Microsoft Office PowerPoint</Application>
  <PresentationFormat>Экран (4:3)</PresentationFormat>
  <Paragraphs>58</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Эркер</vt:lpstr>
      <vt:lpstr>Basics of Tourism  </vt:lpstr>
      <vt:lpstr>Презентация PowerPoint</vt:lpstr>
      <vt:lpstr>Презентация PowerPoint</vt:lpstr>
      <vt:lpstr>V. Kvartalnov, A. Alexandrova and E. Ilyina distinguish two main types of tourism: </vt:lpstr>
      <vt:lpstr>development of international tourism is often influenced by the following factors:</vt:lpstr>
      <vt:lpstr>Презентация PowerPoint</vt:lpstr>
      <vt:lpstr>According to the idea of V. A. Kvartalnov, tourist organizations can be classified as follows:</vt:lpstr>
      <vt:lpstr>Currently, the following organizations operate in the field of tourism at the international level:</vt:lpstr>
      <vt:lpstr>Презентация PowerPoint</vt:lpstr>
      <vt:lpstr>Specificity of international tourism:</vt:lpstr>
      <vt:lpstr>Currently, the following can be taken as the main means of regulating international tourism:</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негіздері    </dc:title>
  <dc:creator>PRO</dc:creator>
  <cp:lastModifiedBy>PRO</cp:lastModifiedBy>
  <cp:revision>92</cp:revision>
  <dcterms:created xsi:type="dcterms:W3CDTF">2024-06-19T09:38:59Z</dcterms:created>
  <dcterms:modified xsi:type="dcterms:W3CDTF">2024-07-27T19:52:22Z</dcterms:modified>
</cp:coreProperties>
</file>