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71" r:id="rId5"/>
    <p:sldId id="260" r:id="rId6"/>
    <p:sldId id="261" r:id="rId7"/>
    <p:sldId id="272" r:id="rId8"/>
    <p:sldId id="263" r:id="rId9"/>
    <p:sldId id="273" r:id="rId10"/>
    <p:sldId id="275" r:id="rId11"/>
    <p:sldId id="276" r:id="rId12"/>
    <p:sldId id="269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275A21-6915-4776-87AC-A5B44BBFD22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50D948-35DB-49AF-AF08-8236D84241D7}">
      <dgm:prSet phldrT="[Текст]"/>
      <dgm:spPr/>
      <dgm:t>
        <a:bodyPr/>
        <a:lstStyle/>
        <a:p>
          <a:r>
            <a:rPr lang="kk-KZ" dirty="0" smtClean="0"/>
            <a:t>1</a:t>
          </a:r>
          <a:endParaRPr lang="ru-RU" dirty="0"/>
        </a:p>
      </dgm:t>
    </dgm:pt>
    <dgm:pt modelId="{F569E585-9500-4033-AAAA-4FA12A26E7D0}" type="parTrans" cxnId="{01C6E763-0BCC-47FE-9D8A-C87A0649D47D}">
      <dgm:prSet/>
      <dgm:spPr/>
      <dgm:t>
        <a:bodyPr/>
        <a:lstStyle/>
        <a:p>
          <a:endParaRPr lang="ru-RU"/>
        </a:p>
      </dgm:t>
    </dgm:pt>
    <dgm:pt modelId="{80EA28FF-B463-42AC-BF87-BA02AF910F0C}" type="sibTrans" cxnId="{01C6E763-0BCC-47FE-9D8A-C87A0649D47D}">
      <dgm:prSet/>
      <dgm:spPr/>
      <dgm:t>
        <a:bodyPr/>
        <a:lstStyle/>
        <a:p>
          <a:endParaRPr lang="ru-RU"/>
        </a:p>
      </dgm:t>
    </dgm:pt>
    <dgm:pt modelId="{6D6CB702-7CF3-47A7-B684-2D2C98CECC33}">
      <dgm:prSet phldrT="[Текст]" custT="1"/>
      <dgm:spPr/>
      <dgm:t>
        <a:bodyPr/>
        <a:lstStyle/>
        <a:p>
          <a:r>
            <a:rPr lang="en-US" sz="2000" dirty="0" smtClean="0">
              <a:latin typeface="Times New Roman" pitchFamily="18" charset="0"/>
              <a:cs typeface="Times New Roman" pitchFamily="18" charset="0"/>
            </a:rPr>
            <a:t>time to travel from home to work and back;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6543E56-9C83-427B-96E9-D9652A18C168}" type="parTrans" cxnId="{264FA5CE-FB1A-4210-BE2E-0FCD78480027}">
      <dgm:prSet/>
      <dgm:spPr/>
      <dgm:t>
        <a:bodyPr/>
        <a:lstStyle/>
        <a:p>
          <a:endParaRPr lang="ru-RU"/>
        </a:p>
      </dgm:t>
    </dgm:pt>
    <dgm:pt modelId="{AF7106F2-9442-4324-9689-032E4529B496}" type="sibTrans" cxnId="{264FA5CE-FB1A-4210-BE2E-0FCD78480027}">
      <dgm:prSet/>
      <dgm:spPr/>
      <dgm:t>
        <a:bodyPr/>
        <a:lstStyle/>
        <a:p>
          <a:endParaRPr lang="ru-RU"/>
        </a:p>
      </dgm:t>
    </dgm:pt>
    <dgm:pt modelId="{09365D43-5E69-49D0-B57B-B9C68F1C7921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9D23ADB-943F-4933-A47C-FCEA72D2E77C}" type="parTrans" cxnId="{B403B95B-3041-4CC0-8DE7-C0832FBA9848}">
      <dgm:prSet/>
      <dgm:spPr/>
      <dgm:t>
        <a:bodyPr/>
        <a:lstStyle/>
        <a:p>
          <a:endParaRPr lang="ru-RU"/>
        </a:p>
      </dgm:t>
    </dgm:pt>
    <dgm:pt modelId="{72E1EC6C-780F-4A01-9589-6C7529BB40FF}" type="sibTrans" cxnId="{B403B95B-3041-4CC0-8DE7-C0832FBA9848}">
      <dgm:prSet/>
      <dgm:spPr/>
      <dgm:t>
        <a:bodyPr/>
        <a:lstStyle/>
        <a:p>
          <a:endParaRPr lang="ru-RU"/>
        </a:p>
      </dgm:t>
    </dgm:pt>
    <dgm:pt modelId="{4D6D278E-E007-4A78-9268-5E3DF5956EF2}">
      <dgm:prSet phldrT="[Текст]" custT="1"/>
      <dgm:spPr/>
      <dgm:t>
        <a:bodyPr/>
        <a:lstStyle/>
        <a:p>
          <a:r>
            <a:rPr lang="en-US" sz="2000" dirty="0" smtClean="0">
              <a:latin typeface="Times New Roman" pitchFamily="18" charset="0"/>
              <a:cs typeface="Times New Roman" pitchFamily="18" charset="0"/>
            </a:rPr>
            <a:t>time to cover the Daily need (</a:t>
          </a:r>
          <a:r>
            <a:rPr lang="en-US" sz="2000" dirty="0" err="1" smtClean="0">
              <a:latin typeface="Times New Roman" pitchFamily="18" charset="0"/>
              <a:cs typeface="Times New Roman" pitchFamily="18" charset="0"/>
            </a:rPr>
            <a:t>sleep,nutrition</a:t>
          </a:r>
          <a:r>
            <a:rPr lang="en-US" sz="2000" dirty="0" smtClean="0">
              <a:latin typeface="Times New Roman" pitchFamily="18" charset="0"/>
              <a:cs typeface="Times New Roman" pitchFamily="18" charset="0"/>
            </a:rPr>
            <a:t>, personal cleanliness);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D9F2163-F267-4B87-9ABC-300EFD6DD2D5}" type="parTrans" cxnId="{8910661B-FB2C-4187-989F-1F2C82208F22}">
      <dgm:prSet/>
      <dgm:spPr/>
      <dgm:t>
        <a:bodyPr/>
        <a:lstStyle/>
        <a:p>
          <a:endParaRPr lang="ru-RU"/>
        </a:p>
      </dgm:t>
    </dgm:pt>
    <dgm:pt modelId="{ECF06D9F-CA08-4E8A-A942-A4B04FA03881}" type="sibTrans" cxnId="{8910661B-FB2C-4187-989F-1F2C82208F22}">
      <dgm:prSet/>
      <dgm:spPr/>
      <dgm:t>
        <a:bodyPr/>
        <a:lstStyle/>
        <a:p>
          <a:endParaRPr lang="ru-RU"/>
        </a:p>
      </dgm:t>
    </dgm:pt>
    <dgm:pt modelId="{DA8087B7-00AF-490D-8B6F-DF6A39872390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43E39B7-D79D-49CA-A7A2-8B55A044EB86}" type="parTrans" cxnId="{00EC7BD3-D1CF-4C24-852A-908D3BF2582D}">
      <dgm:prSet/>
      <dgm:spPr/>
      <dgm:t>
        <a:bodyPr/>
        <a:lstStyle/>
        <a:p>
          <a:endParaRPr lang="ru-RU"/>
        </a:p>
      </dgm:t>
    </dgm:pt>
    <dgm:pt modelId="{DFC4EC24-578F-4EAD-B7EF-66E6C3046ECD}" type="sibTrans" cxnId="{00EC7BD3-D1CF-4C24-852A-908D3BF2582D}">
      <dgm:prSet/>
      <dgm:spPr/>
      <dgm:t>
        <a:bodyPr/>
        <a:lstStyle/>
        <a:p>
          <a:endParaRPr lang="ru-RU"/>
        </a:p>
      </dgm:t>
    </dgm:pt>
    <dgm:pt modelId="{AB33981C-F13C-49E3-9491-D418FD476320}">
      <dgm:prSet phldrT="[Текст]" custT="1"/>
      <dgm:spPr/>
      <dgm:t>
        <a:bodyPr/>
        <a:lstStyle/>
        <a:p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552DC0F2-73C3-4C49-B88A-F877A0868529}" type="parTrans" cxnId="{8C532B63-687B-4249-AD71-36E40F78DBD4}">
      <dgm:prSet/>
      <dgm:spPr/>
      <dgm:t>
        <a:bodyPr/>
        <a:lstStyle/>
        <a:p>
          <a:endParaRPr lang="ru-RU"/>
        </a:p>
      </dgm:t>
    </dgm:pt>
    <dgm:pt modelId="{D2DC5285-FD33-478B-8DA7-BC3CCDB14345}" type="sibTrans" cxnId="{8C532B63-687B-4249-AD71-36E40F78DBD4}">
      <dgm:prSet/>
      <dgm:spPr/>
      <dgm:t>
        <a:bodyPr/>
        <a:lstStyle/>
        <a:p>
          <a:endParaRPr lang="ru-RU"/>
        </a:p>
      </dgm:t>
    </dgm:pt>
    <dgm:pt modelId="{70AB95D8-2A4B-423E-94A3-8400D81A2D82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D6D4105-E823-4C52-953D-3817905110B8}" type="parTrans" cxnId="{D3EE1CD8-83FB-4E7C-A432-FEE4B571554B}">
      <dgm:prSet/>
      <dgm:spPr/>
      <dgm:t>
        <a:bodyPr/>
        <a:lstStyle/>
        <a:p>
          <a:endParaRPr lang="ru-RU"/>
        </a:p>
      </dgm:t>
    </dgm:pt>
    <dgm:pt modelId="{1176243D-14B7-45CF-94D9-D1E3A50E04C4}" type="sibTrans" cxnId="{D3EE1CD8-83FB-4E7C-A432-FEE4B571554B}">
      <dgm:prSet/>
      <dgm:spPr/>
      <dgm:t>
        <a:bodyPr/>
        <a:lstStyle/>
        <a:p>
          <a:endParaRPr lang="ru-RU"/>
        </a:p>
      </dgm:t>
    </dgm:pt>
    <dgm:pt modelId="{CFE8C973-25C2-4D70-8236-E7DF309CA2FF}">
      <dgm:prSet custT="1"/>
      <dgm:spPr/>
      <dgm:t>
        <a:bodyPr/>
        <a:lstStyle/>
        <a:p>
          <a:r>
            <a:rPr lang="en-US" sz="2000" dirty="0" smtClean="0">
              <a:latin typeface="Times New Roman" pitchFamily="18" charset="0"/>
              <a:cs typeface="Times New Roman" pitchFamily="18" charset="0"/>
            </a:rPr>
            <a:t>time for household chores and household needs;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DE59A8C-134F-4E29-BCE1-4F35CF079DAF}" type="parTrans" cxnId="{F0744971-AC50-4118-850C-718EF1A06D53}">
      <dgm:prSet/>
      <dgm:spPr/>
      <dgm:t>
        <a:bodyPr/>
        <a:lstStyle/>
        <a:p>
          <a:endParaRPr lang="ru-RU"/>
        </a:p>
      </dgm:t>
    </dgm:pt>
    <dgm:pt modelId="{7D11BD6C-14CE-4368-844A-39A6B64077C6}" type="sibTrans" cxnId="{F0744971-AC50-4118-850C-718EF1A06D53}">
      <dgm:prSet/>
      <dgm:spPr/>
      <dgm:t>
        <a:bodyPr/>
        <a:lstStyle/>
        <a:p>
          <a:endParaRPr lang="ru-RU"/>
        </a:p>
      </dgm:t>
    </dgm:pt>
    <dgm:pt modelId="{D0CC3266-9657-40AE-9FDB-CC9ADB7A8B5A}">
      <dgm:prSet custT="1"/>
      <dgm:spPr/>
      <dgm:t>
        <a:bodyPr/>
        <a:lstStyle/>
        <a:p>
          <a:r>
            <a:rPr lang="en-US" sz="2000" dirty="0" smtClean="0">
              <a:latin typeface="Times New Roman" pitchFamily="18" charset="0"/>
              <a:cs typeface="Times New Roman" pitchFamily="18" charset="0"/>
            </a:rPr>
            <a:t>leisure time is time for relaxation, physical and mental development.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75E3D981-B6B5-4D88-8759-C563328B42F4}" type="parTrans" cxnId="{2AE53C93-FB19-459B-8498-B4576FE1CABC}">
      <dgm:prSet/>
      <dgm:spPr/>
      <dgm:t>
        <a:bodyPr/>
        <a:lstStyle/>
        <a:p>
          <a:endParaRPr lang="ru-RU"/>
        </a:p>
      </dgm:t>
    </dgm:pt>
    <dgm:pt modelId="{A7CBDAA1-083F-4365-B53C-B9147BDD9291}" type="sibTrans" cxnId="{2AE53C93-FB19-459B-8498-B4576FE1CABC}">
      <dgm:prSet/>
      <dgm:spPr/>
      <dgm:t>
        <a:bodyPr/>
        <a:lstStyle/>
        <a:p>
          <a:endParaRPr lang="ru-RU"/>
        </a:p>
      </dgm:t>
    </dgm:pt>
    <dgm:pt modelId="{D6D5FB28-15F4-45C5-954F-9E6B6C6AEB58}" type="pres">
      <dgm:prSet presAssocID="{73275A21-6915-4776-87AC-A5B44BBFD22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5F1927-D949-45FA-AB21-8195AD53B346}" type="pres">
      <dgm:prSet presAssocID="{6F50D948-35DB-49AF-AF08-8236D84241D7}" presName="composite" presStyleCnt="0"/>
      <dgm:spPr/>
    </dgm:pt>
    <dgm:pt modelId="{E566CCC0-2F0E-4423-87B3-967E4C144099}" type="pres">
      <dgm:prSet presAssocID="{6F50D948-35DB-49AF-AF08-8236D84241D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E70C02-B735-425D-ABF2-B1871AEFB8D8}" type="pres">
      <dgm:prSet presAssocID="{6F50D948-35DB-49AF-AF08-8236D84241D7}" presName="descendantText" presStyleLbl="alignAcc1" presStyleIdx="0" presStyleCnt="4" custLinFactNeighborX="-39" custLinFactNeighborY="-4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07C9D-E244-4920-A8F1-08181EC192E3}" type="pres">
      <dgm:prSet presAssocID="{80EA28FF-B463-42AC-BF87-BA02AF910F0C}" presName="sp" presStyleCnt="0"/>
      <dgm:spPr/>
    </dgm:pt>
    <dgm:pt modelId="{B6E59760-9779-4C6A-8A5C-7136B8954DF3}" type="pres">
      <dgm:prSet presAssocID="{09365D43-5E69-49D0-B57B-B9C68F1C7921}" presName="composite" presStyleCnt="0"/>
      <dgm:spPr/>
    </dgm:pt>
    <dgm:pt modelId="{1056E464-4DB1-412D-BE70-29B6F0FD8DD6}" type="pres">
      <dgm:prSet presAssocID="{09365D43-5E69-49D0-B57B-B9C68F1C792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B09443-8BB0-441F-97E6-01A701743168}" type="pres">
      <dgm:prSet presAssocID="{09365D43-5E69-49D0-B57B-B9C68F1C792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3D05F9-E448-45A2-8716-7B0F70B62A1C}" type="pres">
      <dgm:prSet presAssocID="{72E1EC6C-780F-4A01-9589-6C7529BB40FF}" presName="sp" presStyleCnt="0"/>
      <dgm:spPr/>
    </dgm:pt>
    <dgm:pt modelId="{5AFB07BF-F137-4C25-A915-EFB53608085D}" type="pres">
      <dgm:prSet presAssocID="{DA8087B7-00AF-490D-8B6F-DF6A39872390}" presName="composite" presStyleCnt="0"/>
      <dgm:spPr/>
    </dgm:pt>
    <dgm:pt modelId="{9E13616C-7535-4736-87FB-963FD5FF8742}" type="pres">
      <dgm:prSet presAssocID="{DA8087B7-00AF-490D-8B6F-DF6A39872390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A12254-9761-45A9-A393-8A442C19E2CE}" type="pres">
      <dgm:prSet presAssocID="{DA8087B7-00AF-490D-8B6F-DF6A39872390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8B3F18-E343-4BB7-9FB1-15F07C2C3FA3}" type="pres">
      <dgm:prSet presAssocID="{DFC4EC24-578F-4EAD-B7EF-66E6C3046ECD}" presName="sp" presStyleCnt="0"/>
      <dgm:spPr/>
    </dgm:pt>
    <dgm:pt modelId="{47C2226D-6FE0-4BA4-8725-F1A59174E3E5}" type="pres">
      <dgm:prSet presAssocID="{70AB95D8-2A4B-423E-94A3-8400D81A2D82}" presName="composite" presStyleCnt="0"/>
      <dgm:spPr/>
    </dgm:pt>
    <dgm:pt modelId="{C49FF448-71D8-4B3C-900D-0DD979DD3BDE}" type="pres">
      <dgm:prSet presAssocID="{70AB95D8-2A4B-423E-94A3-8400D81A2D8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1A77D1-1923-405B-B453-1E0EBA566379}" type="pres">
      <dgm:prSet presAssocID="{70AB95D8-2A4B-423E-94A3-8400D81A2D8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3652D6-73B8-4CEE-8133-B8F747B34500}" type="presOf" srcId="{D0CC3266-9657-40AE-9FDB-CC9ADB7A8B5A}" destId="{001A77D1-1923-405B-B453-1E0EBA566379}" srcOrd="0" destOrd="1" presId="urn:microsoft.com/office/officeart/2005/8/layout/chevron2"/>
    <dgm:cxn modelId="{2AE53C93-FB19-459B-8498-B4576FE1CABC}" srcId="{70AB95D8-2A4B-423E-94A3-8400D81A2D82}" destId="{D0CC3266-9657-40AE-9FDB-CC9ADB7A8B5A}" srcOrd="1" destOrd="0" parTransId="{75E3D981-B6B5-4D88-8759-C563328B42F4}" sibTransId="{A7CBDAA1-083F-4365-B53C-B9147BDD9291}"/>
    <dgm:cxn modelId="{00EC7BD3-D1CF-4C24-852A-908D3BF2582D}" srcId="{73275A21-6915-4776-87AC-A5B44BBFD228}" destId="{DA8087B7-00AF-490D-8B6F-DF6A39872390}" srcOrd="2" destOrd="0" parTransId="{C43E39B7-D79D-49CA-A7A2-8B55A044EB86}" sibTransId="{DFC4EC24-578F-4EAD-B7EF-66E6C3046ECD}"/>
    <dgm:cxn modelId="{375EA004-8448-4A60-994D-87B9B876AA4D}" type="presOf" srcId="{6D6CB702-7CF3-47A7-B684-2D2C98CECC33}" destId="{CFE70C02-B735-425D-ABF2-B1871AEFB8D8}" srcOrd="0" destOrd="0" presId="urn:microsoft.com/office/officeart/2005/8/layout/chevron2"/>
    <dgm:cxn modelId="{6CC0DB73-D06D-4F4F-90DC-704890603859}" type="presOf" srcId="{09365D43-5E69-49D0-B57B-B9C68F1C7921}" destId="{1056E464-4DB1-412D-BE70-29B6F0FD8DD6}" srcOrd="0" destOrd="0" presId="urn:microsoft.com/office/officeart/2005/8/layout/chevron2"/>
    <dgm:cxn modelId="{CCE0CEAB-47A4-4F57-8247-6460801CB539}" type="presOf" srcId="{70AB95D8-2A4B-423E-94A3-8400D81A2D82}" destId="{C49FF448-71D8-4B3C-900D-0DD979DD3BDE}" srcOrd="0" destOrd="0" presId="urn:microsoft.com/office/officeart/2005/8/layout/chevron2"/>
    <dgm:cxn modelId="{B403B95B-3041-4CC0-8DE7-C0832FBA9848}" srcId="{73275A21-6915-4776-87AC-A5B44BBFD228}" destId="{09365D43-5E69-49D0-B57B-B9C68F1C7921}" srcOrd="1" destOrd="0" parTransId="{99D23ADB-943F-4933-A47C-FCEA72D2E77C}" sibTransId="{72E1EC6C-780F-4A01-9589-6C7529BB40FF}"/>
    <dgm:cxn modelId="{F0744971-AC50-4118-850C-718EF1A06D53}" srcId="{DA8087B7-00AF-490D-8B6F-DF6A39872390}" destId="{CFE8C973-25C2-4D70-8236-E7DF309CA2FF}" srcOrd="0" destOrd="0" parTransId="{CDE59A8C-134F-4E29-BCE1-4F35CF079DAF}" sibTransId="{7D11BD6C-14CE-4368-844A-39A6B64077C6}"/>
    <dgm:cxn modelId="{264FA5CE-FB1A-4210-BE2E-0FCD78480027}" srcId="{6F50D948-35DB-49AF-AF08-8236D84241D7}" destId="{6D6CB702-7CF3-47A7-B684-2D2C98CECC33}" srcOrd="0" destOrd="0" parTransId="{46543E56-9C83-427B-96E9-D9652A18C168}" sibTransId="{AF7106F2-9442-4324-9689-032E4529B496}"/>
    <dgm:cxn modelId="{794C8EC1-9DED-4C3A-BC9C-8208ECED5197}" type="presOf" srcId="{73275A21-6915-4776-87AC-A5B44BBFD228}" destId="{D6D5FB28-15F4-45C5-954F-9E6B6C6AEB58}" srcOrd="0" destOrd="0" presId="urn:microsoft.com/office/officeart/2005/8/layout/chevron2"/>
    <dgm:cxn modelId="{A1F44701-B438-4905-A087-8DEDD3DD940B}" type="presOf" srcId="{4D6D278E-E007-4A78-9268-5E3DF5956EF2}" destId="{DEB09443-8BB0-441F-97E6-01A701743168}" srcOrd="0" destOrd="0" presId="urn:microsoft.com/office/officeart/2005/8/layout/chevron2"/>
    <dgm:cxn modelId="{ACE28723-372C-4BC6-9FB3-86D94780CABF}" type="presOf" srcId="{CFE8C973-25C2-4D70-8236-E7DF309CA2FF}" destId="{A6A12254-9761-45A9-A393-8A442C19E2CE}" srcOrd="0" destOrd="0" presId="urn:microsoft.com/office/officeart/2005/8/layout/chevron2"/>
    <dgm:cxn modelId="{D3EE1CD8-83FB-4E7C-A432-FEE4B571554B}" srcId="{73275A21-6915-4776-87AC-A5B44BBFD228}" destId="{70AB95D8-2A4B-423E-94A3-8400D81A2D82}" srcOrd="3" destOrd="0" parTransId="{ED6D4105-E823-4C52-953D-3817905110B8}" sibTransId="{1176243D-14B7-45CF-94D9-D1E3A50E04C4}"/>
    <dgm:cxn modelId="{8F573471-09CE-4EB8-AE82-7BB3D872A8A7}" type="presOf" srcId="{AB33981C-F13C-49E3-9491-D418FD476320}" destId="{001A77D1-1923-405B-B453-1E0EBA566379}" srcOrd="0" destOrd="0" presId="urn:microsoft.com/office/officeart/2005/8/layout/chevron2"/>
    <dgm:cxn modelId="{01C6E763-0BCC-47FE-9D8A-C87A0649D47D}" srcId="{73275A21-6915-4776-87AC-A5B44BBFD228}" destId="{6F50D948-35DB-49AF-AF08-8236D84241D7}" srcOrd="0" destOrd="0" parTransId="{F569E585-9500-4033-AAAA-4FA12A26E7D0}" sibTransId="{80EA28FF-B463-42AC-BF87-BA02AF910F0C}"/>
    <dgm:cxn modelId="{A8194703-9837-44EB-B1AB-BD42E2C1DBB0}" type="presOf" srcId="{6F50D948-35DB-49AF-AF08-8236D84241D7}" destId="{E566CCC0-2F0E-4423-87B3-967E4C144099}" srcOrd="0" destOrd="0" presId="urn:microsoft.com/office/officeart/2005/8/layout/chevron2"/>
    <dgm:cxn modelId="{19F6A915-1E9F-4D3B-BD8D-73DBEE9DA130}" type="presOf" srcId="{DA8087B7-00AF-490D-8B6F-DF6A39872390}" destId="{9E13616C-7535-4736-87FB-963FD5FF8742}" srcOrd="0" destOrd="0" presId="urn:microsoft.com/office/officeart/2005/8/layout/chevron2"/>
    <dgm:cxn modelId="{8910661B-FB2C-4187-989F-1F2C82208F22}" srcId="{09365D43-5E69-49D0-B57B-B9C68F1C7921}" destId="{4D6D278E-E007-4A78-9268-5E3DF5956EF2}" srcOrd="0" destOrd="0" parTransId="{1D9F2163-F267-4B87-9ABC-300EFD6DD2D5}" sibTransId="{ECF06D9F-CA08-4E8A-A942-A4B04FA03881}"/>
    <dgm:cxn modelId="{8C532B63-687B-4249-AD71-36E40F78DBD4}" srcId="{70AB95D8-2A4B-423E-94A3-8400D81A2D82}" destId="{AB33981C-F13C-49E3-9491-D418FD476320}" srcOrd="0" destOrd="0" parTransId="{552DC0F2-73C3-4C49-B88A-F877A0868529}" sibTransId="{D2DC5285-FD33-478B-8DA7-BC3CCDB14345}"/>
    <dgm:cxn modelId="{EDA5EE15-BC61-4053-9F38-E872C69CAF5C}" type="presParOf" srcId="{D6D5FB28-15F4-45C5-954F-9E6B6C6AEB58}" destId="{8E5F1927-D949-45FA-AB21-8195AD53B346}" srcOrd="0" destOrd="0" presId="urn:microsoft.com/office/officeart/2005/8/layout/chevron2"/>
    <dgm:cxn modelId="{9DD2AC6A-A46E-4A58-8A63-41A36D2A8CB5}" type="presParOf" srcId="{8E5F1927-D949-45FA-AB21-8195AD53B346}" destId="{E566CCC0-2F0E-4423-87B3-967E4C144099}" srcOrd="0" destOrd="0" presId="urn:microsoft.com/office/officeart/2005/8/layout/chevron2"/>
    <dgm:cxn modelId="{3D605747-F9AD-4DCF-8233-53834F33E338}" type="presParOf" srcId="{8E5F1927-D949-45FA-AB21-8195AD53B346}" destId="{CFE70C02-B735-425D-ABF2-B1871AEFB8D8}" srcOrd="1" destOrd="0" presId="urn:microsoft.com/office/officeart/2005/8/layout/chevron2"/>
    <dgm:cxn modelId="{918AE36A-E138-419C-8BDB-B72367EB625D}" type="presParOf" srcId="{D6D5FB28-15F4-45C5-954F-9E6B6C6AEB58}" destId="{20407C9D-E244-4920-A8F1-08181EC192E3}" srcOrd="1" destOrd="0" presId="urn:microsoft.com/office/officeart/2005/8/layout/chevron2"/>
    <dgm:cxn modelId="{7E392EBC-037B-492B-8C43-2BD50AEC4B04}" type="presParOf" srcId="{D6D5FB28-15F4-45C5-954F-9E6B6C6AEB58}" destId="{B6E59760-9779-4C6A-8A5C-7136B8954DF3}" srcOrd="2" destOrd="0" presId="urn:microsoft.com/office/officeart/2005/8/layout/chevron2"/>
    <dgm:cxn modelId="{81BA3878-E9CB-498F-9D70-9E4505F815CA}" type="presParOf" srcId="{B6E59760-9779-4C6A-8A5C-7136B8954DF3}" destId="{1056E464-4DB1-412D-BE70-29B6F0FD8DD6}" srcOrd="0" destOrd="0" presId="urn:microsoft.com/office/officeart/2005/8/layout/chevron2"/>
    <dgm:cxn modelId="{9D84C4BA-8E9B-490F-B279-79B6EF6A59AD}" type="presParOf" srcId="{B6E59760-9779-4C6A-8A5C-7136B8954DF3}" destId="{DEB09443-8BB0-441F-97E6-01A701743168}" srcOrd="1" destOrd="0" presId="urn:microsoft.com/office/officeart/2005/8/layout/chevron2"/>
    <dgm:cxn modelId="{CC5437B6-6A9D-47FA-9546-F48EEA23F00A}" type="presParOf" srcId="{D6D5FB28-15F4-45C5-954F-9E6B6C6AEB58}" destId="{DF3D05F9-E448-45A2-8716-7B0F70B62A1C}" srcOrd="3" destOrd="0" presId="urn:microsoft.com/office/officeart/2005/8/layout/chevron2"/>
    <dgm:cxn modelId="{5EF4D39F-BB9D-4ACA-9CEF-C416E7BEA9AD}" type="presParOf" srcId="{D6D5FB28-15F4-45C5-954F-9E6B6C6AEB58}" destId="{5AFB07BF-F137-4C25-A915-EFB53608085D}" srcOrd="4" destOrd="0" presId="urn:microsoft.com/office/officeart/2005/8/layout/chevron2"/>
    <dgm:cxn modelId="{28A8810B-A32A-4FD5-9038-4624543404D0}" type="presParOf" srcId="{5AFB07BF-F137-4C25-A915-EFB53608085D}" destId="{9E13616C-7535-4736-87FB-963FD5FF8742}" srcOrd="0" destOrd="0" presId="urn:microsoft.com/office/officeart/2005/8/layout/chevron2"/>
    <dgm:cxn modelId="{F2EBAF33-F7DA-4566-BAA5-5787C59379DD}" type="presParOf" srcId="{5AFB07BF-F137-4C25-A915-EFB53608085D}" destId="{A6A12254-9761-45A9-A393-8A442C19E2CE}" srcOrd="1" destOrd="0" presId="urn:microsoft.com/office/officeart/2005/8/layout/chevron2"/>
    <dgm:cxn modelId="{49827029-F32D-479E-B39D-BA09492CA6A5}" type="presParOf" srcId="{D6D5FB28-15F4-45C5-954F-9E6B6C6AEB58}" destId="{CD8B3F18-E343-4BB7-9FB1-15F07C2C3FA3}" srcOrd="5" destOrd="0" presId="urn:microsoft.com/office/officeart/2005/8/layout/chevron2"/>
    <dgm:cxn modelId="{0A31599D-AC66-4926-8155-2510B507594A}" type="presParOf" srcId="{D6D5FB28-15F4-45C5-954F-9E6B6C6AEB58}" destId="{47C2226D-6FE0-4BA4-8725-F1A59174E3E5}" srcOrd="6" destOrd="0" presId="urn:microsoft.com/office/officeart/2005/8/layout/chevron2"/>
    <dgm:cxn modelId="{32E52DEB-7062-4C24-ABF7-630E3BF2DA33}" type="presParOf" srcId="{47C2226D-6FE0-4BA4-8725-F1A59174E3E5}" destId="{C49FF448-71D8-4B3C-900D-0DD979DD3BDE}" srcOrd="0" destOrd="0" presId="urn:microsoft.com/office/officeart/2005/8/layout/chevron2"/>
    <dgm:cxn modelId="{AA57B11B-DC29-4E5F-9BD1-5BB7CA6ECEBD}" type="presParOf" srcId="{47C2226D-6FE0-4BA4-8725-F1A59174E3E5}" destId="{001A77D1-1923-405B-B453-1E0EBA56637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750D19-5002-4E8A-871E-ED6036C168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11DD81-9B13-4214-B815-95550307935A}">
      <dgm:prSet phldrT="[Текст]" custT="1"/>
      <dgm:spPr/>
      <dgm:t>
        <a:bodyPr/>
        <a:lstStyle/>
        <a:p>
          <a:r>
            <a:rPr lang="en-US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 function of human strength recovery;</a:t>
          </a:r>
          <a:endParaRPr lang="ru-RU" sz="2800" b="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79BAE06-222C-4611-80E7-67BC123BF5A3}" type="parTrans" cxnId="{F223239E-1DE4-4971-AEAE-24DFE1D80528}">
      <dgm:prSet/>
      <dgm:spPr/>
      <dgm:t>
        <a:bodyPr/>
        <a:lstStyle/>
        <a:p>
          <a:endParaRPr lang="ru-RU"/>
        </a:p>
      </dgm:t>
    </dgm:pt>
    <dgm:pt modelId="{E4973B6D-B76E-4E9D-94B4-E46246E2A258}" type="sibTrans" cxnId="{F223239E-1DE4-4971-AEAE-24DFE1D80528}">
      <dgm:prSet/>
      <dgm:spPr/>
      <dgm:t>
        <a:bodyPr/>
        <a:lstStyle/>
        <a:p>
          <a:endParaRPr lang="ru-RU"/>
        </a:p>
      </dgm:t>
    </dgm:pt>
    <dgm:pt modelId="{8D5C2104-4451-41E7-9185-81BEB2F88F18}">
      <dgm:prSet phldrT="[Текст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 function of physical and spiritual development.</a:t>
          </a:r>
          <a:endParaRPr lang="ru-RU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737A973-CB42-43DD-B4E6-D46DE7B06C13}" type="parTrans" cxnId="{E5484D09-3A0F-4476-87B0-EEA9E709F985}">
      <dgm:prSet/>
      <dgm:spPr/>
      <dgm:t>
        <a:bodyPr/>
        <a:lstStyle/>
        <a:p>
          <a:endParaRPr lang="ru-RU"/>
        </a:p>
      </dgm:t>
    </dgm:pt>
    <dgm:pt modelId="{2AC73E1D-F395-40DB-8FB3-6DFA5273CE82}" type="sibTrans" cxnId="{E5484D09-3A0F-4476-87B0-EEA9E709F985}">
      <dgm:prSet/>
      <dgm:spPr/>
      <dgm:t>
        <a:bodyPr/>
        <a:lstStyle/>
        <a:p>
          <a:endParaRPr lang="ru-RU"/>
        </a:p>
      </dgm:t>
    </dgm:pt>
    <dgm:pt modelId="{1CCE3755-B15A-4A50-9380-CB4D4D64AB1D}" type="pres">
      <dgm:prSet presAssocID="{53750D19-5002-4E8A-871E-ED6036C168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C47487-C2A0-4A16-9648-3552DEB14B99}" type="pres">
      <dgm:prSet presAssocID="{F711DD81-9B13-4214-B815-95550307935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B3DFA7-D9FD-4935-9A4A-A74245C231AC}" type="pres">
      <dgm:prSet presAssocID="{E4973B6D-B76E-4E9D-94B4-E46246E2A258}" presName="spacer" presStyleCnt="0"/>
      <dgm:spPr/>
    </dgm:pt>
    <dgm:pt modelId="{74C45A4B-2875-4070-821A-386072309D8B}" type="pres">
      <dgm:prSet presAssocID="{8D5C2104-4451-41E7-9185-81BEB2F88F1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01510A-9A50-4BF7-A43F-66CC2059D514}" type="presOf" srcId="{53750D19-5002-4E8A-871E-ED6036C168D4}" destId="{1CCE3755-B15A-4A50-9380-CB4D4D64AB1D}" srcOrd="0" destOrd="0" presId="urn:microsoft.com/office/officeart/2005/8/layout/vList2"/>
    <dgm:cxn modelId="{F223239E-1DE4-4971-AEAE-24DFE1D80528}" srcId="{53750D19-5002-4E8A-871E-ED6036C168D4}" destId="{F711DD81-9B13-4214-B815-95550307935A}" srcOrd="0" destOrd="0" parTransId="{B79BAE06-222C-4611-80E7-67BC123BF5A3}" sibTransId="{E4973B6D-B76E-4E9D-94B4-E46246E2A258}"/>
    <dgm:cxn modelId="{CEC4829F-A899-473C-9049-83C584BD3AEF}" type="presOf" srcId="{8D5C2104-4451-41E7-9185-81BEB2F88F18}" destId="{74C45A4B-2875-4070-821A-386072309D8B}" srcOrd="0" destOrd="0" presId="urn:microsoft.com/office/officeart/2005/8/layout/vList2"/>
    <dgm:cxn modelId="{E5484D09-3A0F-4476-87B0-EEA9E709F985}" srcId="{53750D19-5002-4E8A-871E-ED6036C168D4}" destId="{8D5C2104-4451-41E7-9185-81BEB2F88F18}" srcOrd="1" destOrd="0" parTransId="{9737A973-CB42-43DD-B4E6-D46DE7B06C13}" sibTransId="{2AC73E1D-F395-40DB-8FB3-6DFA5273CE82}"/>
    <dgm:cxn modelId="{BBCFF73E-F657-48DB-A1FE-83AE374F4A44}" type="presOf" srcId="{F711DD81-9B13-4214-B815-95550307935A}" destId="{78C47487-C2A0-4A16-9648-3552DEB14B99}" srcOrd="0" destOrd="0" presId="urn:microsoft.com/office/officeart/2005/8/layout/vList2"/>
    <dgm:cxn modelId="{72087CEB-046E-4AB1-A844-B191E8F14F64}" type="presParOf" srcId="{1CCE3755-B15A-4A50-9380-CB4D4D64AB1D}" destId="{78C47487-C2A0-4A16-9648-3552DEB14B99}" srcOrd="0" destOrd="0" presId="urn:microsoft.com/office/officeart/2005/8/layout/vList2"/>
    <dgm:cxn modelId="{0112ACFD-A361-40D7-85F8-8824941C7787}" type="presParOf" srcId="{1CCE3755-B15A-4A50-9380-CB4D4D64AB1D}" destId="{BAB3DFA7-D9FD-4935-9A4A-A74245C231AC}" srcOrd="1" destOrd="0" presId="urn:microsoft.com/office/officeart/2005/8/layout/vList2"/>
    <dgm:cxn modelId="{8F524568-9BE9-44B6-86C9-450D9D1CE431}" type="presParOf" srcId="{1CCE3755-B15A-4A50-9380-CB4D4D64AB1D}" destId="{74C45A4B-2875-4070-821A-386072309D8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66F451-1B39-4F0F-A674-2D2A2D0A363C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481CD7-92E1-4DC4-9744-5511C93130B1}">
      <dgm:prSet phldrT="[Текст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Daily</a:t>
          </a:r>
        </a:p>
        <a:p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 use of daily leisure time is associated with daily housework and city life. 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3AD36C-12DD-48CC-9A8C-CBC5738CB5DA}" type="parTrans" cxnId="{53262481-F6A5-40E1-806F-13D0CC490AE0}">
      <dgm:prSet/>
      <dgm:spPr/>
      <dgm:t>
        <a:bodyPr/>
        <a:lstStyle/>
        <a:p>
          <a:endParaRPr lang="ru-RU"/>
        </a:p>
      </dgm:t>
    </dgm:pt>
    <dgm:pt modelId="{0B13A5B2-EE99-41F8-BE68-414EA0B4DA45}" type="sibTrans" cxnId="{53262481-F6A5-40E1-806F-13D0CC490AE0}">
      <dgm:prSet/>
      <dgm:spPr/>
      <dgm:t>
        <a:bodyPr/>
        <a:lstStyle/>
        <a:p>
          <a:endParaRPr lang="ru-RU"/>
        </a:p>
      </dgm:t>
    </dgm:pt>
    <dgm:pt modelId="{ED4A1BCB-5125-4B0E-A899-0DC0DFEA109B}">
      <dgm:prSet phldrT="[Текст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Weekly</a:t>
          </a:r>
        </a:p>
        <a:p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Weekly recreation takes place on weekends, in a zone outside the city (local recreation). 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4B42E53-E3C4-4359-AF2A-54BD41CEF4C7}" type="parTrans" cxnId="{85FD0DE3-B6E9-46A0-92F2-5B96C41F99D5}">
      <dgm:prSet/>
      <dgm:spPr/>
      <dgm:t>
        <a:bodyPr/>
        <a:lstStyle/>
        <a:p>
          <a:endParaRPr lang="ru-RU"/>
        </a:p>
      </dgm:t>
    </dgm:pt>
    <dgm:pt modelId="{AD123C0A-5A96-4CB0-BD82-D82058E8799E}" type="sibTrans" cxnId="{85FD0DE3-B6E9-46A0-92F2-5B96C41F99D5}">
      <dgm:prSet/>
      <dgm:spPr/>
      <dgm:t>
        <a:bodyPr/>
        <a:lstStyle/>
        <a:p>
          <a:endParaRPr lang="ru-RU"/>
        </a:p>
      </dgm:t>
    </dgm:pt>
    <dgm:pt modelId="{5E4BA177-9026-430F-A77C-8B599A395D9A}">
      <dgm:prSet phldrT="[Текст]" custT="1"/>
      <dgm:spPr/>
      <dgm:t>
        <a:bodyPr/>
        <a:lstStyle/>
        <a:p>
          <a:pPr algn="l"/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Annual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en-US" sz="20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just"/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Annual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recreation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takes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place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during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holiday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or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vacation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0077769-3931-49D1-8317-786560F853A2}" type="parTrans" cxnId="{60533F36-A0EE-43F6-9904-F99E7E97A210}">
      <dgm:prSet/>
      <dgm:spPr/>
      <dgm:t>
        <a:bodyPr/>
        <a:lstStyle/>
        <a:p>
          <a:endParaRPr lang="ru-RU"/>
        </a:p>
      </dgm:t>
    </dgm:pt>
    <dgm:pt modelId="{3DF3021B-9BF7-43E0-B618-C3AD16282AB9}" type="sibTrans" cxnId="{60533F36-A0EE-43F6-9904-F99E7E97A210}">
      <dgm:prSet/>
      <dgm:spPr/>
      <dgm:t>
        <a:bodyPr/>
        <a:lstStyle/>
        <a:p>
          <a:endParaRPr lang="ru-RU"/>
        </a:p>
      </dgm:t>
    </dgm:pt>
    <dgm:pt modelId="{C1BB3EC3-1BFA-4284-9642-CA78DBCAB15F}" type="pres">
      <dgm:prSet presAssocID="{A466F451-1B39-4F0F-A674-2D2A2D0A363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DAEB34-35D3-4AA8-ACAE-F1CAE299C3A3}" type="pres">
      <dgm:prSet presAssocID="{E8481CD7-92E1-4DC4-9744-5511C93130B1}" presName="comp" presStyleCnt="0"/>
      <dgm:spPr/>
    </dgm:pt>
    <dgm:pt modelId="{3CD1F0F8-D6BD-4BB9-BCD8-01DF3C3D39FB}" type="pres">
      <dgm:prSet presAssocID="{E8481CD7-92E1-4DC4-9744-5511C93130B1}" presName="box" presStyleLbl="node1" presStyleIdx="0" presStyleCnt="3"/>
      <dgm:spPr/>
      <dgm:t>
        <a:bodyPr/>
        <a:lstStyle/>
        <a:p>
          <a:endParaRPr lang="ru-RU"/>
        </a:p>
      </dgm:t>
    </dgm:pt>
    <dgm:pt modelId="{B7DA4E6B-E731-4ACC-9FD0-BFAE0BC59D62}" type="pres">
      <dgm:prSet presAssocID="{E8481CD7-92E1-4DC4-9744-5511C93130B1}" presName="img" presStyleLbl="fgImgPlace1" presStyleIdx="0" presStyleCnt="3"/>
      <dgm:spPr/>
    </dgm:pt>
    <dgm:pt modelId="{3D910E41-AE21-42E0-B199-07CDB750B5ED}" type="pres">
      <dgm:prSet presAssocID="{E8481CD7-92E1-4DC4-9744-5511C93130B1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8FB99C-54C4-4836-899D-C367F2B1701C}" type="pres">
      <dgm:prSet presAssocID="{0B13A5B2-EE99-41F8-BE68-414EA0B4DA45}" presName="spacer" presStyleCnt="0"/>
      <dgm:spPr/>
    </dgm:pt>
    <dgm:pt modelId="{82A3E767-BBF1-410F-94D5-C212DA88E55D}" type="pres">
      <dgm:prSet presAssocID="{ED4A1BCB-5125-4B0E-A899-0DC0DFEA109B}" presName="comp" presStyleCnt="0"/>
      <dgm:spPr/>
    </dgm:pt>
    <dgm:pt modelId="{C4050375-C4BA-4E81-B500-69A64DD154D0}" type="pres">
      <dgm:prSet presAssocID="{ED4A1BCB-5125-4B0E-A899-0DC0DFEA109B}" presName="box" presStyleLbl="node1" presStyleIdx="1" presStyleCnt="3"/>
      <dgm:spPr/>
      <dgm:t>
        <a:bodyPr/>
        <a:lstStyle/>
        <a:p>
          <a:endParaRPr lang="ru-RU"/>
        </a:p>
      </dgm:t>
    </dgm:pt>
    <dgm:pt modelId="{2FFA4DFA-45C1-434F-967D-34AE66297A7E}" type="pres">
      <dgm:prSet presAssocID="{ED4A1BCB-5125-4B0E-A899-0DC0DFEA109B}" presName="img" presStyleLbl="fgImgPlace1" presStyleIdx="1" presStyleCnt="3"/>
      <dgm:spPr/>
    </dgm:pt>
    <dgm:pt modelId="{CCF7C99B-2B08-4A99-A211-362DD31E7B9F}" type="pres">
      <dgm:prSet presAssocID="{ED4A1BCB-5125-4B0E-A899-0DC0DFEA109B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9D060-24F6-4C1C-8E96-3C6418BD4D08}" type="pres">
      <dgm:prSet presAssocID="{AD123C0A-5A96-4CB0-BD82-D82058E8799E}" presName="spacer" presStyleCnt="0"/>
      <dgm:spPr/>
    </dgm:pt>
    <dgm:pt modelId="{0CD86AFC-17F1-49E6-A579-3B2120E3E5F1}" type="pres">
      <dgm:prSet presAssocID="{5E4BA177-9026-430F-A77C-8B599A395D9A}" presName="comp" presStyleCnt="0"/>
      <dgm:spPr/>
    </dgm:pt>
    <dgm:pt modelId="{A054B767-D600-4DD4-A3B9-40EF42DE0722}" type="pres">
      <dgm:prSet presAssocID="{5E4BA177-9026-430F-A77C-8B599A395D9A}" presName="box" presStyleLbl="node1" presStyleIdx="2" presStyleCnt="3" custLinFactNeighborX="1103" custLinFactNeighborY="-634"/>
      <dgm:spPr/>
      <dgm:t>
        <a:bodyPr/>
        <a:lstStyle/>
        <a:p>
          <a:endParaRPr lang="ru-RU"/>
        </a:p>
      </dgm:t>
    </dgm:pt>
    <dgm:pt modelId="{D94C8862-F82E-4A22-A165-9DEB6A1CB38E}" type="pres">
      <dgm:prSet presAssocID="{5E4BA177-9026-430F-A77C-8B599A395D9A}" presName="img" presStyleLbl="fgImgPlace1" presStyleIdx="2" presStyleCnt="3"/>
      <dgm:spPr/>
    </dgm:pt>
    <dgm:pt modelId="{106E8D04-DCE6-4CEA-B1D8-1ADE1C8B8ED8}" type="pres">
      <dgm:prSet presAssocID="{5E4BA177-9026-430F-A77C-8B599A395D9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08782C-6B06-4E41-AE38-490D0A27018F}" type="presOf" srcId="{A466F451-1B39-4F0F-A674-2D2A2D0A363C}" destId="{C1BB3EC3-1BFA-4284-9642-CA78DBCAB15F}" srcOrd="0" destOrd="0" presId="urn:microsoft.com/office/officeart/2005/8/layout/vList4"/>
    <dgm:cxn modelId="{60533F36-A0EE-43F6-9904-F99E7E97A210}" srcId="{A466F451-1B39-4F0F-A674-2D2A2D0A363C}" destId="{5E4BA177-9026-430F-A77C-8B599A395D9A}" srcOrd="2" destOrd="0" parTransId="{70077769-3931-49D1-8317-786560F853A2}" sibTransId="{3DF3021B-9BF7-43E0-B618-C3AD16282AB9}"/>
    <dgm:cxn modelId="{D10AB2C0-7299-43F5-B894-5F559BC2989A}" type="presOf" srcId="{ED4A1BCB-5125-4B0E-A899-0DC0DFEA109B}" destId="{CCF7C99B-2B08-4A99-A211-362DD31E7B9F}" srcOrd="1" destOrd="0" presId="urn:microsoft.com/office/officeart/2005/8/layout/vList4"/>
    <dgm:cxn modelId="{36B490BD-3780-4243-93B8-E6C271D5E2D8}" type="presOf" srcId="{ED4A1BCB-5125-4B0E-A899-0DC0DFEA109B}" destId="{C4050375-C4BA-4E81-B500-69A64DD154D0}" srcOrd="0" destOrd="0" presId="urn:microsoft.com/office/officeart/2005/8/layout/vList4"/>
    <dgm:cxn modelId="{53262481-F6A5-40E1-806F-13D0CC490AE0}" srcId="{A466F451-1B39-4F0F-A674-2D2A2D0A363C}" destId="{E8481CD7-92E1-4DC4-9744-5511C93130B1}" srcOrd="0" destOrd="0" parTransId="{033AD36C-12DD-48CC-9A8C-CBC5738CB5DA}" sibTransId="{0B13A5B2-EE99-41F8-BE68-414EA0B4DA45}"/>
    <dgm:cxn modelId="{85FD0DE3-B6E9-46A0-92F2-5B96C41F99D5}" srcId="{A466F451-1B39-4F0F-A674-2D2A2D0A363C}" destId="{ED4A1BCB-5125-4B0E-A899-0DC0DFEA109B}" srcOrd="1" destOrd="0" parTransId="{E4B42E53-E3C4-4359-AF2A-54BD41CEF4C7}" sibTransId="{AD123C0A-5A96-4CB0-BD82-D82058E8799E}"/>
    <dgm:cxn modelId="{93FC4855-7B36-4B85-A7A2-48407072C30F}" type="presOf" srcId="{5E4BA177-9026-430F-A77C-8B599A395D9A}" destId="{A054B767-D600-4DD4-A3B9-40EF42DE0722}" srcOrd="0" destOrd="0" presId="urn:microsoft.com/office/officeart/2005/8/layout/vList4"/>
    <dgm:cxn modelId="{A8A88417-EF88-4CCD-BCEF-CD37A1080EB8}" type="presOf" srcId="{E8481CD7-92E1-4DC4-9744-5511C93130B1}" destId="{3D910E41-AE21-42E0-B199-07CDB750B5ED}" srcOrd="1" destOrd="0" presId="urn:microsoft.com/office/officeart/2005/8/layout/vList4"/>
    <dgm:cxn modelId="{B346AECD-6125-47EB-8276-086393A94944}" type="presOf" srcId="{E8481CD7-92E1-4DC4-9744-5511C93130B1}" destId="{3CD1F0F8-D6BD-4BB9-BCD8-01DF3C3D39FB}" srcOrd="0" destOrd="0" presId="urn:microsoft.com/office/officeart/2005/8/layout/vList4"/>
    <dgm:cxn modelId="{9ED51D27-001D-4666-92A4-91130C7B5557}" type="presOf" srcId="{5E4BA177-9026-430F-A77C-8B599A395D9A}" destId="{106E8D04-DCE6-4CEA-B1D8-1ADE1C8B8ED8}" srcOrd="1" destOrd="0" presId="urn:microsoft.com/office/officeart/2005/8/layout/vList4"/>
    <dgm:cxn modelId="{6216E1FD-970F-4711-A046-6B0A0619D029}" type="presParOf" srcId="{C1BB3EC3-1BFA-4284-9642-CA78DBCAB15F}" destId="{8ADAEB34-35D3-4AA8-ACAE-F1CAE299C3A3}" srcOrd="0" destOrd="0" presId="urn:microsoft.com/office/officeart/2005/8/layout/vList4"/>
    <dgm:cxn modelId="{F2646DB0-BB38-46D3-93DC-C4B4719D0A78}" type="presParOf" srcId="{8ADAEB34-35D3-4AA8-ACAE-F1CAE299C3A3}" destId="{3CD1F0F8-D6BD-4BB9-BCD8-01DF3C3D39FB}" srcOrd="0" destOrd="0" presId="urn:microsoft.com/office/officeart/2005/8/layout/vList4"/>
    <dgm:cxn modelId="{D391DC1D-883A-4D4E-99A0-2323023B20E7}" type="presParOf" srcId="{8ADAEB34-35D3-4AA8-ACAE-F1CAE299C3A3}" destId="{B7DA4E6B-E731-4ACC-9FD0-BFAE0BC59D62}" srcOrd="1" destOrd="0" presId="urn:microsoft.com/office/officeart/2005/8/layout/vList4"/>
    <dgm:cxn modelId="{49915E14-7417-4746-A5E2-C090AA50FC8C}" type="presParOf" srcId="{8ADAEB34-35D3-4AA8-ACAE-F1CAE299C3A3}" destId="{3D910E41-AE21-42E0-B199-07CDB750B5ED}" srcOrd="2" destOrd="0" presId="urn:microsoft.com/office/officeart/2005/8/layout/vList4"/>
    <dgm:cxn modelId="{D5F70C3C-F58C-449C-9477-62B2E21FDDCC}" type="presParOf" srcId="{C1BB3EC3-1BFA-4284-9642-CA78DBCAB15F}" destId="{998FB99C-54C4-4836-899D-C367F2B1701C}" srcOrd="1" destOrd="0" presId="urn:microsoft.com/office/officeart/2005/8/layout/vList4"/>
    <dgm:cxn modelId="{26D76200-EFCA-4630-8833-BD2455B5FA8B}" type="presParOf" srcId="{C1BB3EC3-1BFA-4284-9642-CA78DBCAB15F}" destId="{82A3E767-BBF1-410F-94D5-C212DA88E55D}" srcOrd="2" destOrd="0" presId="urn:microsoft.com/office/officeart/2005/8/layout/vList4"/>
    <dgm:cxn modelId="{6C73EB02-F0D8-4EBE-B549-775F54BDC1C7}" type="presParOf" srcId="{82A3E767-BBF1-410F-94D5-C212DA88E55D}" destId="{C4050375-C4BA-4E81-B500-69A64DD154D0}" srcOrd="0" destOrd="0" presId="urn:microsoft.com/office/officeart/2005/8/layout/vList4"/>
    <dgm:cxn modelId="{CB94FAA6-82A6-4C3F-9A74-86FA275A6199}" type="presParOf" srcId="{82A3E767-BBF1-410F-94D5-C212DA88E55D}" destId="{2FFA4DFA-45C1-434F-967D-34AE66297A7E}" srcOrd="1" destOrd="0" presId="urn:microsoft.com/office/officeart/2005/8/layout/vList4"/>
    <dgm:cxn modelId="{8FD71179-6425-4847-9C0F-6386987A9B4C}" type="presParOf" srcId="{82A3E767-BBF1-410F-94D5-C212DA88E55D}" destId="{CCF7C99B-2B08-4A99-A211-362DD31E7B9F}" srcOrd="2" destOrd="0" presId="urn:microsoft.com/office/officeart/2005/8/layout/vList4"/>
    <dgm:cxn modelId="{27FF2806-E97C-44DC-A075-0ED828878BA7}" type="presParOf" srcId="{C1BB3EC3-1BFA-4284-9642-CA78DBCAB15F}" destId="{CC09D060-24F6-4C1C-8E96-3C6418BD4D08}" srcOrd="3" destOrd="0" presId="urn:microsoft.com/office/officeart/2005/8/layout/vList4"/>
    <dgm:cxn modelId="{C30B51C1-FAD8-4F7A-BEBA-2360A6D1E52D}" type="presParOf" srcId="{C1BB3EC3-1BFA-4284-9642-CA78DBCAB15F}" destId="{0CD86AFC-17F1-49E6-A579-3B2120E3E5F1}" srcOrd="4" destOrd="0" presId="urn:microsoft.com/office/officeart/2005/8/layout/vList4"/>
    <dgm:cxn modelId="{47AFD8B1-7913-415D-B055-FBF16D8FFC62}" type="presParOf" srcId="{0CD86AFC-17F1-49E6-A579-3B2120E3E5F1}" destId="{A054B767-D600-4DD4-A3B9-40EF42DE0722}" srcOrd="0" destOrd="0" presId="urn:microsoft.com/office/officeart/2005/8/layout/vList4"/>
    <dgm:cxn modelId="{544B3464-34DD-4544-AC1A-3AAE18AB6BF9}" type="presParOf" srcId="{0CD86AFC-17F1-49E6-A579-3B2120E3E5F1}" destId="{D94C8862-F82E-4A22-A165-9DEB6A1CB38E}" srcOrd="1" destOrd="0" presId="urn:microsoft.com/office/officeart/2005/8/layout/vList4"/>
    <dgm:cxn modelId="{CF0D0742-408A-4056-A159-13A103AB2279}" type="presParOf" srcId="{0CD86AFC-17F1-49E6-A579-3B2120E3E5F1}" destId="{106E8D04-DCE6-4CEA-B1D8-1ADE1C8B8ED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86A6F5-685C-4A7E-A4A5-BDE62F3A73CE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E263CD-2C19-4D5D-9DE6-C399AB907936}">
      <dgm:prSet phldrT="[Текст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 short-term recreation, the vacationer comes to his permanent place for the night</a:t>
          </a:r>
          <a:r>
            <a:rPr lang="kk-KZ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Short-term recreation is limited to the natural zones of the territory (by car or walking for a distance of one to two hours)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9120722-02B2-4B95-8018-1B04CC940C91}" type="parTrans" cxnId="{F5110A27-A4D8-4294-B1BD-1474176BCCB9}">
      <dgm:prSet/>
      <dgm:spPr/>
      <dgm:t>
        <a:bodyPr/>
        <a:lstStyle/>
        <a:p>
          <a:endParaRPr lang="ru-RU"/>
        </a:p>
      </dgm:t>
    </dgm:pt>
    <dgm:pt modelId="{F1AE801B-20F5-4BEF-8B0E-710379213A16}" type="sibTrans" cxnId="{F5110A27-A4D8-4294-B1BD-1474176BCCB9}">
      <dgm:prSet/>
      <dgm:spPr/>
      <dgm:t>
        <a:bodyPr/>
        <a:lstStyle/>
        <a:p>
          <a:endParaRPr lang="ru-RU"/>
        </a:p>
      </dgm:t>
    </dgm:pt>
    <dgm:pt modelId="{C373E2F0-9870-463A-889D-CD99088F68E5}">
      <dgm:prSet phldrT="[Текст]" custT="1"/>
      <dgm:spPr/>
      <dgm:t>
        <a:bodyPr/>
        <a:lstStyle/>
        <a:p>
          <a:pPr algn="just"/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During the long-term, people spend the night outside his permanent place. </a:t>
          </a:r>
          <a:endParaRPr lang="ru-RU" sz="16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just"/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Long-term recreation is not limited to the territory, starting with the functional zone and reaching a global scale. Long-term recreation in its essence coincides with such a deep concept as tourism.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311673E-C9A7-4BF8-ADF0-E2650E0CF7D0}" type="parTrans" cxnId="{EDAAFC1B-0EF4-411E-B0AB-97F274D00E15}">
      <dgm:prSet/>
      <dgm:spPr/>
      <dgm:t>
        <a:bodyPr/>
        <a:lstStyle/>
        <a:p>
          <a:endParaRPr lang="ru-RU"/>
        </a:p>
      </dgm:t>
    </dgm:pt>
    <dgm:pt modelId="{6AED0C3B-E208-45AE-96D5-9D3D18E32190}" type="sibTrans" cxnId="{EDAAFC1B-0EF4-411E-B0AB-97F274D00E15}">
      <dgm:prSet/>
      <dgm:spPr/>
      <dgm:t>
        <a:bodyPr/>
        <a:lstStyle/>
        <a:p>
          <a:endParaRPr lang="ru-RU"/>
        </a:p>
      </dgm:t>
    </dgm:pt>
    <dgm:pt modelId="{070ADE91-EE06-43EE-9F42-FD92DC2389AC}" type="pres">
      <dgm:prSet presAssocID="{2F86A6F5-685C-4A7E-A4A5-BDE62F3A73C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4354EF-17D5-48DA-864B-58ECE111C651}" type="pres">
      <dgm:prSet presAssocID="{7FE263CD-2C19-4D5D-9DE6-C399AB907936}" presName="comp" presStyleCnt="0"/>
      <dgm:spPr/>
    </dgm:pt>
    <dgm:pt modelId="{F59053FA-CB85-494C-BB38-6F5E07D68A85}" type="pres">
      <dgm:prSet presAssocID="{7FE263CD-2C19-4D5D-9DE6-C399AB907936}" presName="box" presStyleLbl="node1" presStyleIdx="0" presStyleCnt="2" custLinFactNeighborX="-3751" custLinFactNeighborY="-3169"/>
      <dgm:spPr/>
      <dgm:t>
        <a:bodyPr/>
        <a:lstStyle/>
        <a:p>
          <a:endParaRPr lang="ru-RU"/>
        </a:p>
      </dgm:t>
    </dgm:pt>
    <dgm:pt modelId="{509F4A14-D993-447F-9705-FB410358A861}" type="pres">
      <dgm:prSet presAssocID="{7FE263CD-2C19-4D5D-9DE6-C399AB907936}" presName="img" presStyleLbl="fgImgPlace1" presStyleIdx="0" presStyleCnt="2"/>
      <dgm:spPr/>
    </dgm:pt>
    <dgm:pt modelId="{AF590E7F-51A6-4576-A74B-F00A82C4EF43}" type="pres">
      <dgm:prSet presAssocID="{7FE263CD-2C19-4D5D-9DE6-C399AB907936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4E64E2-F39F-416C-9B3F-34AFB7A8A16E}" type="pres">
      <dgm:prSet presAssocID="{F1AE801B-20F5-4BEF-8B0E-710379213A16}" presName="spacer" presStyleCnt="0"/>
      <dgm:spPr/>
    </dgm:pt>
    <dgm:pt modelId="{8D204AAA-6192-4887-8A7B-002B5FD2F573}" type="pres">
      <dgm:prSet presAssocID="{C373E2F0-9870-463A-889D-CD99088F68E5}" presName="comp" presStyleCnt="0"/>
      <dgm:spPr/>
    </dgm:pt>
    <dgm:pt modelId="{87A40F0B-6C36-4224-BB4F-58085324A4A5}" type="pres">
      <dgm:prSet presAssocID="{C373E2F0-9870-463A-889D-CD99088F68E5}" presName="box" presStyleLbl="node1" presStyleIdx="1" presStyleCnt="2"/>
      <dgm:spPr/>
      <dgm:t>
        <a:bodyPr/>
        <a:lstStyle/>
        <a:p>
          <a:endParaRPr lang="ru-RU"/>
        </a:p>
      </dgm:t>
    </dgm:pt>
    <dgm:pt modelId="{6C4707BB-0848-422F-B047-2A119B57CF6B}" type="pres">
      <dgm:prSet presAssocID="{C373E2F0-9870-463A-889D-CD99088F68E5}" presName="img" presStyleLbl="fgImgPlace1" presStyleIdx="1" presStyleCnt="2"/>
      <dgm:spPr/>
    </dgm:pt>
    <dgm:pt modelId="{C9D6840E-A8D8-4BB4-B336-A7F2FBD8D485}" type="pres">
      <dgm:prSet presAssocID="{C373E2F0-9870-463A-889D-CD99088F68E5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CA210E-EE58-4FBD-B791-A19E67910C40}" type="presOf" srcId="{7FE263CD-2C19-4D5D-9DE6-C399AB907936}" destId="{F59053FA-CB85-494C-BB38-6F5E07D68A85}" srcOrd="0" destOrd="0" presId="urn:microsoft.com/office/officeart/2005/8/layout/vList4"/>
    <dgm:cxn modelId="{DF363BBC-9D6B-44BB-938F-176C1FDB35D2}" type="presOf" srcId="{C373E2F0-9870-463A-889D-CD99088F68E5}" destId="{C9D6840E-A8D8-4BB4-B336-A7F2FBD8D485}" srcOrd="1" destOrd="0" presId="urn:microsoft.com/office/officeart/2005/8/layout/vList4"/>
    <dgm:cxn modelId="{402A78D2-0F3F-4273-8AF7-4798F8F04E21}" type="presOf" srcId="{C373E2F0-9870-463A-889D-CD99088F68E5}" destId="{87A40F0B-6C36-4224-BB4F-58085324A4A5}" srcOrd="0" destOrd="0" presId="urn:microsoft.com/office/officeart/2005/8/layout/vList4"/>
    <dgm:cxn modelId="{F5110A27-A4D8-4294-B1BD-1474176BCCB9}" srcId="{2F86A6F5-685C-4A7E-A4A5-BDE62F3A73CE}" destId="{7FE263CD-2C19-4D5D-9DE6-C399AB907936}" srcOrd="0" destOrd="0" parTransId="{79120722-02B2-4B95-8018-1B04CC940C91}" sibTransId="{F1AE801B-20F5-4BEF-8B0E-710379213A16}"/>
    <dgm:cxn modelId="{85BB0259-025C-4F46-AE70-E8C2D2801ABD}" type="presOf" srcId="{2F86A6F5-685C-4A7E-A4A5-BDE62F3A73CE}" destId="{070ADE91-EE06-43EE-9F42-FD92DC2389AC}" srcOrd="0" destOrd="0" presId="urn:microsoft.com/office/officeart/2005/8/layout/vList4"/>
    <dgm:cxn modelId="{EDAAFC1B-0EF4-411E-B0AB-97F274D00E15}" srcId="{2F86A6F5-685C-4A7E-A4A5-BDE62F3A73CE}" destId="{C373E2F0-9870-463A-889D-CD99088F68E5}" srcOrd="1" destOrd="0" parTransId="{2311673E-C9A7-4BF8-ADF0-E2650E0CF7D0}" sibTransId="{6AED0C3B-E208-45AE-96D5-9D3D18E32190}"/>
    <dgm:cxn modelId="{AA08A91E-53EA-4680-A428-9A750BDA07AA}" type="presOf" srcId="{7FE263CD-2C19-4D5D-9DE6-C399AB907936}" destId="{AF590E7F-51A6-4576-A74B-F00A82C4EF43}" srcOrd="1" destOrd="0" presId="urn:microsoft.com/office/officeart/2005/8/layout/vList4"/>
    <dgm:cxn modelId="{F7D33C2A-CADF-4B5A-AE14-D6221DF68BE4}" type="presParOf" srcId="{070ADE91-EE06-43EE-9F42-FD92DC2389AC}" destId="{064354EF-17D5-48DA-864B-58ECE111C651}" srcOrd="0" destOrd="0" presId="urn:microsoft.com/office/officeart/2005/8/layout/vList4"/>
    <dgm:cxn modelId="{653230AB-9DA5-43D8-9937-6EFD2A7A1D72}" type="presParOf" srcId="{064354EF-17D5-48DA-864B-58ECE111C651}" destId="{F59053FA-CB85-494C-BB38-6F5E07D68A85}" srcOrd="0" destOrd="0" presId="urn:microsoft.com/office/officeart/2005/8/layout/vList4"/>
    <dgm:cxn modelId="{07D30879-5C45-4969-A159-2F2D91C41AD1}" type="presParOf" srcId="{064354EF-17D5-48DA-864B-58ECE111C651}" destId="{509F4A14-D993-447F-9705-FB410358A861}" srcOrd="1" destOrd="0" presId="urn:microsoft.com/office/officeart/2005/8/layout/vList4"/>
    <dgm:cxn modelId="{20E33D89-B2C8-4D0D-B917-FB15F63DEC53}" type="presParOf" srcId="{064354EF-17D5-48DA-864B-58ECE111C651}" destId="{AF590E7F-51A6-4576-A74B-F00A82C4EF43}" srcOrd="2" destOrd="0" presId="urn:microsoft.com/office/officeart/2005/8/layout/vList4"/>
    <dgm:cxn modelId="{C4DC0259-528D-46BE-8440-2BA8FBD08EE0}" type="presParOf" srcId="{070ADE91-EE06-43EE-9F42-FD92DC2389AC}" destId="{014E64E2-F39F-416C-9B3F-34AFB7A8A16E}" srcOrd="1" destOrd="0" presId="urn:microsoft.com/office/officeart/2005/8/layout/vList4"/>
    <dgm:cxn modelId="{B0E99393-C875-40B8-B0B2-485A91A68FE7}" type="presParOf" srcId="{070ADE91-EE06-43EE-9F42-FD92DC2389AC}" destId="{8D204AAA-6192-4887-8A7B-002B5FD2F573}" srcOrd="2" destOrd="0" presId="urn:microsoft.com/office/officeart/2005/8/layout/vList4"/>
    <dgm:cxn modelId="{44C9E560-189E-4A09-860A-9E267C16C6FF}" type="presParOf" srcId="{8D204AAA-6192-4887-8A7B-002B5FD2F573}" destId="{87A40F0B-6C36-4224-BB4F-58085324A4A5}" srcOrd="0" destOrd="0" presId="urn:microsoft.com/office/officeart/2005/8/layout/vList4"/>
    <dgm:cxn modelId="{DEA94856-D06D-41AA-970C-9C68736EB8CF}" type="presParOf" srcId="{8D204AAA-6192-4887-8A7B-002B5FD2F573}" destId="{6C4707BB-0848-422F-B047-2A119B57CF6B}" srcOrd="1" destOrd="0" presId="urn:microsoft.com/office/officeart/2005/8/layout/vList4"/>
    <dgm:cxn modelId="{87719E14-00DD-4589-BFAC-C61C738AA674}" type="presParOf" srcId="{8D204AAA-6192-4887-8A7B-002B5FD2F573}" destId="{C9D6840E-A8D8-4BB4-B336-A7F2FBD8D48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D9695C-5465-4975-AA0B-C398B400C9D3}" type="doc">
      <dgm:prSet loTypeId="urn:microsoft.com/office/officeart/2005/8/layout/hierarchy1" loCatId="hierarchy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FCD9677-AA06-4B61-AF0E-9F53ED4FE646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400" b="0" i="0" cap="small" baseline="0" dirty="0" smtClean="0">
              <a:latin typeface="Times New Roman" pitchFamily="18" charset="0"/>
              <a:cs typeface="Times New Roman" pitchFamily="18" charset="0"/>
            </a:rPr>
            <a:t>Sanatorium-resort, medical rehabilitation</a:t>
          </a:r>
          <a:endParaRPr lang="ru-RU" sz="1400" b="0" i="0" cap="small" baseline="0" dirty="0">
            <a:latin typeface="Times New Roman" pitchFamily="18" charset="0"/>
            <a:cs typeface="Times New Roman" pitchFamily="18" charset="0"/>
          </a:endParaRPr>
        </a:p>
      </dgm:t>
    </dgm:pt>
    <dgm:pt modelId="{28D99948-5B7F-41C9-AA70-3482CE6175EF}" type="parTrans" cxnId="{09A8E54A-AE43-4A48-A747-65B8AA8A9D2D}">
      <dgm:prSet/>
      <dgm:spPr/>
      <dgm:t>
        <a:bodyPr/>
        <a:lstStyle/>
        <a:p>
          <a:endParaRPr lang="ru-RU"/>
        </a:p>
      </dgm:t>
    </dgm:pt>
    <dgm:pt modelId="{C3910E7A-3D1D-41CA-8798-EF69C0250BAE}" type="sibTrans" cxnId="{09A8E54A-AE43-4A48-A747-65B8AA8A9D2D}">
      <dgm:prSet/>
      <dgm:spPr/>
      <dgm:t>
        <a:bodyPr/>
        <a:lstStyle/>
        <a:p>
          <a:endParaRPr lang="ru-RU"/>
        </a:p>
      </dgm:t>
    </dgm:pt>
    <dgm:pt modelId="{C96003F8-C01E-489A-82AA-D04FECF3A91D}">
      <dgm:prSet phldrT="[Текст]" custT="1"/>
      <dgm:spPr/>
      <dgm:t>
        <a:bodyPr/>
        <a:lstStyle/>
        <a:p>
          <a:r>
            <a:rPr lang="en-US" sz="1400" dirty="0" smtClean="0"/>
            <a:t>cultural and social</a:t>
          </a:r>
          <a:endParaRPr lang="ru-RU" sz="1400" b="1" cap="all" baseline="0" dirty="0">
            <a:latin typeface="Times New Roman" pitchFamily="18" charset="0"/>
            <a:cs typeface="Times New Roman" pitchFamily="18" charset="0"/>
          </a:endParaRPr>
        </a:p>
      </dgm:t>
    </dgm:pt>
    <dgm:pt modelId="{3F283E8D-8C95-4F8B-9FEA-964A39E5EA97}" type="parTrans" cxnId="{54FC2280-7EF7-4A33-8989-0EDB7F0ADDA5}">
      <dgm:prSet/>
      <dgm:spPr/>
      <dgm:t>
        <a:bodyPr/>
        <a:lstStyle/>
        <a:p>
          <a:endParaRPr lang="ru-RU"/>
        </a:p>
      </dgm:t>
    </dgm:pt>
    <dgm:pt modelId="{E13D7E69-A325-4AF6-B39E-558E625A2D5F}" type="sibTrans" cxnId="{54FC2280-7EF7-4A33-8989-0EDB7F0ADDA5}">
      <dgm:prSet/>
      <dgm:spPr/>
      <dgm:t>
        <a:bodyPr/>
        <a:lstStyle/>
        <a:p>
          <a:endParaRPr lang="ru-RU"/>
        </a:p>
      </dgm:t>
    </dgm:pt>
    <dgm:pt modelId="{4F614135-34FA-4392-8E85-2F115A9F80B5}">
      <dgm:prSet phldrT="[Текст]" custT="1"/>
      <dgm:spPr/>
      <dgm:t>
        <a:bodyPr/>
        <a:lstStyle/>
        <a:p>
          <a:r>
            <a:rPr lang="en-US" sz="1400" b="0" i="0" cap="small" baseline="0" dirty="0" smtClean="0">
              <a:latin typeface="Times New Roman" pitchFamily="18" charset="0"/>
              <a:cs typeface="Times New Roman" pitchFamily="18" charset="0"/>
            </a:rPr>
            <a:t>Knowledge of the environment and the world</a:t>
          </a:r>
          <a:endParaRPr lang="ru-RU" sz="1400" b="0" i="0" cap="small" baseline="0" dirty="0">
            <a:latin typeface="Times New Roman" pitchFamily="18" charset="0"/>
            <a:cs typeface="Times New Roman" pitchFamily="18" charset="0"/>
          </a:endParaRPr>
        </a:p>
      </dgm:t>
    </dgm:pt>
    <dgm:pt modelId="{0F4CDF5D-53E8-4794-A26C-DAF5F28600B5}" type="parTrans" cxnId="{A1398CD7-EB8A-4DAD-A2E0-87D2431488B0}">
      <dgm:prSet/>
      <dgm:spPr/>
      <dgm:t>
        <a:bodyPr/>
        <a:lstStyle/>
        <a:p>
          <a:endParaRPr lang="ru-RU"/>
        </a:p>
      </dgm:t>
    </dgm:pt>
    <dgm:pt modelId="{6D92CBEE-509E-4483-9739-59FF15825739}" type="sibTrans" cxnId="{A1398CD7-EB8A-4DAD-A2E0-87D2431488B0}">
      <dgm:prSet/>
      <dgm:spPr/>
      <dgm:t>
        <a:bodyPr/>
        <a:lstStyle/>
        <a:p>
          <a:endParaRPr lang="ru-RU"/>
        </a:p>
      </dgm:t>
    </dgm:pt>
    <dgm:pt modelId="{103B0D59-80F4-475D-B38F-AC7AD4C39D36}">
      <dgm:prSet custT="1"/>
      <dgm:spPr/>
      <dgm:t>
        <a:bodyPr/>
        <a:lstStyle/>
        <a:p>
          <a:r>
            <a:rPr lang="en-US" sz="1400" dirty="0" smtClean="0"/>
            <a:t>economic</a:t>
          </a:r>
          <a:endParaRPr lang="ru-RU" sz="1400" b="1" cap="all" baseline="0" dirty="0">
            <a:latin typeface="Times New Roman" pitchFamily="18" charset="0"/>
            <a:cs typeface="Times New Roman" pitchFamily="18" charset="0"/>
          </a:endParaRPr>
        </a:p>
      </dgm:t>
    </dgm:pt>
    <dgm:pt modelId="{0016845A-204F-484A-9A81-2DB9E847F839}" type="parTrans" cxnId="{CCD28164-421B-45D3-80F8-B0499E677EF0}">
      <dgm:prSet/>
      <dgm:spPr/>
      <dgm:t>
        <a:bodyPr/>
        <a:lstStyle/>
        <a:p>
          <a:endParaRPr lang="ru-RU"/>
        </a:p>
      </dgm:t>
    </dgm:pt>
    <dgm:pt modelId="{C1394C4D-F714-407D-8118-89383AE5747A}" type="sibTrans" cxnId="{CCD28164-421B-45D3-80F8-B0499E677EF0}">
      <dgm:prSet/>
      <dgm:spPr/>
      <dgm:t>
        <a:bodyPr/>
        <a:lstStyle/>
        <a:p>
          <a:endParaRPr lang="ru-RU"/>
        </a:p>
      </dgm:t>
    </dgm:pt>
    <dgm:pt modelId="{BD6B7914-3BCB-4BD1-9E3D-2E824C6F291A}">
      <dgm:prSet custT="1"/>
      <dgm:spPr/>
      <dgm:t>
        <a:bodyPr/>
        <a:lstStyle/>
        <a:p>
          <a:r>
            <a:rPr lang="en-US" sz="1400" dirty="0" smtClean="0"/>
            <a:t>political</a:t>
          </a:r>
          <a:endParaRPr lang="ru-RU" sz="1400" b="1" cap="all" baseline="0" dirty="0">
            <a:latin typeface="Times New Roman" pitchFamily="18" charset="0"/>
            <a:cs typeface="Times New Roman" pitchFamily="18" charset="0"/>
          </a:endParaRPr>
        </a:p>
      </dgm:t>
    </dgm:pt>
    <dgm:pt modelId="{49BA84EA-E9C1-4C91-B537-17DA920597F3}" type="parTrans" cxnId="{C3903ACB-99A2-4A20-ACB7-095C345A8C40}">
      <dgm:prSet/>
      <dgm:spPr/>
      <dgm:t>
        <a:bodyPr/>
        <a:lstStyle/>
        <a:p>
          <a:endParaRPr lang="ru-RU"/>
        </a:p>
      </dgm:t>
    </dgm:pt>
    <dgm:pt modelId="{4179AFDA-A68C-43A7-9803-EAF55AC6034D}" type="sibTrans" cxnId="{C3903ACB-99A2-4A20-ACB7-095C345A8C40}">
      <dgm:prSet/>
      <dgm:spPr/>
      <dgm:t>
        <a:bodyPr/>
        <a:lstStyle/>
        <a:p>
          <a:endParaRPr lang="ru-RU"/>
        </a:p>
      </dgm:t>
    </dgm:pt>
    <dgm:pt modelId="{D2FFF883-DB32-4930-8232-B94E539D2D83}">
      <dgm:prSet custT="1"/>
      <dgm:spPr/>
      <dgm:t>
        <a:bodyPr/>
        <a:lstStyle/>
        <a:p>
          <a:r>
            <a:rPr lang="en-US" sz="1400" dirty="0" smtClean="0"/>
            <a:t>environmental</a:t>
          </a:r>
          <a:endParaRPr lang="ru-RU" sz="1400" b="1" cap="all" baseline="0" dirty="0">
            <a:latin typeface="Times New Roman" pitchFamily="18" charset="0"/>
            <a:cs typeface="Times New Roman" pitchFamily="18" charset="0"/>
          </a:endParaRPr>
        </a:p>
      </dgm:t>
    </dgm:pt>
    <dgm:pt modelId="{6942D025-D14F-431B-A42E-B5003D34781F}" type="parTrans" cxnId="{F675D441-7D20-435E-B4B4-FF713390B156}">
      <dgm:prSet/>
      <dgm:spPr/>
      <dgm:t>
        <a:bodyPr/>
        <a:lstStyle/>
        <a:p>
          <a:endParaRPr lang="ru-RU"/>
        </a:p>
      </dgm:t>
    </dgm:pt>
    <dgm:pt modelId="{A2ABF407-633F-4A15-BE5D-C8667EBAAE7B}" type="sibTrans" cxnId="{F675D441-7D20-435E-B4B4-FF713390B156}">
      <dgm:prSet/>
      <dgm:spPr/>
      <dgm:t>
        <a:bodyPr/>
        <a:lstStyle/>
        <a:p>
          <a:endParaRPr lang="ru-RU"/>
        </a:p>
      </dgm:t>
    </dgm:pt>
    <dgm:pt modelId="{BE6D95C2-F806-4735-9C22-BFDCCE0D8FD7}">
      <dgm:prSet custT="1"/>
      <dgm:spPr/>
      <dgm:t>
        <a:bodyPr/>
        <a:lstStyle/>
        <a:p>
          <a:r>
            <a:rPr lang="en-US" sz="1400" b="0" i="0" cap="small" baseline="0" dirty="0" smtClean="0">
              <a:latin typeface="Times New Roman" pitchFamily="18" charset="0"/>
              <a:cs typeface="Times New Roman" pitchFamily="18" charset="0"/>
            </a:rPr>
            <a:t>Restoration of the labor force</a:t>
          </a:r>
          <a:endParaRPr lang="ru-RU" sz="1400" b="0" i="0" cap="small" baseline="0" dirty="0">
            <a:latin typeface="Times New Roman" pitchFamily="18" charset="0"/>
            <a:cs typeface="Times New Roman" pitchFamily="18" charset="0"/>
          </a:endParaRPr>
        </a:p>
      </dgm:t>
    </dgm:pt>
    <dgm:pt modelId="{6A9549F8-F130-4C47-BC9A-CD44253291E0}" type="parTrans" cxnId="{95794E6C-A73A-41F6-ADED-33ED04B7C2AB}">
      <dgm:prSet/>
      <dgm:spPr/>
      <dgm:t>
        <a:bodyPr/>
        <a:lstStyle/>
        <a:p>
          <a:endParaRPr lang="ru-RU"/>
        </a:p>
      </dgm:t>
    </dgm:pt>
    <dgm:pt modelId="{62E65166-7536-4A11-9517-9922A5EB8A9C}" type="sibTrans" cxnId="{95794E6C-A73A-41F6-ADED-33ED04B7C2AB}">
      <dgm:prSet/>
      <dgm:spPr/>
      <dgm:t>
        <a:bodyPr/>
        <a:lstStyle/>
        <a:p>
          <a:endParaRPr lang="ru-RU"/>
        </a:p>
      </dgm:t>
    </dgm:pt>
    <dgm:pt modelId="{84DDF2E0-B2A0-4C07-9F44-26B5533943BB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1200" b="0" i="0" cap="small" baseline="0" dirty="0" smtClean="0">
              <a:latin typeface="Times New Roman" pitchFamily="18" charset="0"/>
              <a:cs typeface="Times New Roman" pitchFamily="18" charset="0"/>
            </a:rPr>
            <a:t>Strengthening international ties and rapprochement of people with each other</a:t>
          </a:r>
          <a:endParaRPr lang="ru-RU" sz="1200" b="0" i="0" cap="small" baseline="0" dirty="0">
            <a:latin typeface="Times New Roman" pitchFamily="18" charset="0"/>
            <a:cs typeface="Times New Roman" pitchFamily="18" charset="0"/>
          </a:endParaRPr>
        </a:p>
      </dgm:t>
    </dgm:pt>
    <dgm:pt modelId="{45014849-BADB-4C9D-BCD2-913C0417A5EF}" type="parTrans" cxnId="{32567737-4167-484B-8081-D91C5E683B80}">
      <dgm:prSet/>
      <dgm:spPr/>
      <dgm:t>
        <a:bodyPr/>
        <a:lstStyle/>
        <a:p>
          <a:endParaRPr lang="ru-RU"/>
        </a:p>
      </dgm:t>
    </dgm:pt>
    <dgm:pt modelId="{DEE6A74F-222B-4C96-8E12-708C2738BCC9}" type="sibTrans" cxnId="{32567737-4167-484B-8081-D91C5E683B80}">
      <dgm:prSet/>
      <dgm:spPr/>
      <dgm:t>
        <a:bodyPr/>
        <a:lstStyle/>
        <a:p>
          <a:endParaRPr lang="ru-RU"/>
        </a:p>
      </dgm:t>
    </dgm:pt>
    <dgm:pt modelId="{6748C445-5D6F-4D44-AEC9-136516F2F732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400" b="0" i="0" cap="small" baseline="0" dirty="0" smtClean="0">
              <a:latin typeface="Times New Roman" pitchFamily="18" charset="0"/>
              <a:cs typeface="Times New Roman" pitchFamily="18" charset="0"/>
            </a:rPr>
            <a:t>Environmental Protection</a:t>
          </a:r>
          <a:endParaRPr lang="ru-RU" sz="1700" b="0" i="0" cap="small" baseline="0" dirty="0">
            <a:latin typeface="+mj-lt"/>
            <a:cs typeface="Times New Roman" pitchFamily="18" charset="0"/>
          </a:endParaRPr>
        </a:p>
      </dgm:t>
    </dgm:pt>
    <dgm:pt modelId="{CC8F5F91-4B50-467F-8109-E07CD4F99B19}" type="parTrans" cxnId="{E0FF8E68-88EF-41B6-B207-04F3C415CDA4}">
      <dgm:prSet/>
      <dgm:spPr/>
      <dgm:t>
        <a:bodyPr/>
        <a:lstStyle/>
        <a:p>
          <a:endParaRPr lang="ru-RU"/>
        </a:p>
      </dgm:t>
    </dgm:pt>
    <dgm:pt modelId="{EE44DEB4-6014-4DB4-A5AC-3987E8C40B5D}" type="sibTrans" cxnId="{E0FF8E68-88EF-41B6-B207-04F3C415CDA4}">
      <dgm:prSet/>
      <dgm:spPr/>
      <dgm:t>
        <a:bodyPr/>
        <a:lstStyle/>
        <a:p>
          <a:endParaRPr lang="ru-RU"/>
        </a:p>
      </dgm:t>
    </dgm:pt>
    <dgm:pt modelId="{03078724-28A1-439A-BE50-526A576645B7}">
      <dgm:prSet phldrT="[Текст]" custT="1"/>
      <dgm:spPr/>
      <dgm:t>
        <a:bodyPr/>
        <a:lstStyle/>
        <a:p>
          <a:r>
            <a:rPr lang="en-US" sz="1400" b="1" cap="all" baseline="0" dirty="0" smtClean="0">
              <a:latin typeface="Times New Roman" pitchFamily="18" charset="0"/>
              <a:cs typeface="Times New Roman" pitchFamily="18" charset="0"/>
            </a:rPr>
            <a:t>Medico-</a:t>
          </a:r>
          <a:r>
            <a:rPr lang="en-US" sz="1400" b="1" cap="all" baseline="0" dirty="0" err="1" smtClean="0">
              <a:latin typeface="Times New Roman" pitchFamily="18" charset="0"/>
              <a:cs typeface="Times New Roman" pitchFamily="18" charset="0"/>
            </a:rPr>
            <a:t>biOLOGICAL</a:t>
          </a:r>
          <a:endParaRPr lang="ru-RU" sz="1400" b="1" cap="all" baseline="0" dirty="0">
            <a:latin typeface="Times New Roman" pitchFamily="18" charset="0"/>
            <a:cs typeface="Times New Roman" pitchFamily="18" charset="0"/>
          </a:endParaRPr>
        </a:p>
      </dgm:t>
    </dgm:pt>
    <dgm:pt modelId="{D6507BC6-A4BF-45B8-AE8F-D2921C14D7C8}" type="sibTrans" cxnId="{81AC5718-8BBA-4385-A6DB-5B13626E72EE}">
      <dgm:prSet/>
      <dgm:spPr/>
      <dgm:t>
        <a:bodyPr/>
        <a:lstStyle/>
        <a:p>
          <a:endParaRPr lang="ru-RU"/>
        </a:p>
      </dgm:t>
    </dgm:pt>
    <dgm:pt modelId="{D0778E2D-6BB7-4EF6-893A-46C6967880FF}" type="parTrans" cxnId="{81AC5718-8BBA-4385-A6DB-5B13626E72EE}">
      <dgm:prSet/>
      <dgm:spPr/>
      <dgm:t>
        <a:bodyPr/>
        <a:lstStyle/>
        <a:p>
          <a:endParaRPr lang="ru-RU"/>
        </a:p>
      </dgm:t>
    </dgm:pt>
    <dgm:pt modelId="{50D33FBA-CD92-46DB-90B1-DAB13796A405}">
      <dgm:prSet phldrT="[Текст]" custT="1"/>
      <dgm:spPr/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The function of recreation </a:t>
          </a:r>
          <a:endParaRPr lang="ru-RU" sz="2400" b="1" cap="all" baseline="0" dirty="0">
            <a:latin typeface="Times New Roman" pitchFamily="18" charset="0"/>
            <a:cs typeface="Times New Roman" pitchFamily="18" charset="0"/>
          </a:endParaRPr>
        </a:p>
      </dgm:t>
    </dgm:pt>
    <dgm:pt modelId="{797E8C60-45B4-4B6B-9692-0DAC6FD904F9}" type="sibTrans" cxnId="{C9A107A0-D5BF-40B3-9589-92232CC11E2C}">
      <dgm:prSet/>
      <dgm:spPr/>
      <dgm:t>
        <a:bodyPr/>
        <a:lstStyle/>
        <a:p>
          <a:endParaRPr lang="ru-RU"/>
        </a:p>
      </dgm:t>
    </dgm:pt>
    <dgm:pt modelId="{A9C0694A-D389-4FED-B099-3D29345DCC51}" type="parTrans" cxnId="{C9A107A0-D5BF-40B3-9589-92232CC11E2C}">
      <dgm:prSet/>
      <dgm:spPr/>
      <dgm:t>
        <a:bodyPr/>
        <a:lstStyle/>
        <a:p>
          <a:endParaRPr lang="ru-RU"/>
        </a:p>
      </dgm:t>
    </dgm:pt>
    <dgm:pt modelId="{18DE2413-1554-414B-A4CA-5EA212A4F4AB}" type="pres">
      <dgm:prSet presAssocID="{4CD9695C-5465-4975-AA0B-C398B400C9D3}" presName="hierChild1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988C289-05F3-4FC5-95BB-FC2DCE3496B5}" type="pres">
      <dgm:prSet presAssocID="{50D33FBA-CD92-46DB-90B1-DAB13796A405}" presName="hierRoot1" presStyleCnt="0"/>
      <dgm:spPr/>
      <dgm:t>
        <a:bodyPr/>
        <a:lstStyle/>
        <a:p>
          <a:endParaRPr lang="ru-RU"/>
        </a:p>
      </dgm:t>
    </dgm:pt>
    <dgm:pt modelId="{4474DDF8-83CA-4561-B3E6-5F1FD09B6E80}" type="pres">
      <dgm:prSet presAssocID="{50D33FBA-CD92-46DB-90B1-DAB13796A405}" presName="composite" presStyleCnt="0"/>
      <dgm:spPr/>
      <dgm:t>
        <a:bodyPr/>
        <a:lstStyle/>
        <a:p>
          <a:endParaRPr lang="ru-RU"/>
        </a:p>
      </dgm:t>
    </dgm:pt>
    <dgm:pt modelId="{F7EB3D44-816E-4C18-A462-11BC947AEA35}" type="pres">
      <dgm:prSet presAssocID="{50D33FBA-CD92-46DB-90B1-DAB13796A405}" presName="background" presStyleLbl="node0" presStyleIdx="0" presStyleCnt="1"/>
      <dgm:spPr/>
      <dgm:t>
        <a:bodyPr/>
        <a:lstStyle/>
        <a:p>
          <a:endParaRPr lang="ru-RU"/>
        </a:p>
      </dgm:t>
    </dgm:pt>
    <dgm:pt modelId="{5C6CC6F5-EFA7-491A-8DC4-718CF0447AA3}" type="pres">
      <dgm:prSet presAssocID="{50D33FBA-CD92-46DB-90B1-DAB13796A405}" presName="text" presStyleLbl="fgAcc0" presStyleIdx="0" presStyleCnt="1" custScaleX="327830" custScaleY="114494" custLinFactNeighborX="-2902" custLinFactNeighborY="-398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0FFE7B-8640-471A-8FBB-8E2DA0BFA163}" type="pres">
      <dgm:prSet presAssocID="{50D33FBA-CD92-46DB-90B1-DAB13796A405}" presName="hierChild2" presStyleCnt="0"/>
      <dgm:spPr/>
      <dgm:t>
        <a:bodyPr/>
        <a:lstStyle/>
        <a:p>
          <a:endParaRPr lang="ru-RU"/>
        </a:p>
      </dgm:t>
    </dgm:pt>
    <dgm:pt modelId="{45759225-D876-4763-826B-7FE86B5A4E73}" type="pres">
      <dgm:prSet presAssocID="{D0778E2D-6BB7-4EF6-893A-46C6967880FF}" presName="Name10" presStyleLbl="parChTrans1D2" presStyleIdx="0" presStyleCnt="5"/>
      <dgm:spPr/>
      <dgm:t>
        <a:bodyPr/>
        <a:lstStyle/>
        <a:p>
          <a:endParaRPr lang="ru-RU"/>
        </a:p>
      </dgm:t>
    </dgm:pt>
    <dgm:pt modelId="{8E4DC318-4CE5-4BD8-B574-348F56C94768}" type="pres">
      <dgm:prSet presAssocID="{03078724-28A1-439A-BE50-526A576645B7}" presName="hierRoot2" presStyleCnt="0"/>
      <dgm:spPr/>
      <dgm:t>
        <a:bodyPr/>
        <a:lstStyle/>
        <a:p>
          <a:endParaRPr lang="ru-RU"/>
        </a:p>
      </dgm:t>
    </dgm:pt>
    <dgm:pt modelId="{16B254F5-52E8-4639-BC20-71D276F01BE8}" type="pres">
      <dgm:prSet presAssocID="{03078724-28A1-439A-BE50-526A576645B7}" presName="composite2" presStyleCnt="0"/>
      <dgm:spPr/>
      <dgm:t>
        <a:bodyPr/>
        <a:lstStyle/>
        <a:p>
          <a:endParaRPr lang="ru-RU"/>
        </a:p>
      </dgm:t>
    </dgm:pt>
    <dgm:pt modelId="{0A4EA750-8C71-470F-90EE-6EDE9B129E77}" type="pres">
      <dgm:prSet presAssocID="{03078724-28A1-439A-BE50-526A576645B7}" presName="background2" presStyleLbl="node2" presStyleIdx="0" presStyleCnt="5"/>
      <dgm:spPr/>
      <dgm:t>
        <a:bodyPr/>
        <a:lstStyle/>
        <a:p>
          <a:endParaRPr lang="ru-RU"/>
        </a:p>
      </dgm:t>
    </dgm:pt>
    <dgm:pt modelId="{AF53218F-D323-45B0-B9E1-4D37D94820FC}" type="pres">
      <dgm:prSet presAssocID="{03078724-28A1-439A-BE50-526A576645B7}" presName="text2" presStyleLbl="fgAcc2" presStyleIdx="0" presStyleCnt="5" custScaleY="108858" custLinFactNeighborX="-1478" custLinFactNeighborY="-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3D2597-06BA-4B21-8383-24BD79508DD9}" type="pres">
      <dgm:prSet presAssocID="{03078724-28A1-439A-BE50-526A576645B7}" presName="hierChild3" presStyleCnt="0"/>
      <dgm:spPr/>
      <dgm:t>
        <a:bodyPr/>
        <a:lstStyle/>
        <a:p>
          <a:endParaRPr lang="ru-RU"/>
        </a:p>
      </dgm:t>
    </dgm:pt>
    <dgm:pt modelId="{B65E80BD-C602-4DD0-B5C8-C8FD404345BC}" type="pres">
      <dgm:prSet presAssocID="{28D99948-5B7F-41C9-AA70-3482CE6175EF}" presName="Name17" presStyleLbl="parChTrans1D3" presStyleIdx="0" presStyleCnt="5"/>
      <dgm:spPr/>
      <dgm:t>
        <a:bodyPr/>
        <a:lstStyle/>
        <a:p>
          <a:endParaRPr lang="ru-RU"/>
        </a:p>
      </dgm:t>
    </dgm:pt>
    <dgm:pt modelId="{23767EB3-414F-408E-8DE7-1DD1050BE971}" type="pres">
      <dgm:prSet presAssocID="{2FCD9677-AA06-4B61-AF0E-9F53ED4FE646}" presName="hierRoot3" presStyleCnt="0"/>
      <dgm:spPr/>
      <dgm:t>
        <a:bodyPr/>
        <a:lstStyle/>
        <a:p>
          <a:endParaRPr lang="ru-RU"/>
        </a:p>
      </dgm:t>
    </dgm:pt>
    <dgm:pt modelId="{51E31C72-485D-4E56-A7C0-89450F53FDFD}" type="pres">
      <dgm:prSet presAssocID="{2FCD9677-AA06-4B61-AF0E-9F53ED4FE646}" presName="composite3" presStyleCnt="0"/>
      <dgm:spPr/>
      <dgm:t>
        <a:bodyPr/>
        <a:lstStyle/>
        <a:p>
          <a:endParaRPr lang="ru-RU"/>
        </a:p>
      </dgm:t>
    </dgm:pt>
    <dgm:pt modelId="{F9A59126-FD76-462B-BDE1-295322511163}" type="pres">
      <dgm:prSet presAssocID="{2FCD9677-AA06-4B61-AF0E-9F53ED4FE646}" presName="background3" presStyleLbl="node3" presStyleIdx="0" presStyleCnt="5"/>
      <dgm:spPr/>
      <dgm:t>
        <a:bodyPr/>
        <a:lstStyle/>
        <a:p>
          <a:endParaRPr lang="ru-RU"/>
        </a:p>
      </dgm:t>
    </dgm:pt>
    <dgm:pt modelId="{5C399590-8214-4983-8547-18982702D670}" type="pres">
      <dgm:prSet presAssocID="{2FCD9677-AA06-4B61-AF0E-9F53ED4FE646}" presName="text3" presStyleLbl="fgAcc3" presStyleIdx="0" presStyleCnt="5" custScaleX="105261" custScaleY="238895" custLinFactNeighborX="19744" custLinFactNeighborY="-19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3D591B-BD2B-4BB9-B8D2-EDA3376FDDDB}" type="pres">
      <dgm:prSet presAssocID="{2FCD9677-AA06-4B61-AF0E-9F53ED4FE646}" presName="hierChild4" presStyleCnt="0"/>
      <dgm:spPr/>
      <dgm:t>
        <a:bodyPr/>
        <a:lstStyle/>
        <a:p>
          <a:endParaRPr lang="ru-RU"/>
        </a:p>
      </dgm:t>
    </dgm:pt>
    <dgm:pt modelId="{14883925-BE88-4D77-8D65-17D609930BB2}" type="pres">
      <dgm:prSet presAssocID="{3F283E8D-8C95-4F8B-9FEA-964A39E5EA97}" presName="Name10" presStyleLbl="parChTrans1D2" presStyleIdx="1" presStyleCnt="5"/>
      <dgm:spPr/>
      <dgm:t>
        <a:bodyPr/>
        <a:lstStyle/>
        <a:p>
          <a:endParaRPr lang="ru-RU"/>
        </a:p>
      </dgm:t>
    </dgm:pt>
    <dgm:pt modelId="{978954DB-8729-42D6-A735-270C76C1E701}" type="pres">
      <dgm:prSet presAssocID="{C96003F8-C01E-489A-82AA-D04FECF3A91D}" presName="hierRoot2" presStyleCnt="0"/>
      <dgm:spPr/>
      <dgm:t>
        <a:bodyPr/>
        <a:lstStyle/>
        <a:p>
          <a:endParaRPr lang="ru-RU"/>
        </a:p>
      </dgm:t>
    </dgm:pt>
    <dgm:pt modelId="{70E8DF89-0CE8-4985-AC48-7C1C04141460}" type="pres">
      <dgm:prSet presAssocID="{C96003F8-C01E-489A-82AA-D04FECF3A91D}" presName="composite2" presStyleCnt="0"/>
      <dgm:spPr/>
      <dgm:t>
        <a:bodyPr/>
        <a:lstStyle/>
        <a:p>
          <a:endParaRPr lang="ru-RU"/>
        </a:p>
      </dgm:t>
    </dgm:pt>
    <dgm:pt modelId="{BFD3FC00-F2A5-4F2C-9CF0-EF228056738D}" type="pres">
      <dgm:prSet presAssocID="{C96003F8-C01E-489A-82AA-D04FECF3A91D}" presName="background2" presStyleLbl="node2" presStyleIdx="1" presStyleCnt="5"/>
      <dgm:spPr/>
      <dgm:t>
        <a:bodyPr/>
        <a:lstStyle/>
        <a:p>
          <a:endParaRPr lang="ru-RU"/>
        </a:p>
      </dgm:t>
    </dgm:pt>
    <dgm:pt modelId="{57E95CCA-A0F7-4A7B-B594-02ADD50F7B4E}" type="pres">
      <dgm:prSet presAssocID="{C96003F8-C01E-489A-82AA-D04FECF3A91D}" presName="text2" presStyleLbl="fgAcc2" presStyleIdx="1" presStyleCnt="5" custScaleY="93608" custLinFactNeighborX="-306" custLinFactNeighborY="-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03A752-A420-4B4C-9177-9B32F61E00D5}" type="pres">
      <dgm:prSet presAssocID="{C96003F8-C01E-489A-82AA-D04FECF3A91D}" presName="hierChild3" presStyleCnt="0"/>
      <dgm:spPr/>
      <dgm:t>
        <a:bodyPr/>
        <a:lstStyle/>
        <a:p>
          <a:endParaRPr lang="ru-RU"/>
        </a:p>
      </dgm:t>
    </dgm:pt>
    <dgm:pt modelId="{CDDC0EC8-F999-4A6B-8241-F3E92A13236D}" type="pres">
      <dgm:prSet presAssocID="{0F4CDF5D-53E8-4794-A26C-DAF5F28600B5}" presName="Name17" presStyleLbl="parChTrans1D3" presStyleIdx="1" presStyleCnt="5"/>
      <dgm:spPr/>
      <dgm:t>
        <a:bodyPr/>
        <a:lstStyle/>
        <a:p>
          <a:endParaRPr lang="ru-RU"/>
        </a:p>
      </dgm:t>
    </dgm:pt>
    <dgm:pt modelId="{2F4EE520-0098-4B37-9133-D81FACBA738E}" type="pres">
      <dgm:prSet presAssocID="{4F614135-34FA-4392-8E85-2F115A9F80B5}" presName="hierRoot3" presStyleCnt="0"/>
      <dgm:spPr/>
      <dgm:t>
        <a:bodyPr/>
        <a:lstStyle/>
        <a:p>
          <a:endParaRPr lang="ru-RU"/>
        </a:p>
      </dgm:t>
    </dgm:pt>
    <dgm:pt modelId="{B1BE85EB-2453-4E69-9511-3F552117D609}" type="pres">
      <dgm:prSet presAssocID="{4F614135-34FA-4392-8E85-2F115A9F80B5}" presName="composite3" presStyleCnt="0"/>
      <dgm:spPr/>
      <dgm:t>
        <a:bodyPr/>
        <a:lstStyle/>
        <a:p>
          <a:endParaRPr lang="ru-RU"/>
        </a:p>
      </dgm:t>
    </dgm:pt>
    <dgm:pt modelId="{38176FCC-90B4-4FBF-A0FD-34A1B51CD55E}" type="pres">
      <dgm:prSet presAssocID="{4F614135-34FA-4392-8E85-2F115A9F80B5}" presName="background3" presStyleLbl="node3" presStyleIdx="1" presStyleCnt="5"/>
      <dgm:spPr/>
      <dgm:t>
        <a:bodyPr/>
        <a:lstStyle/>
        <a:p>
          <a:endParaRPr lang="ru-RU"/>
        </a:p>
      </dgm:t>
    </dgm:pt>
    <dgm:pt modelId="{40C15E88-8731-4618-963D-DAEF095AF818}" type="pres">
      <dgm:prSet presAssocID="{4F614135-34FA-4392-8E85-2F115A9F80B5}" presName="text3" presStyleLbl="fgAcc3" presStyleIdx="1" presStyleCnt="5" custScaleY="2499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96EAC5-2EEC-4473-924E-5A6C18FAEA94}" type="pres">
      <dgm:prSet presAssocID="{4F614135-34FA-4392-8E85-2F115A9F80B5}" presName="hierChild4" presStyleCnt="0"/>
      <dgm:spPr/>
      <dgm:t>
        <a:bodyPr/>
        <a:lstStyle/>
        <a:p>
          <a:endParaRPr lang="ru-RU"/>
        </a:p>
      </dgm:t>
    </dgm:pt>
    <dgm:pt modelId="{B9889A10-378C-4A47-AFAC-94A136EBDD61}" type="pres">
      <dgm:prSet presAssocID="{0016845A-204F-484A-9A81-2DB9E847F839}" presName="Name10" presStyleLbl="parChTrans1D2" presStyleIdx="2" presStyleCnt="5"/>
      <dgm:spPr/>
      <dgm:t>
        <a:bodyPr/>
        <a:lstStyle/>
        <a:p>
          <a:endParaRPr lang="ru-RU"/>
        </a:p>
      </dgm:t>
    </dgm:pt>
    <dgm:pt modelId="{738F6B5B-0821-42DB-B181-B70621852FD5}" type="pres">
      <dgm:prSet presAssocID="{103B0D59-80F4-475D-B38F-AC7AD4C39D36}" presName="hierRoot2" presStyleCnt="0"/>
      <dgm:spPr/>
      <dgm:t>
        <a:bodyPr/>
        <a:lstStyle/>
        <a:p>
          <a:endParaRPr lang="ru-RU"/>
        </a:p>
      </dgm:t>
    </dgm:pt>
    <dgm:pt modelId="{7F8BD34E-D298-4A9E-BA2F-B88F3B9AE3BD}" type="pres">
      <dgm:prSet presAssocID="{103B0D59-80F4-475D-B38F-AC7AD4C39D36}" presName="composite2" presStyleCnt="0"/>
      <dgm:spPr/>
      <dgm:t>
        <a:bodyPr/>
        <a:lstStyle/>
        <a:p>
          <a:endParaRPr lang="ru-RU"/>
        </a:p>
      </dgm:t>
    </dgm:pt>
    <dgm:pt modelId="{9DDFA54D-1450-4777-9BB6-7E571D0FD53F}" type="pres">
      <dgm:prSet presAssocID="{103B0D59-80F4-475D-B38F-AC7AD4C39D36}" presName="background2" presStyleLbl="node2" presStyleIdx="2" presStyleCnt="5"/>
      <dgm:spPr/>
      <dgm:t>
        <a:bodyPr/>
        <a:lstStyle/>
        <a:p>
          <a:endParaRPr lang="ru-RU"/>
        </a:p>
      </dgm:t>
    </dgm:pt>
    <dgm:pt modelId="{4C9C2D0B-8D01-418F-8C81-7DA3B9765B40}" type="pres">
      <dgm:prSet presAssocID="{103B0D59-80F4-475D-B38F-AC7AD4C39D36}" presName="text2" presStyleLbl="fgAcc2" presStyleIdx="2" presStyleCnt="5" custScaleX="98270" custScaleY="936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3F6EFA-CD60-427E-B03C-A4AA5C4AF6A3}" type="pres">
      <dgm:prSet presAssocID="{103B0D59-80F4-475D-B38F-AC7AD4C39D36}" presName="hierChild3" presStyleCnt="0"/>
      <dgm:spPr/>
      <dgm:t>
        <a:bodyPr/>
        <a:lstStyle/>
        <a:p>
          <a:endParaRPr lang="ru-RU"/>
        </a:p>
      </dgm:t>
    </dgm:pt>
    <dgm:pt modelId="{8E065C7E-0732-44DA-AC7D-5388C3E4382F}" type="pres">
      <dgm:prSet presAssocID="{6A9549F8-F130-4C47-BC9A-CD44253291E0}" presName="Name17" presStyleLbl="parChTrans1D3" presStyleIdx="2" presStyleCnt="5"/>
      <dgm:spPr/>
      <dgm:t>
        <a:bodyPr/>
        <a:lstStyle/>
        <a:p>
          <a:endParaRPr lang="ru-RU"/>
        </a:p>
      </dgm:t>
    </dgm:pt>
    <dgm:pt modelId="{4150DD1B-E1A4-4A4E-89A6-A8F8562C04B2}" type="pres">
      <dgm:prSet presAssocID="{BE6D95C2-F806-4735-9C22-BFDCCE0D8FD7}" presName="hierRoot3" presStyleCnt="0"/>
      <dgm:spPr/>
      <dgm:t>
        <a:bodyPr/>
        <a:lstStyle/>
        <a:p>
          <a:endParaRPr lang="ru-RU"/>
        </a:p>
      </dgm:t>
    </dgm:pt>
    <dgm:pt modelId="{638CD6AC-44EA-4AEF-8230-726B672B008B}" type="pres">
      <dgm:prSet presAssocID="{BE6D95C2-F806-4735-9C22-BFDCCE0D8FD7}" presName="composite3" presStyleCnt="0"/>
      <dgm:spPr/>
      <dgm:t>
        <a:bodyPr/>
        <a:lstStyle/>
        <a:p>
          <a:endParaRPr lang="ru-RU"/>
        </a:p>
      </dgm:t>
    </dgm:pt>
    <dgm:pt modelId="{CC6586D9-5D21-4571-81E6-575FB99015E1}" type="pres">
      <dgm:prSet presAssocID="{BE6D95C2-F806-4735-9C22-BFDCCE0D8FD7}" presName="background3" presStyleLbl="node3" presStyleIdx="2" presStyleCnt="5"/>
      <dgm:spPr/>
      <dgm:t>
        <a:bodyPr/>
        <a:lstStyle/>
        <a:p>
          <a:endParaRPr lang="ru-RU"/>
        </a:p>
      </dgm:t>
    </dgm:pt>
    <dgm:pt modelId="{4DAA334A-920E-4EC5-933D-66B2B048D75F}" type="pres">
      <dgm:prSet presAssocID="{BE6D95C2-F806-4735-9C22-BFDCCE0D8FD7}" presName="text3" presStyleLbl="fgAcc3" presStyleIdx="2" presStyleCnt="5" custScaleY="2390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D90AA2-80FA-46C5-B04A-05506EDAF20D}" type="pres">
      <dgm:prSet presAssocID="{BE6D95C2-F806-4735-9C22-BFDCCE0D8FD7}" presName="hierChild4" presStyleCnt="0"/>
      <dgm:spPr/>
      <dgm:t>
        <a:bodyPr/>
        <a:lstStyle/>
        <a:p>
          <a:endParaRPr lang="ru-RU"/>
        </a:p>
      </dgm:t>
    </dgm:pt>
    <dgm:pt modelId="{17D188EE-D173-493F-B7AB-4653F74079F6}" type="pres">
      <dgm:prSet presAssocID="{49BA84EA-E9C1-4C91-B537-17DA920597F3}" presName="Name10" presStyleLbl="parChTrans1D2" presStyleIdx="3" presStyleCnt="5"/>
      <dgm:spPr/>
      <dgm:t>
        <a:bodyPr/>
        <a:lstStyle/>
        <a:p>
          <a:endParaRPr lang="ru-RU"/>
        </a:p>
      </dgm:t>
    </dgm:pt>
    <dgm:pt modelId="{164ACCF1-99E3-4AD5-BB8F-AE7E99169750}" type="pres">
      <dgm:prSet presAssocID="{BD6B7914-3BCB-4BD1-9E3D-2E824C6F291A}" presName="hierRoot2" presStyleCnt="0"/>
      <dgm:spPr/>
      <dgm:t>
        <a:bodyPr/>
        <a:lstStyle/>
        <a:p>
          <a:endParaRPr lang="ru-RU"/>
        </a:p>
      </dgm:t>
    </dgm:pt>
    <dgm:pt modelId="{4F5A97C1-0E51-4E5C-B136-9E79CC8534DA}" type="pres">
      <dgm:prSet presAssocID="{BD6B7914-3BCB-4BD1-9E3D-2E824C6F291A}" presName="composite2" presStyleCnt="0"/>
      <dgm:spPr/>
      <dgm:t>
        <a:bodyPr/>
        <a:lstStyle/>
        <a:p>
          <a:endParaRPr lang="ru-RU"/>
        </a:p>
      </dgm:t>
    </dgm:pt>
    <dgm:pt modelId="{95CCA561-6BCB-451D-BF24-EF01E8F64CEE}" type="pres">
      <dgm:prSet presAssocID="{BD6B7914-3BCB-4BD1-9E3D-2E824C6F291A}" presName="background2" presStyleLbl="node2" presStyleIdx="3" presStyleCnt="5"/>
      <dgm:spPr/>
      <dgm:t>
        <a:bodyPr/>
        <a:lstStyle/>
        <a:p>
          <a:endParaRPr lang="ru-RU"/>
        </a:p>
      </dgm:t>
    </dgm:pt>
    <dgm:pt modelId="{026CB606-C197-4D50-B124-35A559027F81}" type="pres">
      <dgm:prSet presAssocID="{BD6B7914-3BCB-4BD1-9E3D-2E824C6F291A}" presName="text2" presStyleLbl="fgAcc2" presStyleIdx="3" presStyleCnt="5" custScaleY="93608" custLinFactNeighborX="-2806" custLinFactNeighborY="-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506C3D-D481-4DC3-8EFF-4E1B13C76371}" type="pres">
      <dgm:prSet presAssocID="{BD6B7914-3BCB-4BD1-9E3D-2E824C6F291A}" presName="hierChild3" presStyleCnt="0"/>
      <dgm:spPr/>
      <dgm:t>
        <a:bodyPr/>
        <a:lstStyle/>
        <a:p>
          <a:endParaRPr lang="ru-RU"/>
        </a:p>
      </dgm:t>
    </dgm:pt>
    <dgm:pt modelId="{347D7EB4-2D0D-4E16-8F8D-3F71D5DC7DF6}" type="pres">
      <dgm:prSet presAssocID="{45014849-BADB-4C9D-BCD2-913C0417A5EF}" presName="Name17" presStyleLbl="parChTrans1D3" presStyleIdx="3" presStyleCnt="5"/>
      <dgm:spPr/>
      <dgm:t>
        <a:bodyPr/>
        <a:lstStyle/>
        <a:p>
          <a:endParaRPr lang="ru-RU"/>
        </a:p>
      </dgm:t>
    </dgm:pt>
    <dgm:pt modelId="{6EB3054D-B182-4A9F-8224-2951DACE22C4}" type="pres">
      <dgm:prSet presAssocID="{84DDF2E0-B2A0-4C07-9F44-26B5533943BB}" presName="hierRoot3" presStyleCnt="0"/>
      <dgm:spPr/>
      <dgm:t>
        <a:bodyPr/>
        <a:lstStyle/>
        <a:p>
          <a:endParaRPr lang="ru-RU"/>
        </a:p>
      </dgm:t>
    </dgm:pt>
    <dgm:pt modelId="{41A1A40F-4471-4B63-A579-A520B3411CA6}" type="pres">
      <dgm:prSet presAssocID="{84DDF2E0-B2A0-4C07-9F44-26B5533943BB}" presName="composite3" presStyleCnt="0"/>
      <dgm:spPr/>
      <dgm:t>
        <a:bodyPr/>
        <a:lstStyle/>
        <a:p>
          <a:endParaRPr lang="ru-RU"/>
        </a:p>
      </dgm:t>
    </dgm:pt>
    <dgm:pt modelId="{FE2696B6-B92F-4574-AF42-990E953592CA}" type="pres">
      <dgm:prSet presAssocID="{84DDF2E0-B2A0-4C07-9F44-26B5533943BB}" presName="background3" presStyleLbl="node3" presStyleIdx="3" presStyleCnt="5"/>
      <dgm:spPr/>
      <dgm:t>
        <a:bodyPr/>
        <a:lstStyle/>
        <a:p>
          <a:endParaRPr lang="ru-RU"/>
        </a:p>
      </dgm:t>
    </dgm:pt>
    <dgm:pt modelId="{3BDD1F21-F39A-4AC2-871B-48595F38D727}" type="pres">
      <dgm:prSet presAssocID="{84DDF2E0-B2A0-4C07-9F44-26B5533943BB}" presName="text3" presStyleLbl="fgAcc3" presStyleIdx="3" presStyleCnt="5" custScaleX="128931" custScaleY="2390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164ACE-0591-4B59-BF1F-4C97C094C9A2}" type="pres">
      <dgm:prSet presAssocID="{84DDF2E0-B2A0-4C07-9F44-26B5533943BB}" presName="hierChild4" presStyleCnt="0"/>
      <dgm:spPr/>
      <dgm:t>
        <a:bodyPr/>
        <a:lstStyle/>
        <a:p>
          <a:endParaRPr lang="ru-RU"/>
        </a:p>
      </dgm:t>
    </dgm:pt>
    <dgm:pt modelId="{8AF2971C-56A5-43EC-97E3-06C68DED0522}" type="pres">
      <dgm:prSet presAssocID="{6942D025-D14F-431B-A42E-B5003D34781F}" presName="Name10" presStyleLbl="parChTrans1D2" presStyleIdx="4" presStyleCnt="5"/>
      <dgm:spPr/>
      <dgm:t>
        <a:bodyPr/>
        <a:lstStyle/>
        <a:p>
          <a:endParaRPr lang="ru-RU"/>
        </a:p>
      </dgm:t>
    </dgm:pt>
    <dgm:pt modelId="{C2E075D9-8195-42B3-9061-CB4900DF7487}" type="pres">
      <dgm:prSet presAssocID="{D2FFF883-DB32-4930-8232-B94E539D2D83}" presName="hierRoot2" presStyleCnt="0"/>
      <dgm:spPr/>
      <dgm:t>
        <a:bodyPr/>
        <a:lstStyle/>
        <a:p>
          <a:endParaRPr lang="ru-RU"/>
        </a:p>
      </dgm:t>
    </dgm:pt>
    <dgm:pt modelId="{5153F0E9-DDED-4F6F-9DFD-03A9916FBA8F}" type="pres">
      <dgm:prSet presAssocID="{D2FFF883-DB32-4930-8232-B94E539D2D83}" presName="composite2" presStyleCnt="0"/>
      <dgm:spPr/>
      <dgm:t>
        <a:bodyPr/>
        <a:lstStyle/>
        <a:p>
          <a:endParaRPr lang="ru-RU"/>
        </a:p>
      </dgm:t>
    </dgm:pt>
    <dgm:pt modelId="{8736979C-D416-4D58-B09F-1D9BD766DA36}" type="pres">
      <dgm:prSet presAssocID="{D2FFF883-DB32-4930-8232-B94E539D2D83}" presName="background2" presStyleLbl="node2" presStyleIdx="4" presStyleCnt="5"/>
      <dgm:spPr/>
      <dgm:t>
        <a:bodyPr/>
        <a:lstStyle/>
        <a:p>
          <a:endParaRPr lang="ru-RU"/>
        </a:p>
      </dgm:t>
    </dgm:pt>
    <dgm:pt modelId="{22A4BA12-E70D-4FEC-962F-E717B6CE24D4}" type="pres">
      <dgm:prSet presAssocID="{D2FFF883-DB32-4930-8232-B94E539D2D83}" presName="text2" presStyleLbl="fgAcc2" presStyleIdx="4" presStyleCnt="5" custScaleY="108858" custLinFactNeighborX="8585" custLinFactNeighborY="-99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0483D4-D2FE-4115-A3E3-DB7AD00A9486}" type="pres">
      <dgm:prSet presAssocID="{D2FFF883-DB32-4930-8232-B94E539D2D83}" presName="hierChild3" presStyleCnt="0"/>
      <dgm:spPr/>
      <dgm:t>
        <a:bodyPr/>
        <a:lstStyle/>
        <a:p>
          <a:endParaRPr lang="ru-RU"/>
        </a:p>
      </dgm:t>
    </dgm:pt>
    <dgm:pt modelId="{78C975C6-B7C9-43F8-9D1A-3841C06AEA7B}" type="pres">
      <dgm:prSet presAssocID="{CC8F5F91-4B50-467F-8109-E07CD4F99B19}" presName="Name17" presStyleLbl="parChTrans1D3" presStyleIdx="4" presStyleCnt="5"/>
      <dgm:spPr/>
      <dgm:t>
        <a:bodyPr/>
        <a:lstStyle/>
        <a:p>
          <a:endParaRPr lang="ru-RU"/>
        </a:p>
      </dgm:t>
    </dgm:pt>
    <dgm:pt modelId="{78B168AB-D659-4E47-80AF-4432D9836A16}" type="pres">
      <dgm:prSet presAssocID="{6748C445-5D6F-4D44-AEC9-136516F2F732}" presName="hierRoot3" presStyleCnt="0"/>
      <dgm:spPr/>
      <dgm:t>
        <a:bodyPr/>
        <a:lstStyle/>
        <a:p>
          <a:endParaRPr lang="ru-RU"/>
        </a:p>
      </dgm:t>
    </dgm:pt>
    <dgm:pt modelId="{BA4EA89B-2020-4C4B-A86E-263AF4DF7EEC}" type="pres">
      <dgm:prSet presAssocID="{6748C445-5D6F-4D44-AEC9-136516F2F732}" presName="composite3" presStyleCnt="0"/>
      <dgm:spPr/>
      <dgm:t>
        <a:bodyPr/>
        <a:lstStyle/>
        <a:p>
          <a:endParaRPr lang="ru-RU"/>
        </a:p>
      </dgm:t>
    </dgm:pt>
    <dgm:pt modelId="{855BFB98-D50C-4C7A-934F-B75A0FBBDC9B}" type="pres">
      <dgm:prSet presAssocID="{6748C445-5D6F-4D44-AEC9-136516F2F732}" presName="background3" presStyleLbl="node3" presStyleIdx="4" presStyleCnt="5"/>
      <dgm:spPr/>
      <dgm:t>
        <a:bodyPr/>
        <a:lstStyle/>
        <a:p>
          <a:endParaRPr lang="ru-RU"/>
        </a:p>
      </dgm:t>
    </dgm:pt>
    <dgm:pt modelId="{FF95ED4F-7916-4E85-AFDF-0F76B618494D}" type="pres">
      <dgm:prSet presAssocID="{6748C445-5D6F-4D44-AEC9-136516F2F732}" presName="text3" presStyleLbl="fgAcc3" presStyleIdx="4" presStyleCnt="5" custScaleY="2388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34FCE12-4206-42D9-87F1-6EDAB9A39CF8}" type="pres">
      <dgm:prSet presAssocID="{6748C445-5D6F-4D44-AEC9-136516F2F732}" presName="hierChild4" presStyleCnt="0"/>
      <dgm:spPr/>
      <dgm:t>
        <a:bodyPr/>
        <a:lstStyle/>
        <a:p>
          <a:endParaRPr lang="ru-RU"/>
        </a:p>
      </dgm:t>
    </dgm:pt>
  </dgm:ptLst>
  <dgm:cxnLst>
    <dgm:cxn modelId="{81AC5718-8BBA-4385-A6DB-5B13626E72EE}" srcId="{50D33FBA-CD92-46DB-90B1-DAB13796A405}" destId="{03078724-28A1-439A-BE50-526A576645B7}" srcOrd="0" destOrd="0" parTransId="{D0778E2D-6BB7-4EF6-893A-46C6967880FF}" sibTransId="{D6507BC6-A4BF-45B8-AE8F-D2921C14D7C8}"/>
    <dgm:cxn modelId="{762557FE-F35D-4602-A6D9-52FED1E9D9D3}" type="presOf" srcId="{0F4CDF5D-53E8-4794-A26C-DAF5F28600B5}" destId="{CDDC0EC8-F999-4A6B-8241-F3E92A13236D}" srcOrd="0" destOrd="0" presId="urn:microsoft.com/office/officeart/2005/8/layout/hierarchy1"/>
    <dgm:cxn modelId="{C8C2935A-DADB-4567-811B-DDF2839D6AD0}" type="presOf" srcId="{103B0D59-80F4-475D-B38F-AC7AD4C39D36}" destId="{4C9C2D0B-8D01-418F-8C81-7DA3B9765B40}" srcOrd="0" destOrd="0" presId="urn:microsoft.com/office/officeart/2005/8/layout/hierarchy1"/>
    <dgm:cxn modelId="{AA596233-10FF-4C23-B041-5E4DA63511FC}" type="presOf" srcId="{6748C445-5D6F-4D44-AEC9-136516F2F732}" destId="{FF95ED4F-7916-4E85-AFDF-0F76B618494D}" srcOrd="0" destOrd="0" presId="urn:microsoft.com/office/officeart/2005/8/layout/hierarchy1"/>
    <dgm:cxn modelId="{C9A107A0-D5BF-40B3-9589-92232CC11E2C}" srcId="{4CD9695C-5465-4975-AA0B-C398B400C9D3}" destId="{50D33FBA-CD92-46DB-90B1-DAB13796A405}" srcOrd="0" destOrd="0" parTransId="{A9C0694A-D389-4FED-B099-3D29345DCC51}" sibTransId="{797E8C60-45B4-4B6B-9692-0DAC6FD904F9}"/>
    <dgm:cxn modelId="{569B5D67-5B71-4824-B997-694F3E0565EF}" type="presOf" srcId="{3F283E8D-8C95-4F8B-9FEA-964A39E5EA97}" destId="{14883925-BE88-4D77-8D65-17D609930BB2}" srcOrd="0" destOrd="0" presId="urn:microsoft.com/office/officeart/2005/8/layout/hierarchy1"/>
    <dgm:cxn modelId="{94474768-BF06-4F0B-8D8A-A57C04144E38}" type="presOf" srcId="{6942D025-D14F-431B-A42E-B5003D34781F}" destId="{8AF2971C-56A5-43EC-97E3-06C68DED0522}" srcOrd="0" destOrd="0" presId="urn:microsoft.com/office/officeart/2005/8/layout/hierarchy1"/>
    <dgm:cxn modelId="{4880DE24-799D-4F4C-8D20-04D87AD308DE}" type="presOf" srcId="{2FCD9677-AA06-4B61-AF0E-9F53ED4FE646}" destId="{5C399590-8214-4983-8547-18982702D670}" srcOrd="0" destOrd="0" presId="urn:microsoft.com/office/officeart/2005/8/layout/hierarchy1"/>
    <dgm:cxn modelId="{486DDC2B-63BE-491E-94C4-E5086FBE94C0}" type="presOf" srcId="{28D99948-5B7F-41C9-AA70-3482CE6175EF}" destId="{B65E80BD-C602-4DD0-B5C8-C8FD404345BC}" srcOrd="0" destOrd="0" presId="urn:microsoft.com/office/officeart/2005/8/layout/hierarchy1"/>
    <dgm:cxn modelId="{1D0F3EBF-DBFA-45D9-9345-D56017DB94FA}" type="presOf" srcId="{4F614135-34FA-4392-8E85-2F115A9F80B5}" destId="{40C15E88-8731-4618-963D-DAEF095AF818}" srcOrd="0" destOrd="0" presId="urn:microsoft.com/office/officeart/2005/8/layout/hierarchy1"/>
    <dgm:cxn modelId="{34CAE992-CB2F-45F6-B02C-D93F03192D72}" type="presOf" srcId="{84DDF2E0-B2A0-4C07-9F44-26B5533943BB}" destId="{3BDD1F21-F39A-4AC2-871B-48595F38D727}" srcOrd="0" destOrd="0" presId="urn:microsoft.com/office/officeart/2005/8/layout/hierarchy1"/>
    <dgm:cxn modelId="{21DA1331-3D04-4489-8296-1DB7836026C2}" type="presOf" srcId="{4CD9695C-5465-4975-AA0B-C398B400C9D3}" destId="{18DE2413-1554-414B-A4CA-5EA212A4F4AB}" srcOrd="0" destOrd="0" presId="urn:microsoft.com/office/officeart/2005/8/layout/hierarchy1"/>
    <dgm:cxn modelId="{B8B80530-E52A-43A5-A521-26FE068E55C8}" type="presOf" srcId="{C96003F8-C01E-489A-82AA-D04FECF3A91D}" destId="{57E95CCA-A0F7-4A7B-B594-02ADD50F7B4E}" srcOrd="0" destOrd="0" presId="urn:microsoft.com/office/officeart/2005/8/layout/hierarchy1"/>
    <dgm:cxn modelId="{CCD28164-421B-45D3-80F8-B0499E677EF0}" srcId="{50D33FBA-CD92-46DB-90B1-DAB13796A405}" destId="{103B0D59-80F4-475D-B38F-AC7AD4C39D36}" srcOrd="2" destOrd="0" parTransId="{0016845A-204F-484A-9A81-2DB9E847F839}" sibTransId="{C1394C4D-F714-407D-8118-89383AE5747A}"/>
    <dgm:cxn modelId="{54FC2280-7EF7-4A33-8989-0EDB7F0ADDA5}" srcId="{50D33FBA-CD92-46DB-90B1-DAB13796A405}" destId="{C96003F8-C01E-489A-82AA-D04FECF3A91D}" srcOrd="1" destOrd="0" parTransId="{3F283E8D-8C95-4F8B-9FEA-964A39E5EA97}" sibTransId="{E13D7E69-A325-4AF6-B39E-558E625A2D5F}"/>
    <dgm:cxn modelId="{A1522428-DC2D-409D-8B49-81CA2ABE0B67}" type="presOf" srcId="{03078724-28A1-439A-BE50-526A576645B7}" destId="{AF53218F-D323-45B0-B9E1-4D37D94820FC}" srcOrd="0" destOrd="0" presId="urn:microsoft.com/office/officeart/2005/8/layout/hierarchy1"/>
    <dgm:cxn modelId="{32567737-4167-484B-8081-D91C5E683B80}" srcId="{BD6B7914-3BCB-4BD1-9E3D-2E824C6F291A}" destId="{84DDF2E0-B2A0-4C07-9F44-26B5533943BB}" srcOrd="0" destOrd="0" parTransId="{45014849-BADB-4C9D-BCD2-913C0417A5EF}" sibTransId="{DEE6A74F-222B-4C96-8E12-708C2738BCC9}"/>
    <dgm:cxn modelId="{522D1DB0-76E3-4AD6-906A-3235FAAA8109}" type="presOf" srcId="{CC8F5F91-4B50-467F-8109-E07CD4F99B19}" destId="{78C975C6-B7C9-43F8-9D1A-3841C06AEA7B}" srcOrd="0" destOrd="0" presId="urn:microsoft.com/office/officeart/2005/8/layout/hierarchy1"/>
    <dgm:cxn modelId="{07F5EEF5-F802-49BA-B648-E785F75A3BC4}" type="presOf" srcId="{D0778E2D-6BB7-4EF6-893A-46C6967880FF}" destId="{45759225-D876-4763-826B-7FE86B5A4E73}" srcOrd="0" destOrd="0" presId="urn:microsoft.com/office/officeart/2005/8/layout/hierarchy1"/>
    <dgm:cxn modelId="{95794E6C-A73A-41F6-ADED-33ED04B7C2AB}" srcId="{103B0D59-80F4-475D-B38F-AC7AD4C39D36}" destId="{BE6D95C2-F806-4735-9C22-BFDCCE0D8FD7}" srcOrd="0" destOrd="0" parTransId="{6A9549F8-F130-4C47-BC9A-CD44253291E0}" sibTransId="{62E65166-7536-4A11-9517-9922A5EB8A9C}"/>
    <dgm:cxn modelId="{84883827-7EB8-4A66-8B61-B264B98D80F9}" type="presOf" srcId="{D2FFF883-DB32-4930-8232-B94E539D2D83}" destId="{22A4BA12-E70D-4FEC-962F-E717B6CE24D4}" srcOrd="0" destOrd="0" presId="urn:microsoft.com/office/officeart/2005/8/layout/hierarchy1"/>
    <dgm:cxn modelId="{E0FF8E68-88EF-41B6-B207-04F3C415CDA4}" srcId="{D2FFF883-DB32-4930-8232-B94E539D2D83}" destId="{6748C445-5D6F-4D44-AEC9-136516F2F732}" srcOrd="0" destOrd="0" parTransId="{CC8F5F91-4B50-467F-8109-E07CD4F99B19}" sibTransId="{EE44DEB4-6014-4DB4-A5AC-3987E8C40B5D}"/>
    <dgm:cxn modelId="{D89C7440-22FE-4F79-8028-E469277B4F67}" type="presOf" srcId="{50D33FBA-CD92-46DB-90B1-DAB13796A405}" destId="{5C6CC6F5-EFA7-491A-8DC4-718CF0447AA3}" srcOrd="0" destOrd="0" presId="urn:microsoft.com/office/officeart/2005/8/layout/hierarchy1"/>
    <dgm:cxn modelId="{16E61CD5-85D3-48D8-B895-5900D0894A78}" type="presOf" srcId="{BD6B7914-3BCB-4BD1-9E3D-2E824C6F291A}" destId="{026CB606-C197-4D50-B124-35A559027F81}" srcOrd="0" destOrd="0" presId="urn:microsoft.com/office/officeart/2005/8/layout/hierarchy1"/>
    <dgm:cxn modelId="{93E982E1-4456-41C6-9B46-C4EB137AA4A8}" type="presOf" srcId="{6A9549F8-F130-4C47-BC9A-CD44253291E0}" destId="{8E065C7E-0732-44DA-AC7D-5388C3E4382F}" srcOrd="0" destOrd="0" presId="urn:microsoft.com/office/officeart/2005/8/layout/hierarchy1"/>
    <dgm:cxn modelId="{C3903ACB-99A2-4A20-ACB7-095C345A8C40}" srcId="{50D33FBA-CD92-46DB-90B1-DAB13796A405}" destId="{BD6B7914-3BCB-4BD1-9E3D-2E824C6F291A}" srcOrd="3" destOrd="0" parTransId="{49BA84EA-E9C1-4C91-B537-17DA920597F3}" sibTransId="{4179AFDA-A68C-43A7-9803-EAF55AC6034D}"/>
    <dgm:cxn modelId="{F675D441-7D20-435E-B4B4-FF713390B156}" srcId="{50D33FBA-CD92-46DB-90B1-DAB13796A405}" destId="{D2FFF883-DB32-4930-8232-B94E539D2D83}" srcOrd="4" destOrd="0" parTransId="{6942D025-D14F-431B-A42E-B5003D34781F}" sibTransId="{A2ABF407-633F-4A15-BE5D-C8667EBAAE7B}"/>
    <dgm:cxn modelId="{D6405B04-28AE-43C6-9DB3-D1DE9B7CF9C6}" type="presOf" srcId="{45014849-BADB-4C9D-BCD2-913C0417A5EF}" destId="{347D7EB4-2D0D-4E16-8F8D-3F71D5DC7DF6}" srcOrd="0" destOrd="0" presId="urn:microsoft.com/office/officeart/2005/8/layout/hierarchy1"/>
    <dgm:cxn modelId="{A1398CD7-EB8A-4DAD-A2E0-87D2431488B0}" srcId="{C96003F8-C01E-489A-82AA-D04FECF3A91D}" destId="{4F614135-34FA-4392-8E85-2F115A9F80B5}" srcOrd="0" destOrd="0" parTransId="{0F4CDF5D-53E8-4794-A26C-DAF5F28600B5}" sibTransId="{6D92CBEE-509E-4483-9739-59FF15825739}"/>
    <dgm:cxn modelId="{FE22C1E6-246E-47E2-8D02-A4604ECB32A1}" type="presOf" srcId="{49BA84EA-E9C1-4C91-B537-17DA920597F3}" destId="{17D188EE-D173-493F-B7AB-4653F74079F6}" srcOrd="0" destOrd="0" presId="urn:microsoft.com/office/officeart/2005/8/layout/hierarchy1"/>
    <dgm:cxn modelId="{09A8E54A-AE43-4A48-A747-65B8AA8A9D2D}" srcId="{03078724-28A1-439A-BE50-526A576645B7}" destId="{2FCD9677-AA06-4B61-AF0E-9F53ED4FE646}" srcOrd="0" destOrd="0" parTransId="{28D99948-5B7F-41C9-AA70-3482CE6175EF}" sibTransId="{C3910E7A-3D1D-41CA-8798-EF69C0250BAE}"/>
    <dgm:cxn modelId="{315F93D1-9562-4D96-A23C-A6FFC746A3AB}" type="presOf" srcId="{0016845A-204F-484A-9A81-2DB9E847F839}" destId="{B9889A10-378C-4A47-AFAC-94A136EBDD61}" srcOrd="0" destOrd="0" presId="urn:microsoft.com/office/officeart/2005/8/layout/hierarchy1"/>
    <dgm:cxn modelId="{A557D9B4-9C78-4804-9F73-EFD1FC35071F}" type="presOf" srcId="{BE6D95C2-F806-4735-9C22-BFDCCE0D8FD7}" destId="{4DAA334A-920E-4EC5-933D-66B2B048D75F}" srcOrd="0" destOrd="0" presId="urn:microsoft.com/office/officeart/2005/8/layout/hierarchy1"/>
    <dgm:cxn modelId="{78A38E81-6D06-487B-A1C9-21DCA2100F77}" type="presParOf" srcId="{18DE2413-1554-414B-A4CA-5EA212A4F4AB}" destId="{C988C289-05F3-4FC5-95BB-FC2DCE3496B5}" srcOrd="0" destOrd="0" presId="urn:microsoft.com/office/officeart/2005/8/layout/hierarchy1"/>
    <dgm:cxn modelId="{0CF4CD95-2501-470E-AC5F-D0653654F010}" type="presParOf" srcId="{C988C289-05F3-4FC5-95BB-FC2DCE3496B5}" destId="{4474DDF8-83CA-4561-B3E6-5F1FD09B6E80}" srcOrd="0" destOrd="0" presId="urn:microsoft.com/office/officeart/2005/8/layout/hierarchy1"/>
    <dgm:cxn modelId="{7416630E-52AE-4A91-A8A3-E819FFD8694B}" type="presParOf" srcId="{4474DDF8-83CA-4561-B3E6-5F1FD09B6E80}" destId="{F7EB3D44-816E-4C18-A462-11BC947AEA35}" srcOrd="0" destOrd="0" presId="urn:microsoft.com/office/officeart/2005/8/layout/hierarchy1"/>
    <dgm:cxn modelId="{5AB2917C-9E09-4E82-A705-698EE23CF116}" type="presParOf" srcId="{4474DDF8-83CA-4561-B3E6-5F1FD09B6E80}" destId="{5C6CC6F5-EFA7-491A-8DC4-718CF0447AA3}" srcOrd="1" destOrd="0" presId="urn:microsoft.com/office/officeart/2005/8/layout/hierarchy1"/>
    <dgm:cxn modelId="{844B60AD-91FB-49C6-A703-66C287BDE2ED}" type="presParOf" srcId="{C988C289-05F3-4FC5-95BB-FC2DCE3496B5}" destId="{C80FFE7B-8640-471A-8FBB-8E2DA0BFA163}" srcOrd="1" destOrd="0" presId="urn:microsoft.com/office/officeart/2005/8/layout/hierarchy1"/>
    <dgm:cxn modelId="{98E629CD-EBB3-4572-BB8C-DD5D326864EA}" type="presParOf" srcId="{C80FFE7B-8640-471A-8FBB-8E2DA0BFA163}" destId="{45759225-D876-4763-826B-7FE86B5A4E73}" srcOrd="0" destOrd="0" presId="urn:microsoft.com/office/officeart/2005/8/layout/hierarchy1"/>
    <dgm:cxn modelId="{34BEB15F-C579-48E6-88A4-393725A34560}" type="presParOf" srcId="{C80FFE7B-8640-471A-8FBB-8E2DA0BFA163}" destId="{8E4DC318-4CE5-4BD8-B574-348F56C94768}" srcOrd="1" destOrd="0" presId="urn:microsoft.com/office/officeart/2005/8/layout/hierarchy1"/>
    <dgm:cxn modelId="{8946A483-6549-47FD-A7EA-32C77EF7CA1C}" type="presParOf" srcId="{8E4DC318-4CE5-4BD8-B574-348F56C94768}" destId="{16B254F5-52E8-4639-BC20-71D276F01BE8}" srcOrd="0" destOrd="0" presId="urn:microsoft.com/office/officeart/2005/8/layout/hierarchy1"/>
    <dgm:cxn modelId="{FA45F2EA-9C2A-4858-925A-41C3F135B808}" type="presParOf" srcId="{16B254F5-52E8-4639-BC20-71D276F01BE8}" destId="{0A4EA750-8C71-470F-90EE-6EDE9B129E77}" srcOrd="0" destOrd="0" presId="urn:microsoft.com/office/officeart/2005/8/layout/hierarchy1"/>
    <dgm:cxn modelId="{02AF12DE-B579-4F7E-988C-0801E90376C5}" type="presParOf" srcId="{16B254F5-52E8-4639-BC20-71D276F01BE8}" destId="{AF53218F-D323-45B0-B9E1-4D37D94820FC}" srcOrd="1" destOrd="0" presId="urn:microsoft.com/office/officeart/2005/8/layout/hierarchy1"/>
    <dgm:cxn modelId="{958871F2-A018-4F69-97F7-3CA1019ECAA1}" type="presParOf" srcId="{8E4DC318-4CE5-4BD8-B574-348F56C94768}" destId="{3D3D2597-06BA-4B21-8383-24BD79508DD9}" srcOrd="1" destOrd="0" presId="urn:microsoft.com/office/officeart/2005/8/layout/hierarchy1"/>
    <dgm:cxn modelId="{DCC0B02B-0D1A-4173-9184-C7536E524597}" type="presParOf" srcId="{3D3D2597-06BA-4B21-8383-24BD79508DD9}" destId="{B65E80BD-C602-4DD0-B5C8-C8FD404345BC}" srcOrd="0" destOrd="0" presId="urn:microsoft.com/office/officeart/2005/8/layout/hierarchy1"/>
    <dgm:cxn modelId="{A4B50E67-EFC1-4512-915E-56687FFDA824}" type="presParOf" srcId="{3D3D2597-06BA-4B21-8383-24BD79508DD9}" destId="{23767EB3-414F-408E-8DE7-1DD1050BE971}" srcOrd="1" destOrd="0" presId="urn:microsoft.com/office/officeart/2005/8/layout/hierarchy1"/>
    <dgm:cxn modelId="{F0C01E09-02CF-448A-9FE4-D1A4A576559C}" type="presParOf" srcId="{23767EB3-414F-408E-8DE7-1DD1050BE971}" destId="{51E31C72-485D-4E56-A7C0-89450F53FDFD}" srcOrd="0" destOrd="0" presId="urn:microsoft.com/office/officeart/2005/8/layout/hierarchy1"/>
    <dgm:cxn modelId="{5F27C740-B6DC-48E6-843E-438B9EDA499B}" type="presParOf" srcId="{51E31C72-485D-4E56-A7C0-89450F53FDFD}" destId="{F9A59126-FD76-462B-BDE1-295322511163}" srcOrd="0" destOrd="0" presId="urn:microsoft.com/office/officeart/2005/8/layout/hierarchy1"/>
    <dgm:cxn modelId="{A7842113-2C42-4887-AD2B-2E85448A69A2}" type="presParOf" srcId="{51E31C72-485D-4E56-A7C0-89450F53FDFD}" destId="{5C399590-8214-4983-8547-18982702D670}" srcOrd="1" destOrd="0" presId="urn:microsoft.com/office/officeart/2005/8/layout/hierarchy1"/>
    <dgm:cxn modelId="{30339600-DE27-41C5-BB2D-A888C911838E}" type="presParOf" srcId="{23767EB3-414F-408E-8DE7-1DD1050BE971}" destId="{893D591B-BD2B-4BB9-B8D2-EDA3376FDDDB}" srcOrd="1" destOrd="0" presId="urn:microsoft.com/office/officeart/2005/8/layout/hierarchy1"/>
    <dgm:cxn modelId="{F93BF933-E20A-44EC-9EF3-0F1638B60C38}" type="presParOf" srcId="{C80FFE7B-8640-471A-8FBB-8E2DA0BFA163}" destId="{14883925-BE88-4D77-8D65-17D609930BB2}" srcOrd="2" destOrd="0" presId="urn:microsoft.com/office/officeart/2005/8/layout/hierarchy1"/>
    <dgm:cxn modelId="{0EEF481F-3DC5-4902-A6E4-A5FE9C83F2AA}" type="presParOf" srcId="{C80FFE7B-8640-471A-8FBB-8E2DA0BFA163}" destId="{978954DB-8729-42D6-A735-270C76C1E701}" srcOrd="3" destOrd="0" presId="urn:microsoft.com/office/officeart/2005/8/layout/hierarchy1"/>
    <dgm:cxn modelId="{81BEEBD4-C54D-4048-824A-60A0FCC2309C}" type="presParOf" srcId="{978954DB-8729-42D6-A735-270C76C1E701}" destId="{70E8DF89-0CE8-4985-AC48-7C1C04141460}" srcOrd="0" destOrd="0" presId="urn:microsoft.com/office/officeart/2005/8/layout/hierarchy1"/>
    <dgm:cxn modelId="{B72A9FAA-0D03-46D1-A80C-4BF7B8B82E7A}" type="presParOf" srcId="{70E8DF89-0CE8-4985-AC48-7C1C04141460}" destId="{BFD3FC00-F2A5-4F2C-9CF0-EF228056738D}" srcOrd="0" destOrd="0" presId="urn:microsoft.com/office/officeart/2005/8/layout/hierarchy1"/>
    <dgm:cxn modelId="{05ADB0C4-A891-49C2-A75C-642BD93E5978}" type="presParOf" srcId="{70E8DF89-0CE8-4985-AC48-7C1C04141460}" destId="{57E95CCA-A0F7-4A7B-B594-02ADD50F7B4E}" srcOrd="1" destOrd="0" presId="urn:microsoft.com/office/officeart/2005/8/layout/hierarchy1"/>
    <dgm:cxn modelId="{1F0A13F4-E51C-42A0-A542-C960DA4EEB83}" type="presParOf" srcId="{978954DB-8729-42D6-A735-270C76C1E701}" destId="{4303A752-A420-4B4C-9177-9B32F61E00D5}" srcOrd="1" destOrd="0" presId="urn:microsoft.com/office/officeart/2005/8/layout/hierarchy1"/>
    <dgm:cxn modelId="{EA5E651F-1CCE-4F1D-8DF0-2E0B789C1F7F}" type="presParOf" srcId="{4303A752-A420-4B4C-9177-9B32F61E00D5}" destId="{CDDC0EC8-F999-4A6B-8241-F3E92A13236D}" srcOrd="0" destOrd="0" presId="urn:microsoft.com/office/officeart/2005/8/layout/hierarchy1"/>
    <dgm:cxn modelId="{D9EAE3BD-A6B1-41D1-B03B-E2CD05E63345}" type="presParOf" srcId="{4303A752-A420-4B4C-9177-9B32F61E00D5}" destId="{2F4EE520-0098-4B37-9133-D81FACBA738E}" srcOrd="1" destOrd="0" presId="urn:microsoft.com/office/officeart/2005/8/layout/hierarchy1"/>
    <dgm:cxn modelId="{6B0344CD-80C4-45BF-B531-2A18407DBFFB}" type="presParOf" srcId="{2F4EE520-0098-4B37-9133-D81FACBA738E}" destId="{B1BE85EB-2453-4E69-9511-3F552117D609}" srcOrd="0" destOrd="0" presId="urn:microsoft.com/office/officeart/2005/8/layout/hierarchy1"/>
    <dgm:cxn modelId="{F4606258-FE33-4F58-A5A3-18EECD3C867A}" type="presParOf" srcId="{B1BE85EB-2453-4E69-9511-3F552117D609}" destId="{38176FCC-90B4-4FBF-A0FD-34A1B51CD55E}" srcOrd="0" destOrd="0" presId="urn:microsoft.com/office/officeart/2005/8/layout/hierarchy1"/>
    <dgm:cxn modelId="{BD80BCB3-6DDB-4966-9789-1E8F1FE84AEA}" type="presParOf" srcId="{B1BE85EB-2453-4E69-9511-3F552117D609}" destId="{40C15E88-8731-4618-963D-DAEF095AF818}" srcOrd="1" destOrd="0" presId="urn:microsoft.com/office/officeart/2005/8/layout/hierarchy1"/>
    <dgm:cxn modelId="{CA142284-14D6-494D-A41B-79BE9D421F5A}" type="presParOf" srcId="{2F4EE520-0098-4B37-9133-D81FACBA738E}" destId="{FC96EAC5-2EEC-4473-924E-5A6C18FAEA94}" srcOrd="1" destOrd="0" presId="urn:microsoft.com/office/officeart/2005/8/layout/hierarchy1"/>
    <dgm:cxn modelId="{DA307E6F-C573-4C87-891F-950C86380FAE}" type="presParOf" srcId="{C80FFE7B-8640-471A-8FBB-8E2DA0BFA163}" destId="{B9889A10-378C-4A47-AFAC-94A136EBDD61}" srcOrd="4" destOrd="0" presId="urn:microsoft.com/office/officeart/2005/8/layout/hierarchy1"/>
    <dgm:cxn modelId="{F7E3DA85-C57C-43E3-B45F-F349E5306373}" type="presParOf" srcId="{C80FFE7B-8640-471A-8FBB-8E2DA0BFA163}" destId="{738F6B5B-0821-42DB-B181-B70621852FD5}" srcOrd="5" destOrd="0" presId="urn:microsoft.com/office/officeart/2005/8/layout/hierarchy1"/>
    <dgm:cxn modelId="{70537396-C5EF-483D-93C1-BE9BF5F9F6B6}" type="presParOf" srcId="{738F6B5B-0821-42DB-B181-B70621852FD5}" destId="{7F8BD34E-D298-4A9E-BA2F-B88F3B9AE3BD}" srcOrd="0" destOrd="0" presId="urn:microsoft.com/office/officeart/2005/8/layout/hierarchy1"/>
    <dgm:cxn modelId="{813A2FDF-DDA1-41D7-A347-72362003BF0B}" type="presParOf" srcId="{7F8BD34E-D298-4A9E-BA2F-B88F3B9AE3BD}" destId="{9DDFA54D-1450-4777-9BB6-7E571D0FD53F}" srcOrd="0" destOrd="0" presId="urn:microsoft.com/office/officeart/2005/8/layout/hierarchy1"/>
    <dgm:cxn modelId="{7E0A7107-5F0D-46CF-91AD-2F9DA595B9F2}" type="presParOf" srcId="{7F8BD34E-D298-4A9E-BA2F-B88F3B9AE3BD}" destId="{4C9C2D0B-8D01-418F-8C81-7DA3B9765B40}" srcOrd="1" destOrd="0" presId="urn:microsoft.com/office/officeart/2005/8/layout/hierarchy1"/>
    <dgm:cxn modelId="{516DC9AA-72B9-457E-B920-AFDEECB9B85C}" type="presParOf" srcId="{738F6B5B-0821-42DB-B181-B70621852FD5}" destId="{123F6EFA-CD60-427E-B03C-A4AA5C4AF6A3}" srcOrd="1" destOrd="0" presId="urn:microsoft.com/office/officeart/2005/8/layout/hierarchy1"/>
    <dgm:cxn modelId="{62ECE64F-16C8-489F-8DF1-0D07117155BE}" type="presParOf" srcId="{123F6EFA-CD60-427E-B03C-A4AA5C4AF6A3}" destId="{8E065C7E-0732-44DA-AC7D-5388C3E4382F}" srcOrd="0" destOrd="0" presId="urn:microsoft.com/office/officeart/2005/8/layout/hierarchy1"/>
    <dgm:cxn modelId="{0365423F-8DD8-409B-A778-4C7A3E79C4CB}" type="presParOf" srcId="{123F6EFA-CD60-427E-B03C-A4AA5C4AF6A3}" destId="{4150DD1B-E1A4-4A4E-89A6-A8F8562C04B2}" srcOrd="1" destOrd="0" presId="urn:microsoft.com/office/officeart/2005/8/layout/hierarchy1"/>
    <dgm:cxn modelId="{44FD64C2-895F-4DAE-B5D8-4B720AF5239B}" type="presParOf" srcId="{4150DD1B-E1A4-4A4E-89A6-A8F8562C04B2}" destId="{638CD6AC-44EA-4AEF-8230-726B672B008B}" srcOrd="0" destOrd="0" presId="urn:microsoft.com/office/officeart/2005/8/layout/hierarchy1"/>
    <dgm:cxn modelId="{02151692-0B70-464D-A4EB-B4BD316EBCA0}" type="presParOf" srcId="{638CD6AC-44EA-4AEF-8230-726B672B008B}" destId="{CC6586D9-5D21-4571-81E6-575FB99015E1}" srcOrd="0" destOrd="0" presId="urn:microsoft.com/office/officeart/2005/8/layout/hierarchy1"/>
    <dgm:cxn modelId="{0977568D-F2E6-4811-A2B3-926C79F96702}" type="presParOf" srcId="{638CD6AC-44EA-4AEF-8230-726B672B008B}" destId="{4DAA334A-920E-4EC5-933D-66B2B048D75F}" srcOrd="1" destOrd="0" presId="urn:microsoft.com/office/officeart/2005/8/layout/hierarchy1"/>
    <dgm:cxn modelId="{374B234D-950B-40E7-9392-0F371CA4A2E8}" type="presParOf" srcId="{4150DD1B-E1A4-4A4E-89A6-A8F8562C04B2}" destId="{0DD90AA2-80FA-46C5-B04A-05506EDAF20D}" srcOrd="1" destOrd="0" presId="urn:microsoft.com/office/officeart/2005/8/layout/hierarchy1"/>
    <dgm:cxn modelId="{B9402B74-44FC-40B0-8052-88AC922943E0}" type="presParOf" srcId="{C80FFE7B-8640-471A-8FBB-8E2DA0BFA163}" destId="{17D188EE-D173-493F-B7AB-4653F74079F6}" srcOrd="6" destOrd="0" presId="urn:microsoft.com/office/officeart/2005/8/layout/hierarchy1"/>
    <dgm:cxn modelId="{734EF263-D2E8-418C-AD50-DB6168DA4BDE}" type="presParOf" srcId="{C80FFE7B-8640-471A-8FBB-8E2DA0BFA163}" destId="{164ACCF1-99E3-4AD5-BB8F-AE7E99169750}" srcOrd="7" destOrd="0" presId="urn:microsoft.com/office/officeart/2005/8/layout/hierarchy1"/>
    <dgm:cxn modelId="{5D978CB4-0710-49EC-9D7D-30FEE845C66A}" type="presParOf" srcId="{164ACCF1-99E3-4AD5-BB8F-AE7E99169750}" destId="{4F5A97C1-0E51-4E5C-B136-9E79CC8534DA}" srcOrd="0" destOrd="0" presId="urn:microsoft.com/office/officeart/2005/8/layout/hierarchy1"/>
    <dgm:cxn modelId="{89BFC316-6DFA-4650-971C-77E5B3082143}" type="presParOf" srcId="{4F5A97C1-0E51-4E5C-B136-9E79CC8534DA}" destId="{95CCA561-6BCB-451D-BF24-EF01E8F64CEE}" srcOrd="0" destOrd="0" presId="urn:microsoft.com/office/officeart/2005/8/layout/hierarchy1"/>
    <dgm:cxn modelId="{C4FACD1C-7AF7-450D-B866-E33DD8BD4C39}" type="presParOf" srcId="{4F5A97C1-0E51-4E5C-B136-9E79CC8534DA}" destId="{026CB606-C197-4D50-B124-35A559027F81}" srcOrd="1" destOrd="0" presId="urn:microsoft.com/office/officeart/2005/8/layout/hierarchy1"/>
    <dgm:cxn modelId="{5A64A97D-FB58-4EC5-850F-8C3393DF0D87}" type="presParOf" srcId="{164ACCF1-99E3-4AD5-BB8F-AE7E99169750}" destId="{78506C3D-D481-4DC3-8EFF-4E1B13C76371}" srcOrd="1" destOrd="0" presId="urn:microsoft.com/office/officeart/2005/8/layout/hierarchy1"/>
    <dgm:cxn modelId="{5622A78C-14A8-448D-AD58-28E0C91DFE5A}" type="presParOf" srcId="{78506C3D-D481-4DC3-8EFF-4E1B13C76371}" destId="{347D7EB4-2D0D-4E16-8F8D-3F71D5DC7DF6}" srcOrd="0" destOrd="0" presId="urn:microsoft.com/office/officeart/2005/8/layout/hierarchy1"/>
    <dgm:cxn modelId="{9DEC1FC7-0F72-4006-91EA-7AB6CAAB7493}" type="presParOf" srcId="{78506C3D-D481-4DC3-8EFF-4E1B13C76371}" destId="{6EB3054D-B182-4A9F-8224-2951DACE22C4}" srcOrd="1" destOrd="0" presId="urn:microsoft.com/office/officeart/2005/8/layout/hierarchy1"/>
    <dgm:cxn modelId="{F4A1CBBC-120F-49EB-87D4-A3FB4D2A8033}" type="presParOf" srcId="{6EB3054D-B182-4A9F-8224-2951DACE22C4}" destId="{41A1A40F-4471-4B63-A579-A520B3411CA6}" srcOrd="0" destOrd="0" presId="urn:microsoft.com/office/officeart/2005/8/layout/hierarchy1"/>
    <dgm:cxn modelId="{C017EC3C-6B88-4006-B8DE-F86F17344EC5}" type="presParOf" srcId="{41A1A40F-4471-4B63-A579-A520B3411CA6}" destId="{FE2696B6-B92F-4574-AF42-990E953592CA}" srcOrd="0" destOrd="0" presId="urn:microsoft.com/office/officeart/2005/8/layout/hierarchy1"/>
    <dgm:cxn modelId="{E2AEA863-D1A0-4241-A02E-02127F101C08}" type="presParOf" srcId="{41A1A40F-4471-4B63-A579-A520B3411CA6}" destId="{3BDD1F21-F39A-4AC2-871B-48595F38D727}" srcOrd="1" destOrd="0" presId="urn:microsoft.com/office/officeart/2005/8/layout/hierarchy1"/>
    <dgm:cxn modelId="{82090CAD-1F4A-490F-9145-A234E0EA721B}" type="presParOf" srcId="{6EB3054D-B182-4A9F-8224-2951DACE22C4}" destId="{F1164ACE-0591-4B59-BF1F-4C97C094C9A2}" srcOrd="1" destOrd="0" presId="urn:microsoft.com/office/officeart/2005/8/layout/hierarchy1"/>
    <dgm:cxn modelId="{589AD8F0-F427-41A4-9956-BA3253139AEB}" type="presParOf" srcId="{C80FFE7B-8640-471A-8FBB-8E2DA0BFA163}" destId="{8AF2971C-56A5-43EC-97E3-06C68DED0522}" srcOrd="8" destOrd="0" presId="urn:microsoft.com/office/officeart/2005/8/layout/hierarchy1"/>
    <dgm:cxn modelId="{15FEF64D-3238-48DE-AE4D-4B395A54B99F}" type="presParOf" srcId="{C80FFE7B-8640-471A-8FBB-8E2DA0BFA163}" destId="{C2E075D9-8195-42B3-9061-CB4900DF7487}" srcOrd="9" destOrd="0" presId="urn:microsoft.com/office/officeart/2005/8/layout/hierarchy1"/>
    <dgm:cxn modelId="{1C930524-9FFD-410D-8A7B-8004ED7FD967}" type="presParOf" srcId="{C2E075D9-8195-42B3-9061-CB4900DF7487}" destId="{5153F0E9-DDED-4F6F-9DFD-03A9916FBA8F}" srcOrd="0" destOrd="0" presId="urn:microsoft.com/office/officeart/2005/8/layout/hierarchy1"/>
    <dgm:cxn modelId="{BDBD0034-103F-4EEC-A9D4-7A674BAB8340}" type="presParOf" srcId="{5153F0E9-DDED-4F6F-9DFD-03A9916FBA8F}" destId="{8736979C-D416-4D58-B09F-1D9BD766DA36}" srcOrd="0" destOrd="0" presId="urn:microsoft.com/office/officeart/2005/8/layout/hierarchy1"/>
    <dgm:cxn modelId="{A3560360-933F-4178-B265-8F652D0F9FE3}" type="presParOf" srcId="{5153F0E9-DDED-4F6F-9DFD-03A9916FBA8F}" destId="{22A4BA12-E70D-4FEC-962F-E717B6CE24D4}" srcOrd="1" destOrd="0" presId="urn:microsoft.com/office/officeart/2005/8/layout/hierarchy1"/>
    <dgm:cxn modelId="{E41557E7-B761-4B2D-8495-2FCA695B211F}" type="presParOf" srcId="{C2E075D9-8195-42B3-9061-CB4900DF7487}" destId="{A20483D4-D2FE-4115-A3E3-DB7AD00A9486}" srcOrd="1" destOrd="0" presId="urn:microsoft.com/office/officeart/2005/8/layout/hierarchy1"/>
    <dgm:cxn modelId="{BEA32E50-CDE5-4DDE-A95B-B9DD255431EA}" type="presParOf" srcId="{A20483D4-D2FE-4115-A3E3-DB7AD00A9486}" destId="{78C975C6-B7C9-43F8-9D1A-3841C06AEA7B}" srcOrd="0" destOrd="0" presId="urn:microsoft.com/office/officeart/2005/8/layout/hierarchy1"/>
    <dgm:cxn modelId="{738DDF2D-57C7-42F1-BDEF-C79F2E1EEAB1}" type="presParOf" srcId="{A20483D4-D2FE-4115-A3E3-DB7AD00A9486}" destId="{78B168AB-D659-4E47-80AF-4432D9836A16}" srcOrd="1" destOrd="0" presId="urn:microsoft.com/office/officeart/2005/8/layout/hierarchy1"/>
    <dgm:cxn modelId="{7317879B-F800-47A6-9FC6-4BC77B094E67}" type="presParOf" srcId="{78B168AB-D659-4E47-80AF-4432D9836A16}" destId="{BA4EA89B-2020-4C4B-A86E-263AF4DF7EEC}" srcOrd="0" destOrd="0" presId="urn:microsoft.com/office/officeart/2005/8/layout/hierarchy1"/>
    <dgm:cxn modelId="{50567324-5E5F-4A41-ACA7-5BE3DC34A7CC}" type="presParOf" srcId="{BA4EA89B-2020-4C4B-A86E-263AF4DF7EEC}" destId="{855BFB98-D50C-4C7A-934F-B75A0FBBDC9B}" srcOrd="0" destOrd="0" presId="urn:microsoft.com/office/officeart/2005/8/layout/hierarchy1"/>
    <dgm:cxn modelId="{98F3DF6F-D4C1-4269-B45A-D14A574722C7}" type="presParOf" srcId="{BA4EA89B-2020-4C4B-A86E-263AF4DF7EEC}" destId="{FF95ED4F-7916-4E85-AFDF-0F76B618494D}" srcOrd="1" destOrd="0" presId="urn:microsoft.com/office/officeart/2005/8/layout/hierarchy1"/>
    <dgm:cxn modelId="{FF5A4A73-2D56-4936-B59D-CCD43C790F6A}" type="presParOf" srcId="{78B168AB-D659-4E47-80AF-4432D9836A16}" destId="{F34FCE12-4206-42D9-87F1-6EDAB9A39CF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6CCC0-2F0E-4423-87B3-967E4C144099}">
      <dsp:nvSpPr>
        <dsp:cNvPr id="0" name=""/>
        <dsp:cNvSpPr/>
      </dsp:nvSpPr>
      <dsp:spPr>
        <a:xfrm rot="5400000">
          <a:off x="-198629" y="205367"/>
          <a:ext cx="1324198" cy="9269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/>
            <a:t>1</a:t>
          </a:r>
          <a:endParaRPr lang="ru-RU" sz="2700" kern="1200" dirty="0"/>
        </a:p>
      </dsp:txBody>
      <dsp:txXfrm rot="-5400000">
        <a:off x="1" y="470206"/>
        <a:ext cx="926938" cy="397260"/>
      </dsp:txXfrm>
    </dsp:sp>
    <dsp:sp modelId="{CFE70C02-B735-425D-ABF2-B1871AEFB8D8}">
      <dsp:nvSpPr>
        <dsp:cNvPr id="0" name=""/>
        <dsp:cNvSpPr/>
      </dsp:nvSpPr>
      <dsp:spPr>
        <a:xfrm rot="5400000">
          <a:off x="2875254" y="-1950172"/>
          <a:ext cx="860728" cy="47610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time to travel from home to work and back;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25082" y="42017"/>
        <a:ext cx="4719056" cy="776694"/>
      </dsp:txXfrm>
    </dsp:sp>
    <dsp:sp modelId="{1056E464-4DB1-412D-BE70-29B6F0FD8DD6}">
      <dsp:nvSpPr>
        <dsp:cNvPr id="0" name=""/>
        <dsp:cNvSpPr/>
      </dsp:nvSpPr>
      <dsp:spPr>
        <a:xfrm rot="5400000">
          <a:off x="-198629" y="1384017"/>
          <a:ext cx="1324198" cy="9269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1648856"/>
        <a:ext cx="926938" cy="397260"/>
      </dsp:txXfrm>
    </dsp:sp>
    <dsp:sp modelId="{DEB09443-8BB0-441F-97E6-01A701743168}">
      <dsp:nvSpPr>
        <dsp:cNvPr id="0" name=""/>
        <dsp:cNvSpPr/>
      </dsp:nvSpPr>
      <dsp:spPr>
        <a:xfrm rot="5400000">
          <a:off x="2877110" y="-764783"/>
          <a:ext cx="860728" cy="47610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time to cover the Daily need (</a:t>
          </a:r>
          <a:r>
            <a:rPr lang="en-US" sz="2000" kern="1200" dirty="0" err="1" smtClean="0">
              <a:latin typeface="Times New Roman" pitchFamily="18" charset="0"/>
              <a:cs typeface="Times New Roman" pitchFamily="18" charset="0"/>
            </a:rPr>
            <a:t>sleep,nutrition</a:t>
          </a: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, personal cleanliness);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26938" y="1227406"/>
        <a:ext cx="4719056" cy="776694"/>
      </dsp:txXfrm>
    </dsp:sp>
    <dsp:sp modelId="{9E13616C-7535-4736-87FB-963FD5FF8742}">
      <dsp:nvSpPr>
        <dsp:cNvPr id="0" name=""/>
        <dsp:cNvSpPr/>
      </dsp:nvSpPr>
      <dsp:spPr>
        <a:xfrm rot="5400000">
          <a:off x="-198629" y="2562668"/>
          <a:ext cx="1324198" cy="9269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827507"/>
        <a:ext cx="926938" cy="397260"/>
      </dsp:txXfrm>
    </dsp:sp>
    <dsp:sp modelId="{A6A12254-9761-45A9-A393-8A442C19E2CE}">
      <dsp:nvSpPr>
        <dsp:cNvPr id="0" name=""/>
        <dsp:cNvSpPr/>
      </dsp:nvSpPr>
      <dsp:spPr>
        <a:xfrm rot="5400000">
          <a:off x="2877110" y="413866"/>
          <a:ext cx="860728" cy="47610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time for household chores and household needs;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26938" y="2406056"/>
        <a:ext cx="4719056" cy="776694"/>
      </dsp:txXfrm>
    </dsp:sp>
    <dsp:sp modelId="{C49FF448-71D8-4B3C-900D-0DD979DD3BDE}">
      <dsp:nvSpPr>
        <dsp:cNvPr id="0" name=""/>
        <dsp:cNvSpPr/>
      </dsp:nvSpPr>
      <dsp:spPr>
        <a:xfrm rot="5400000">
          <a:off x="-198629" y="3741318"/>
          <a:ext cx="1324198" cy="9269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4006157"/>
        <a:ext cx="926938" cy="397260"/>
      </dsp:txXfrm>
    </dsp:sp>
    <dsp:sp modelId="{001A77D1-1923-405B-B453-1E0EBA566379}">
      <dsp:nvSpPr>
        <dsp:cNvPr id="0" name=""/>
        <dsp:cNvSpPr/>
      </dsp:nvSpPr>
      <dsp:spPr>
        <a:xfrm rot="5400000">
          <a:off x="2877110" y="1592516"/>
          <a:ext cx="860728" cy="47610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leisure time is time for relaxation, physical and mental development.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26938" y="3584706"/>
        <a:ext cx="4719056" cy="776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C47487-C2A0-4A16-9648-3552DEB14B99}">
      <dsp:nvSpPr>
        <dsp:cNvPr id="0" name=""/>
        <dsp:cNvSpPr/>
      </dsp:nvSpPr>
      <dsp:spPr>
        <a:xfrm>
          <a:off x="0" y="1126412"/>
          <a:ext cx="5400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 function of human strength recovery;</a:t>
          </a:r>
          <a:endParaRPr lang="ru-RU" sz="2800" b="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399" y="1185811"/>
        <a:ext cx="5281802" cy="1098002"/>
      </dsp:txXfrm>
    </dsp:sp>
    <dsp:sp modelId="{74C45A4B-2875-4070-821A-386072309D8B}">
      <dsp:nvSpPr>
        <dsp:cNvPr id="0" name=""/>
        <dsp:cNvSpPr/>
      </dsp:nvSpPr>
      <dsp:spPr>
        <a:xfrm>
          <a:off x="0" y="2530412"/>
          <a:ext cx="5400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 function of physical and spiritual development.</a:t>
          </a:r>
          <a:endParaRPr lang="ru-RU" sz="2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399" y="2589811"/>
        <a:ext cx="5281802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D1F0F8-D6BD-4BB9-BCD8-01DF3C3D39FB}">
      <dsp:nvSpPr>
        <dsp:cNvPr id="0" name=""/>
        <dsp:cNvSpPr/>
      </dsp:nvSpPr>
      <dsp:spPr>
        <a:xfrm>
          <a:off x="0" y="0"/>
          <a:ext cx="5832648" cy="13879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Daily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 use of daily leisure time is associated with daily housework and city life. 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05328" y="0"/>
        <a:ext cx="4527319" cy="1387992"/>
      </dsp:txXfrm>
    </dsp:sp>
    <dsp:sp modelId="{B7DA4E6B-E731-4ACC-9FD0-BFAE0BC59D62}">
      <dsp:nvSpPr>
        <dsp:cNvPr id="0" name=""/>
        <dsp:cNvSpPr/>
      </dsp:nvSpPr>
      <dsp:spPr>
        <a:xfrm>
          <a:off x="138799" y="138799"/>
          <a:ext cx="1166529" cy="111039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050375-C4BA-4E81-B500-69A64DD154D0}">
      <dsp:nvSpPr>
        <dsp:cNvPr id="0" name=""/>
        <dsp:cNvSpPr/>
      </dsp:nvSpPr>
      <dsp:spPr>
        <a:xfrm>
          <a:off x="0" y="1526792"/>
          <a:ext cx="5832648" cy="13879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Weekly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Weekly recreation takes place on weekends, in a zone outside the city (local recreation). 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05328" y="1526792"/>
        <a:ext cx="4527319" cy="1387992"/>
      </dsp:txXfrm>
    </dsp:sp>
    <dsp:sp modelId="{2FFA4DFA-45C1-434F-967D-34AE66297A7E}">
      <dsp:nvSpPr>
        <dsp:cNvPr id="0" name=""/>
        <dsp:cNvSpPr/>
      </dsp:nvSpPr>
      <dsp:spPr>
        <a:xfrm>
          <a:off x="138799" y="1665591"/>
          <a:ext cx="1166529" cy="111039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54B767-D600-4DD4-A3B9-40EF42DE0722}">
      <dsp:nvSpPr>
        <dsp:cNvPr id="0" name=""/>
        <dsp:cNvSpPr/>
      </dsp:nvSpPr>
      <dsp:spPr>
        <a:xfrm>
          <a:off x="0" y="3044784"/>
          <a:ext cx="5832648" cy="13879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Annual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en-US" sz="20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Annual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recreation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takes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place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during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holiday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or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vacation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05328" y="3044784"/>
        <a:ext cx="4527319" cy="1387992"/>
      </dsp:txXfrm>
    </dsp:sp>
    <dsp:sp modelId="{D94C8862-F82E-4A22-A165-9DEB6A1CB38E}">
      <dsp:nvSpPr>
        <dsp:cNvPr id="0" name=""/>
        <dsp:cNvSpPr/>
      </dsp:nvSpPr>
      <dsp:spPr>
        <a:xfrm>
          <a:off x="138799" y="3192383"/>
          <a:ext cx="1166529" cy="111039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053FA-CB85-494C-BB38-6F5E07D68A85}">
      <dsp:nvSpPr>
        <dsp:cNvPr id="0" name=""/>
        <dsp:cNvSpPr/>
      </dsp:nvSpPr>
      <dsp:spPr>
        <a:xfrm>
          <a:off x="0" y="0"/>
          <a:ext cx="5482952" cy="22723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 short-term recreation, the vacationer comes to his permanent place for the night</a:t>
          </a:r>
          <a:r>
            <a:rPr lang="kk-KZ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Short-term recreation is limited to the natural zones of the territory (by car or walking for a distance of one to two hours)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23821" y="0"/>
        <a:ext cx="4159130" cy="2272310"/>
      </dsp:txXfrm>
    </dsp:sp>
    <dsp:sp modelId="{509F4A14-D993-447F-9705-FB410358A861}">
      <dsp:nvSpPr>
        <dsp:cNvPr id="0" name=""/>
        <dsp:cNvSpPr/>
      </dsp:nvSpPr>
      <dsp:spPr>
        <a:xfrm>
          <a:off x="227231" y="227231"/>
          <a:ext cx="1096590" cy="1817848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A40F0B-6C36-4224-BB4F-58085324A4A5}">
      <dsp:nvSpPr>
        <dsp:cNvPr id="0" name=""/>
        <dsp:cNvSpPr/>
      </dsp:nvSpPr>
      <dsp:spPr>
        <a:xfrm>
          <a:off x="0" y="2499541"/>
          <a:ext cx="5482952" cy="22723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During the long-term, people spend the night outside his permanent place. </a:t>
          </a:r>
          <a:endParaRPr lang="ru-RU" sz="16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Long-term recreation is not limited to the territory, starting with the functional zone and reaching a global scale. Long-term recreation in its essence coincides with such a deep concept as tourism.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23821" y="2499541"/>
        <a:ext cx="4159130" cy="2272310"/>
      </dsp:txXfrm>
    </dsp:sp>
    <dsp:sp modelId="{6C4707BB-0848-422F-B047-2A119B57CF6B}">
      <dsp:nvSpPr>
        <dsp:cNvPr id="0" name=""/>
        <dsp:cNvSpPr/>
      </dsp:nvSpPr>
      <dsp:spPr>
        <a:xfrm>
          <a:off x="227231" y="2726772"/>
          <a:ext cx="1096590" cy="1817848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C975C6-B7C9-43F8-9D1A-3841C06AEA7B}">
      <dsp:nvSpPr>
        <dsp:cNvPr id="0" name=""/>
        <dsp:cNvSpPr/>
      </dsp:nvSpPr>
      <dsp:spPr>
        <a:xfrm>
          <a:off x="610739" y="2799674"/>
          <a:ext cx="104288" cy="429958"/>
        </a:xfrm>
        <a:custGeom>
          <a:avLst/>
          <a:gdLst/>
          <a:ahLst/>
          <a:cxnLst/>
          <a:rect l="0" t="0" r="0" b="0"/>
          <a:pathLst>
            <a:path>
              <a:moveTo>
                <a:pt x="104288" y="0"/>
              </a:moveTo>
              <a:lnTo>
                <a:pt x="104288" y="317422"/>
              </a:lnTo>
              <a:lnTo>
                <a:pt x="0" y="317422"/>
              </a:lnTo>
              <a:lnTo>
                <a:pt x="0" y="42995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F2971C-56A5-43EC-97E3-06C68DED0522}">
      <dsp:nvSpPr>
        <dsp:cNvPr id="0" name=""/>
        <dsp:cNvSpPr/>
      </dsp:nvSpPr>
      <dsp:spPr>
        <a:xfrm>
          <a:off x="715028" y="1376008"/>
          <a:ext cx="3021622" cy="583950"/>
        </a:xfrm>
        <a:custGeom>
          <a:avLst/>
          <a:gdLst/>
          <a:ahLst/>
          <a:cxnLst/>
          <a:rect l="0" t="0" r="0" b="0"/>
          <a:pathLst>
            <a:path>
              <a:moveTo>
                <a:pt x="3021622" y="0"/>
              </a:moveTo>
              <a:lnTo>
                <a:pt x="3021622" y="471414"/>
              </a:lnTo>
              <a:lnTo>
                <a:pt x="0" y="471414"/>
              </a:lnTo>
              <a:lnTo>
                <a:pt x="0" y="5839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7D7EB4-2D0D-4E16-8F8D-3F71D5DC7DF6}">
      <dsp:nvSpPr>
        <dsp:cNvPr id="0" name=""/>
        <dsp:cNvSpPr/>
      </dsp:nvSpPr>
      <dsp:spPr>
        <a:xfrm>
          <a:off x="2191388" y="2758320"/>
          <a:ext cx="91440" cy="3536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140"/>
              </a:lnTo>
              <a:lnTo>
                <a:pt x="79806" y="241140"/>
              </a:lnTo>
              <a:lnTo>
                <a:pt x="79806" y="35367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D188EE-D173-493F-B7AB-4653F74079F6}">
      <dsp:nvSpPr>
        <dsp:cNvPr id="0" name=""/>
        <dsp:cNvSpPr/>
      </dsp:nvSpPr>
      <dsp:spPr>
        <a:xfrm>
          <a:off x="2237108" y="1376008"/>
          <a:ext cx="1499542" cy="660232"/>
        </a:xfrm>
        <a:custGeom>
          <a:avLst/>
          <a:gdLst/>
          <a:ahLst/>
          <a:cxnLst/>
          <a:rect l="0" t="0" r="0" b="0"/>
          <a:pathLst>
            <a:path>
              <a:moveTo>
                <a:pt x="1499542" y="0"/>
              </a:moveTo>
              <a:lnTo>
                <a:pt x="1499542" y="547696"/>
              </a:lnTo>
              <a:lnTo>
                <a:pt x="0" y="547696"/>
              </a:lnTo>
              <a:lnTo>
                <a:pt x="0" y="66023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65C7E-0732-44DA-AC7D-5388C3E4382F}">
      <dsp:nvSpPr>
        <dsp:cNvPr id="0" name=""/>
        <dsp:cNvSpPr/>
      </dsp:nvSpPr>
      <dsp:spPr>
        <a:xfrm>
          <a:off x="3885930" y="2758698"/>
          <a:ext cx="91440" cy="3532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29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89A10-378C-4A47-AFAC-94A136EBDD61}">
      <dsp:nvSpPr>
        <dsp:cNvPr id="0" name=""/>
        <dsp:cNvSpPr/>
      </dsp:nvSpPr>
      <dsp:spPr>
        <a:xfrm>
          <a:off x="3736650" y="1376008"/>
          <a:ext cx="194999" cy="660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8074"/>
              </a:lnTo>
              <a:lnTo>
                <a:pt x="194999" y="548074"/>
              </a:lnTo>
              <a:lnTo>
                <a:pt x="194999" y="66061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C0EC8-F999-4A6B-8241-F3E92A13236D}">
      <dsp:nvSpPr>
        <dsp:cNvPr id="0" name=""/>
        <dsp:cNvSpPr/>
      </dsp:nvSpPr>
      <dsp:spPr>
        <a:xfrm>
          <a:off x="5366944" y="2758320"/>
          <a:ext cx="91440" cy="3536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140"/>
              </a:lnTo>
              <a:lnTo>
                <a:pt x="49437" y="241140"/>
              </a:lnTo>
              <a:lnTo>
                <a:pt x="49437" y="35367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83925-BE88-4D77-8D65-17D609930BB2}">
      <dsp:nvSpPr>
        <dsp:cNvPr id="0" name=""/>
        <dsp:cNvSpPr/>
      </dsp:nvSpPr>
      <dsp:spPr>
        <a:xfrm>
          <a:off x="3736650" y="1376008"/>
          <a:ext cx="1676013" cy="6602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96"/>
              </a:lnTo>
              <a:lnTo>
                <a:pt x="1676013" y="547696"/>
              </a:lnTo>
              <a:lnTo>
                <a:pt x="1676013" y="66023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5E80BD-C602-4DD0-B5C8-C8FD404345BC}">
      <dsp:nvSpPr>
        <dsp:cNvPr id="0" name=""/>
        <dsp:cNvSpPr/>
      </dsp:nvSpPr>
      <dsp:spPr>
        <a:xfrm>
          <a:off x="6869393" y="2875956"/>
          <a:ext cx="91440" cy="3388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345"/>
              </a:lnTo>
              <a:lnTo>
                <a:pt x="67024" y="226345"/>
              </a:lnTo>
              <a:lnTo>
                <a:pt x="67024" y="33888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759225-D876-4763-826B-7FE86B5A4E73}">
      <dsp:nvSpPr>
        <dsp:cNvPr id="0" name=""/>
        <dsp:cNvSpPr/>
      </dsp:nvSpPr>
      <dsp:spPr>
        <a:xfrm>
          <a:off x="3736650" y="1376008"/>
          <a:ext cx="3178462" cy="6602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96"/>
              </a:lnTo>
              <a:lnTo>
                <a:pt x="3178462" y="547696"/>
              </a:lnTo>
              <a:lnTo>
                <a:pt x="3178462" y="66023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B3D44-816E-4C18-A462-11BC947AEA35}">
      <dsp:nvSpPr>
        <dsp:cNvPr id="0" name=""/>
        <dsp:cNvSpPr/>
      </dsp:nvSpPr>
      <dsp:spPr>
        <a:xfrm>
          <a:off x="1745444" y="492819"/>
          <a:ext cx="3982413" cy="883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6CC6F5-EFA7-491A-8DC4-718CF0447AA3}">
      <dsp:nvSpPr>
        <dsp:cNvPr id="0" name=""/>
        <dsp:cNvSpPr/>
      </dsp:nvSpPr>
      <dsp:spPr>
        <a:xfrm>
          <a:off x="1880419" y="621045"/>
          <a:ext cx="3982413" cy="883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The function of recreation </a:t>
          </a:r>
          <a:endParaRPr lang="ru-RU" sz="2400" b="1" kern="1200" cap="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906287" y="646913"/>
        <a:ext cx="3930677" cy="831453"/>
      </dsp:txXfrm>
    </dsp:sp>
    <dsp:sp modelId="{0A4EA750-8C71-470F-90EE-6EDE9B129E77}">
      <dsp:nvSpPr>
        <dsp:cNvPr id="0" name=""/>
        <dsp:cNvSpPr/>
      </dsp:nvSpPr>
      <dsp:spPr>
        <a:xfrm>
          <a:off x="6307723" y="2036241"/>
          <a:ext cx="1214780" cy="8397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53218F-D323-45B0-B9E1-4D37D94820FC}">
      <dsp:nvSpPr>
        <dsp:cNvPr id="0" name=""/>
        <dsp:cNvSpPr/>
      </dsp:nvSpPr>
      <dsp:spPr>
        <a:xfrm>
          <a:off x="6442698" y="2164468"/>
          <a:ext cx="1214780" cy="839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cap="all" baseline="0" dirty="0" smtClean="0">
              <a:latin typeface="Times New Roman" pitchFamily="18" charset="0"/>
              <a:cs typeface="Times New Roman" pitchFamily="18" charset="0"/>
            </a:rPr>
            <a:t>Medico-</a:t>
          </a:r>
          <a:r>
            <a:rPr lang="en-US" sz="1400" b="1" kern="1200" cap="all" baseline="0" dirty="0" err="1" smtClean="0">
              <a:latin typeface="Times New Roman" pitchFamily="18" charset="0"/>
              <a:cs typeface="Times New Roman" pitchFamily="18" charset="0"/>
            </a:rPr>
            <a:t>biOLOGICAL</a:t>
          </a:r>
          <a:endParaRPr lang="ru-RU" sz="1400" b="1" kern="1200" cap="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6467292" y="2189062"/>
        <a:ext cx="1165592" cy="790526"/>
      </dsp:txXfrm>
    </dsp:sp>
    <dsp:sp modelId="{F9A59126-FD76-462B-BDE1-295322511163}">
      <dsp:nvSpPr>
        <dsp:cNvPr id="0" name=""/>
        <dsp:cNvSpPr/>
      </dsp:nvSpPr>
      <dsp:spPr>
        <a:xfrm>
          <a:off x="6297072" y="3214837"/>
          <a:ext cx="1278689" cy="18428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399590-8214-4983-8547-18982702D670}">
      <dsp:nvSpPr>
        <dsp:cNvPr id="0" name=""/>
        <dsp:cNvSpPr/>
      </dsp:nvSpPr>
      <dsp:spPr>
        <a:xfrm>
          <a:off x="6432048" y="3343064"/>
          <a:ext cx="1278689" cy="1842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400" b="0" i="0" kern="1200" cap="small" baseline="0" dirty="0" smtClean="0">
              <a:latin typeface="Times New Roman" pitchFamily="18" charset="0"/>
              <a:cs typeface="Times New Roman" pitchFamily="18" charset="0"/>
            </a:rPr>
            <a:t>Sanatorium-resort, medical rehabilitation</a:t>
          </a:r>
          <a:endParaRPr lang="ru-RU" sz="1400" b="0" i="0" kern="1200" cap="sm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6469500" y="3380516"/>
        <a:ext cx="1203785" cy="1767897"/>
      </dsp:txXfrm>
    </dsp:sp>
    <dsp:sp modelId="{BFD3FC00-F2A5-4F2C-9CF0-EF228056738D}">
      <dsp:nvSpPr>
        <dsp:cNvPr id="0" name=""/>
        <dsp:cNvSpPr/>
      </dsp:nvSpPr>
      <dsp:spPr>
        <a:xfrm>
          <a:off x="4805274" y="2036241"/>
          <a:ext cx="1214780" cy="7220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95CCA-A0F7-4A7B-B594-02ADD50F7B4E}">
      <dsp:nvSpPr>
        <dsp:cNvPr id="0" name=""/>
        <dsp:cNvSpPr/>
      </dsp:nvSpPr>
      <dsp:spPr>
        <a:xfrm>
          <a:off x="4940249" y="2164468"/>
          <a:ext cx="1214780" cy="722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cultural and social</a:t>
          </a:r>
          <a:endParaRPr lang="ru-RU" sz="1400" b="1" kern="1200" cap="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4961398" y="2185617"/>
        <a:ext cx="1172482" cy="679780"/>
      </dsp:txXfrm>
    </dsp:sp>
    <dsp:sp modelId="{38176FCC-90B4-4FBF-A0FD-34A1B51CD55E}">
      <dsp:nvSpPr>
        <dsp:cNvPr id="0" name=""/>
        <dsp:cNvSpPr/>
      </dsp:nvSpPr>
      <dsp:spPr>
        <a:xfrm>
          <a:off x="4808991" y="3111996"/>
          <a:ext cx="1214780" cy="19283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15E88-8731-4618-963D-DAEF095AF818}">
      <dsp:nvSpPr>
        <dsp:cNvPr id="0" name=""/>
        <dsp:cNvSpPr/>
      </dsp:nvSpPr>
      <dsp:spPr>
        <a:xfrm>
          <a:off x="4943967" y="3240223"/>
          <a:ext cx="1214780" cy="1928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cap="small" baseline="0" dirty="0" smtClean="0">
              <a:latin typeface="Times New Roman" pitchFamily="18" charset="0"/>
              <a:cs typeface="Times New Roman" pitchFamily="18" charset="0"/>
            </a:rPr>
            <a:t>Knowledge of the environment and the world</a:t>
          </a:r>
          <a:endParaRPr lang="ru-RU" sz="1400" b="0" i="0" kern="1200" cap="sm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4979547" y="3275803"/>
        <a:ext cx="1143620" cy="1857141"/>
      </dsp:txXfrm>
    </dsp:sp>
    <dsp:sp modelId="{9DDFA54D-1450-4777-9BB6-7E571D0FD53F}">
      <dsp:nvSpPr>
        <dsp:cNvPr id="0" name=""/>
        <dsp:cNvSpPr/>
      </dsp:nvSpPr>
      <dsp:spPr>
        <a:xfrm>
          <a:off x="3334768" y="2036619"/>
          <a:ext cx="1193764" cy="7220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C2D0B-8D01-418F-8C81-7DA3B9765B40}">
      <dsp:nvSpPr>
        <dsp:cNvPr id="0" name=""/>
        <dsp:cNvSpPr/>
      </dsp:nvSpPr>
      <dsp:spPr>
        <a:xfrm>
          <a:off x="3469743" y="2164846"/>
          <a:ext cx="1193764" cy="722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economic</a:t>
          </a:r>
          <a:endParaRPr lang="ru-RU" sz="1400" b="1" kern="1200" cap="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3490892" y="2185995"/>
        <a:ext cx="1151466" cy="679780"/>
      </dsp:txXfrm>
    </dsp:sp>
    <dsp:sp modelId="{CC6586D9-5D21-4571-81E6-575FB99015E1}">
      <dsp:nvSpPr>
        <dsp:cNvPr id="0" name=""/>
        <dsp:cNvSpPr/>
      </dsp:nvSpPr>
      <dsp:spPr>
        <a:xfrm>
          <a:off x="3324260" y="3111996"/>
          <a:ext cx="1214780" cy="184398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AA334A-920E-4EC5-933D-66B2B048D75F}">
      <dsp:nvSpPr>
        <dsp:cNvPr id="0" name=""/>
        <dsp:cNvSpPr/>
      </dsp:nvSpPr>
      <dsp:spPr>
        <a:xfrm>
          <a:off x="3459235" y="3240223"/>
          <a:ext cx="1214780" cy="1843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cap="small" baseline="0" dirty="0" smtClean="0">
              <a:latin typeface="Times New Roman" pitchFamily="18" charset="0"/>
              <a:cs typeface="Times New Roman" pitchFamily="18" charset="0"/>
            </a:rPr>
            <a:t>Restoration of the labor force</a:t>
          </a:r>
          <a:endParaRPr lang="ru-RU" sz="1400" b="0" i="0" kern="1200" cap="sm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3494815" y="3275803"/>
        <a:ext cx="1143620" cy="1772821"/>
      </dsp:txXfrm>
    </dsp:sp>
    <dsp:sp modelId="{95CCA561-6BCB-451D-BF24-EF01E8F64CEE}">
      <dsp:nvSpPr>
        <dsp:cNvPr id="0" name=""/>
        <dsp:cNvSpPr/>
      </dsp:nvSpPr>
      <dsp:spPr>
        <a:xfrm>
          <a:off x="1629718" y="2036241"/>
          <a:ext cx="1214780" cy="7220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CB606-C197-4D50-B124-35A559027F81}">
      <dsp:nvSpPr>
        <dsp:cNvPr id="0" name=""/>
        <dsp:cNvSpPr/>
      </dsp:nvSpPr>
      <dsp:spPr>
        <a:xfrm>
          <a:off x="1764694" y="2164468"/>
          <a:ext cx="1214780" cy="722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political</a:t>
          </a:r>
          <a:endParaRPr lang="ru-RU" sz="1400" b="1" kern="1200" cap="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785843" y="2185617"/>
        <a:ext cx="1172482" cy="679780"/>
      </dsp:txXfrm>
    </dsp:sp>
    <dsp:sp modelId="{FE2696B6-B92F-4574-AF42-990E953592CA}">
      <dsp:nvSpPr>
        <dsp:cNvPr id="0" name=""/>
        <dsp:cNvSpPr/>
      </dsp:nvSpPr>
      <dsp:spPr>
        <a:xfrm>
          <a:off x="1488081" y="3111996"/>
          <a:ext cx="1566228" cy="184398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DD1F21-F39A-4AC2-871B-48595F38D727}">
      <dsp:nvSpPr>
        <dsp:cNvPr id="0" name=""/>
        <dsp:cNvSpPr/>
      </dsp:nvSpPr>
      <dsp:spPr>
        <a:xfrm>
          <a:off x="1623056" y="3240223"/>
          <a:ext cx="1566228" cy="1843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cap="small" baseline="0" dirty="0" smtClean="0">
              <a:latin typeface="Times New Roman" pitchFamily="18" charset="0"/>
              <a:cs typeface="Times New Roman" pitchFamily="18" charset="0"/>
            </a:rPr>
            <a:t>Strengthening international ties and rapprochement of people with each other</a:t>
          </a:r>
          <a:endParaRPr lang="ru-RU" sz="1200" b="0" i="0" kern="1200" cap="sm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668929" y="3286096"/>
        <a:ext cx="1474482" cy="1752235"/>
      </dsp:txXfrm>
    </dsp:sp>
    <dsp:sp modelId="{8736979C-D416-4D58-B09F-1D9BD766DA36}">
      <dsp:nvSpPr>
        <dsp:cNvPr id="0" name=""/>
        <dsp:cNvSpPr/>
      </dsp:nvSpPr>
      <dsp:spPr>
        <a:xfrm>
          <a:off x="107638" y="1959959"/>
          <a:ext cx="1214780" cy="8397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A4BA12-E70D-4FEC-962F-E717B6CE24D4}">
      <dsp:nvSpPr>
        <dsp:cNvPr id="0" name=""/>
        <dsp:cNvSpPr/>
      </dsp:nvSpPr>
      <dsp:spPr>
        <a:xfrm>
          <a:off x="242614" y="2088186"/>
          <a:ext cx="1214780" cy="839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environmental</a:t>
          </a:r>
          <a:endParaRPr lang="ru-RU" sz="1400" b="1" kern="1200" cap="all" baseline="0" dirty="0">
            <a:latin typeface="Times New Roman" pitchFamily="18" charset="0"/>
            <a:cs typeface="Times New Roman" pitchFamily="18" charset="0"/>
          </a:endParaRPr>
        </a:p>
      </dsp:txBody>
      <dsp:txXfrm>
        <a:off x="267208" y="2112780"/>
        <a:ext cx="1165592" cy="790526"/>
      </dsp:txXfrm>
    </dsp:sp>
    <dsp:sp modelId="{855BFB98-D50C-4C7A-934F-B75A0FBBDC9B}">
      <dsp:nvSpPr>
        <dsp:cNvPr id="0" name=""/>
        <dsp:cNvSpPr/>
      </dsp:nvSpPr>
      <dsp:spPr>
        <a:xfrm>
          <a:off x="3349" y="3229632"/>
          <a:ext cx="1214780" cy="18428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95ED4F-7916-4E85-AFDF-0F76B618494D}">
      <dsp:nvSpPr>
        <dsp:cNvPr id="0" name=""/>
        <dsp:cNvSpPr/>
      </dsp:nvSpPr>
      <dsp:spPr>
        <a:xfrm>
          <a:off x="138325" y="3357859"/>
          <a:ext cx="1214780" cy="1842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400" b="0" i="0" kern="1200" cap="small" baseline="0" dirty="0" smtClean="0">
              <a:latin typeface="Times New Roman" pitchFamily="18" charset="0"/>
              <a:cs typeface="Times New Roman" pitchFamily="18" charset="0"/>
            </a:rPr>
            <a:t>Environmental Protection</a:t>
          </a:r>
          <a:endParaRPr lang="ru-RU" sz="1700" b="0" i="0" kern="1200" cap="small" baseline="0" dirty="0">
            <a:latin typeface="+mj-lt"/>
            <a:cs typeface="Times New Roman" pitchFamily="18" charset="0"/>
          </a:endParaRPr>
        </a:p>
      </dsp:txBody>
      <dsp:txXfrm>
        <a:off x="173905" y="3393439"/>
        <a:ext cx="1143620" cy="1771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CED6C-61B9-4584-BD9E-45FA7046480E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853CE-FCCF-4593-8EAA-26A0A6F686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CDBF9C-E310-4D36-8885-EFABAE6075B1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728739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Книж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17.07.2024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25253858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844824"/>
            <a:ext cx="4680520" cy="1894362"/>
          </a:xfrm>
        </p:spPr>
        <p:txBody>
          <a:bodyPr>
            <a:normAutofit/>
          </a:bodyPr>
          <a:lstStyle/>
          <a:p>
            <a:pPr indent="457200" algn="ctr"/>
            <a:r>
              <a:rPr lang="en-US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Basics of Tourism</a:t>
            </a: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4158208" cy="13716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PhD., Acting Associate Professor </a:t>
            </a:r>
            <a:r>
              <a:rPr lang="en-US" altLang="ru-RU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Nakhipbekova</a:t>
            </a:r>
            <a:r>
              <a:rPr lang="en-US" altLang="ru-RU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Symbat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849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5544616" cy="1143000"/>
          </a:xfrm>
        </p:spPr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556792"/>
            <a:ext cx="5616624" cy="4873752"/>
          </a:xfrm>
        </p:spPr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вальная выноска 3"/>
          <p:cNvSpPr/>
          <p:nvPr/>
        </p:nvSpPr>
        <p:spPr>
          <a:xfrm>
            <a:off x="611560" y="692696"/>
            <a:ext cx="4896544" cy="381642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Tourism is an active holiday associated with moving apart from a permanent place of residence, affecting health promotion and physical development of a person," and "a tourist is a person who travels to a certain local place for more than one night and for a period of less than one year.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971600" y="5301208"/>
            <a:ext cx="2736304" cy="100811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definition adopted in 1954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544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5544616" cy="1143000"/>
          </a:xfrm>
        </p:spPr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556792"/>
            <a:ext cx="5616624" cy="4873752"/>
          </a:xfrm>
        </p:spPr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вальная выноска 3"/>
          <p:cNvSpPr/>
          <p:nvPr/>
        </p:nvSpPr>
        <p:spPr>
          <a:xfrm>
            <a:off x="611560" y="692696"/>
            <a:ext cx="4896544" cy="381642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excursion is a trip or walk that has a cognitive, scientific, sports or entertainment purpose, lasts no more than 24 hours and does not stop for an overnight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stay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971600" y="5301208"/>
            <a:ext cx="2736304" cy="100811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According to </a:t>
            </a:r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S.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Mironenko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T.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Tverdokhlebov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021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1392711"/>
              </p:ext>
            </p:extLst>
          </p:nvPr>
        </p:nvGraphicFramePr>
        <p:xfrm>
          <a:off x="29614" y="620688"/>
          <a:ext cx="7710738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6560152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EB3D44-816E-4C18-A462-11BC947AE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F7EB3D44-816E-4C18-A462-11BC947AE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F7EB3D44-816E-4C18-A462-11BC947AE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C6CC6F5-EFA7-491A-8DC4-718CF0447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5C6CC6F5-EFA7-491A-8DC4-718CF0447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5C6CC6F5-EFA7-491A-8DC4-718CF0447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5759225-D876-4763-826B-7FE86B5A4E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45759225-D876-4763-826B-7FE86B5A4E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45759225-D876-4763-826B-7FE86B5A4E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4EA750-8C71-470F-90EE-6EDE9B129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0A4EA750-8C71-470F-90EE-6EDE9B129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0A4EA750-8C71-470F-90EE-6EDE9B129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53218F-D323-45B0-B9E1-4D37D9482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AF53218F-D323-45B0-B9E1-4D37D9482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AF53218F-D323-45B0-B9E1-4D37D9482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4883925-BE88-4D77-8D65-17D609930B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14883925-BE88-4D77-8D65-17D609930B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14883925-BE88-4D77-8D65-17D609930B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D3FC00-F2A5-4F2C-9CF0-EF2280567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graphicEl>
                                              <a:dgm id="{BFD3FC00-F2A5-4F2C-9CF0-EF2280567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graphicEl>
                                              <a:dgm id="{BFD3FC00-F2A5-4F2C-9CF0-EF2280567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7E95CCA-A0F7-4A7B-B594-02ADD50F7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graphicEl>
                                              <a:dgm id="{57E95CCA-A0F7-4A7B-B594-02ADD50F7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graphicEl>
                                              <a:dgm id="{57E95CCA-A0F7-4A7B-B594-02ADD50F7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889A10-378C-4A47-AFAC-94A136EBDD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graphicEl>
                                              <a:dgm id="{B9889A10-378C-4A47-AFAC-94A136EBDD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graphicEl>
                                              <a:dgm id="{B9889A10-378C-4A47-AFAC-94A136EBDD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DFA54D-1450-4777-9BB6-7E571D0FD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graphicEl>
                                              <a:dgm id="{9DDFA54D-1450-4777-9BB6-7E571D0FD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graphicEl>
                                              <a:dgm id="{9DDFA54D-1450-4777-9BB6-7E571D0FD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C9C2D0B-8D01-418F-8C81-7DA3B9765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graphicEl>
                                              <a:dgm id="{4C9C2D0B-8D01-418F-8C81-7DA3B9765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graphicEl>
                                              <a:dgm id="{4C9C2D0B-8D01-418F-8C81-7DA3B9765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7D188EE-D173-493F-B7AB-4653F7407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graphicEl>
                                              <a:dgm id="{17D188EE-D173-493F-B7AB-4653F7407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graphicEl>
                                              <a:dgm id="{17D188EE-D173-493F-B7AB-4653F7407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5CCA561-6BCB-451D-BF24-EF01E8F64C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graphicEl>
                                              <a:dgm id="{95CCA561-6BCB-451D-BF24-EF01E8F64C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graphicEl>
                                              <a:dgm id="{95CCA561-6BCB-451D-BF24-EF01E8F64C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6CB606-C197-4D50-B124-35A559027F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graphicEl>
                                              <a:dgm id="{026CB606-C197-4D50-B124-35A559027F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graphicEl>
                                              <a:dgm id="{026CB606-C197-4D50-B124-35A559027F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AF2971C-56A5-43EC-97E3-06C68DED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graphicEl>
                                              <a:dgm id="{8AF2971C-56A5-43EC-97E3-06C68DED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graphicEl>
                                              <a:dgm id="{8AF2971C-56A5-43EC-97E3-06C68DED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36979C-D416-4D58-B09F-1D9BD766D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>
                                            <p:graphicEl>
                                              <a:dgm id="{8736979C-D416-4D58-B09F-1D9BD766D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graphicEl>
                                              <a:dgm id="{8736979C-D416-4D58-B09F-1D9BD766D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A4BA12-E70D-4FEC-962F-E717B6CE2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graphicEl>
                                              <a:dgm id="{22A4BA12-E70D-4FEC-962F-E717B6CE2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graphicEl>
                                              <a:dgm id="{22A4BA12-E70D-4FEC-962F-E717B6CE2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5E80BD-C602-4DD0-B5C8-C8FD40434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>
                                            <p:graphicEl>
                                              <a:dgm id="{B65E80BD-C602-4DD0-B5C8-C8FD40434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">
                                            <p:graphicEl>
                                              <a:dgm id="{B65E80BD-C602-4DD0-B5C8-C8FD40434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A59126-FD76-462B-BDE1-295322511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graphicEl>
                                              <a:dgm id="{F9A59126-FD76-462B-BDE1-295322511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graphicEl>
                                              <a:dgm id="{F9A59126-FD76-462B-BDE1-295322511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C399590-8214-4983-8547-18982702D6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>
                                            <p:graphicEl>
                                              <a:dgm id="{5C399590-8214-4983-8547-18982702D6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>
                                            <p:graphicEl>
                                              <a:dgm id="{5C399590-8214-4983-8547-18982702D6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DDC0EC8-F999-4A6B-8241-F3E92A132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">
                                            <p:graphicEl>
                                              <a:dgm id="{CDDC0EC8-F999-4A6B-8241-F3E92A132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graphicEl>
                                              <a:dgm id="{CDDC0EC8-F999-4A6B-8241-F3E92A132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176FCC-90B4-4FBF-A0FD-34A1B51CD5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">
                                            <p:graphicEl>
                                              <a:dgm id="{38176FCC-90B4-4FBF-A0FD-34A1B51CD5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">
                                            <p:graphicEl>
                                              <a:dgm id="{38176FCC-90B4-4FBF-A0FD-34A1B51CD5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C15E88-8731-4618-963D-DAEF095AF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>
                                            <p:graphicEl>
                                              <a:dgm id="{40C15E88-8731-4618-963D-DAEF095AF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">
                                            <p:graphicEl>
                                              <a:dgm id="{40C15E88-8731-4618-963D-DAEF095AF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065C7E-0732-44DA-AC7D-5388C3E43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">
                                            <p:graphicEl>
                                              <a:dgm id="{8E065C7E-0732-44DA-AC7D-5388C3E43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">
                                            <p:graphicEl>
                                              <a:dgm id="{8E065C7E-0732-44DA-AC7D-5388C3E43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C6586D9-5D21-4571-81E6-575FB9901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">
                                            <p:graphicEl>
                                              <a:dgm id="{CC6586D9-5D21-4571-81E6-575FB9901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">
                                            <p:graphicEl>
                                              <a:dgm id="{CC6586D9-5D21-4571-81E6-575FB9901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DAA334A-920E-4EC5-933D-66B2B048D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">
                                            <p:graphicEl>
                                              <a:dgm id="{4DAA334A-920E-4EC5-933D-66B2B048D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">
                                            <p:graphicEl>
                                              <a:dgm id="{4DAA334A-920E-4EC5-933D-66B2B048D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7D7EB4-2D0D-4E16-8F8D-3F71D5DC7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">
                                            <p:graphicEl>
                                              <a:dgm id="{347D7EB4-2D0D-4E16-8F8D-3F71D5DC7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">
                                            <p:graphicEl>
                                              <a:dgm id="{347D7EB4-2D0D-4E16-8F8D-3F71D5DC7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E2696B6-B92F-4574-AF42-990E95359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">
                                            <p:graphicEl>
                                              <a:dgm id="{FE2696B6-B92F-4574-AF42-990E95359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">
                                            <p:graphicEl>
                                              <a:dgm id="{FE2696B6-B92F-4574-AF42-990E95359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DD1F21-F39A-4AC2-871B-48595F38D7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">
                                            <p:graphicEl>
                                              <a:dgm id="{3BDD1F21-F39A-4AC2-871B-48595F38D7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">
                                            <p:graphicEl>
                                              <a:dgm id="{3BDD1F21-F39A-4AC2-871B-48595F38D7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8C975C6-B7C9-43F8-9D1A-3841C06AE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">
                                            <p:graphicEl>
                                              <a:dgm id="{78C975C6-B7C9-43F8-9D1A-3841C06AE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">
                                            <p:graphicEl>
                                              <a:dgm id="{78C975C6-B7C9-43F8-9D1A-3841C06AE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55BFB98-D50C-4C7A-934F-B75A0FBB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">
                                            <p:graphicEl>
                                              <a:dgm id="{855BFB98-D50C-4C7A-934F-B75A0FBB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">
                                            <p:graphicEl>
                                              <a:dgm id="{855BFB98-D50C-4C7A-934F-B75A0FBB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F95ED4F-7916-4E85-AFDF-0F76B61849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">
                                            <p:graphicEl>
                                              <a:dgm id="{FF95ED4F-7916-4E85-AFDF-0F76B61849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">
                                            <p:graphicEl>
                                              <a:dgm id="{FF95ED4F-7916-4E85-AFDF-0F76B61849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584299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906888" cy="4873752"/>
          </a:xfrm>
        </p:spPr>
        <p:txBody>
          <a:bodyPr/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1. 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examined the basic concepts of recreational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geography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main functions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recreation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3. Considers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characteristics and features of tourist services.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376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auto">
          <a:xfrm>
            <a:off x="827088" y="908050"/>
            <a:ext cx="4872089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Theme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No.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eaLnBrk="1" hangingPunct="1">
              <a:defRPr/>
            </a:pPr>
            <a:endParaRPr lang="ru-RU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CORRELATION OF THE CONCEPTS OF REST, RECREATION AND TOURISM. THE MAIN FUNCTIONS OF RECREATION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Line 13"/>
          <p:cNvSpPr>
            <a:spLocks noChangeShapeType="1"/>
          </p:cNvSpPr>
          <p:nvPr/>
        </p:nvSpPr>
        <p:spPr bwMode="auto">
          <a:xfrm>
            <a:off x="1331913" y="692150"/>
            <a:ext cx="7812087" cy="0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Line 14"/>
          <p:cNvSpPr>
            <a:spLocks noChangeShapeType="1"/>
          </p:cNvSpPr>
          <p:nvPr/>
        </p:nvSpPr>
        <p:spPr bwMode="auto">
          <a:xfrm>
            <a:off x="682625" y="1268413"/>
            <a:ext cx="1588" cy="5040312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2267742" y="4292515"/>
            <a:ext cx="4320481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Basic concepts of recreational geography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2. The main functions of recreation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3. Characteristics and features of tourist services.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Tx/>
              <a:buAutoNum type="arabicPeriod"/>
            </a:pPr>
            <a:endParaRPr lang="kk-KZ" altLang="ru-RU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2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82952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Basic concepts of recreational geography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7817296" cy="4873752"/>
          </a:xfrm>
        </p:spPr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700808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eisure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2564904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9062" y="3356992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Recreation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4221088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Tourism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50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6264696" cy="1143000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COMPOSITION OF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ime 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outside of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work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50557888"/>
              </p:ext>
            </p:extLst>
          </p:nvPr>
        </p:nvGraphicFramePr>
        <p:xfrm>
          <a:off x="179388" y="1600200"/>
          <a:ext cx="5688012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9570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FUNCTIONS OF 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eisure time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83187110"/>
              </p:ext>
            </p:extLst>
          </p:nvPr>
        </p:nvGraphicFramePr>
        <p:xfrm>
          <a:off x="395536" y="1628800"/>
          <a:ext cx="5400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91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7416824" cy="1143000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DIVISION OF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leisure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epending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 the nature of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93637219"/>
              </p:ext>
            </p:extLst>
          </p:nvPr>
        </p:nvGraphicFramePr>
        <p:xfrm>
          <a:off x="107504" y="2132856"/>
          <a:ext cx="5832648" cy="4441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1201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5544616" cy="1143000"/>
          </a:xfrm>
        </p:spPr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556792"/>
            <a:ext cx="5616624" cy="4873752"/>
          </a:xfrm>
        </p:spPr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вальная выноска 3"/>
          <p:cNvSpPr/>
          <p:nvPr/>
        </p:nvSpPr>
        <p:spPr>
          <a:xfrm>
            <a:off x="611560" y="692696"/>
            <a:ext cx="4896544" cy="381642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Recreation is a set of relationships and phenomena for health-improving, cognitive, sports and cultural entertainment, realized in the daily, weekly and annual cycles of life in a specially specialized territory outside the permanent place of the population, in the use of human leisure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971600" y="5301208"/>
            <a:ext cx="2736304" cy="100811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N. S.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Mironenko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T.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Tverdokhlebov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1981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142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DIVISION OF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recreation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terms of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duration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17156053"/>
              </p:ext>
            </p:extLst>
          </p:nvPr>
        </p:nvGraphicFramePr>
        <p:xfrm>
          <a:off x="179512" y="1772816"/>
          <a:ext cx="5482952" cy="4773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9615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10952"/>
            <a:ext cx="7467600" cy="1143000"/>
          </a:xfrm>
        </p:spPr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190" y="623528"/>
            <a:ext cx="4502834" cy="20133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Tourism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comes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French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word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tour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means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walking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was first used by </a:t>
            </a:r>
            <a:endPara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Zhekmo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1830.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2005" y="3284984"/>
            <a:ext cx="4824536" cy="2952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According to the definition given in the law on tourist activities in the Republic of Kazakhstan: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tourism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 a trip of individuals with a duration of twenty-four hours to one year, or less than twenty-four hours, but with a temporary stay in the country (place) for purposes not related to paid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050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1386</TotalTime>
  <Words>612</Words>
  <Application>Microsoft Office PowerPoint</Application>
  <PresentationFormat>Экран (4:3)</PresentationFormat>
  <Paragraphs>68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Basics of Tourism  </vt:lpstr>
      <vt:lpstr>Презентация PowerPoint</vt:lpstr>
      <vt:lpstr>Basic concepts of recreational geography</vt:lpstr>
      <vt:lpstr>THE COMPOSITION OF Time outside of work</vt:lpstr>
      <vt:lpstr>FUNCTIONS OF Leisure time</vt:lpstr>
      <vt:lpstr>DIVISION OF leisure time Depending on the nature of use</vt:lpstr>
      <vt:lpstr> </vt:lpstr>
      <vt:lpstr>DIVISION OF recreation In terms of duration</vt:lpstr>
      <vt:lpstr> </vt:lpstr>
      <vt:lpstr> </vt:lpstr>
      <vt:lpstr> </vt:lpstr>
      <vt:lpstr>Презентация PowerPoint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Туризм негіздері    </dc:title>
  <dc:creator>PRO</dc:creator>
  <cp:lastModifiedBy>PRO</cp:lastModifiedBy>
  <cp:revision>23</cp:revision>
  <dcterms:created xsi:type="dcterms:W3CDTF">2024-06-19T09:38:59Z</dcterms:created>
  <dcterms:modified xsi:type="dcterms:W3CDTF">2024-07-17T05:15:23Z</dcterms:modified>
</cp:coreProperties>
</file>